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32.xml" ContentType="application/vnd.openxmlformats-officedocument.presentationml.slideLayout+xml"/>
  <Override PartName="/ppt/slideLayouts/slideLayout233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Layouts/slideLayout235.xml" ContentType="application/vnd.openxmlformats-officedocument.presentationml.slideLayout+xml"/>
  <Override PartName="/ppt/slideLayouts/slideLayout23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Layouts/slideLayout238.xml" ContentType="application/vnd.openxmlformats-officedocument.presentationml.slideLayout+xml"/>
  <Override PartName="/ppt/slideLayouts/slideLayout239.xml" ContentType="application/vnd.openxmlformats-officedocument.presentationml.slideLayout+xml"/>
  <Override PartName="/ppt/slideLayouts/slideLayout240.xml" ContentType="application/vnd.openxmlformats-officedocument.presentationml.slideLayout+xml"/>
  <Override PartName="/ppt/slideLayouts/slideLayout24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Layouts/slideLayout243.xml" ContentType="application/vnd.openxmlformats-officedocument.presentationml.slideLayout+xml"/>
  <Override PartName="/ppt/slideLayouts/slideLayout244.xml" ContentType="application/vnd.openxmlformats-officedocument.presentationml.slideLayout+xml"/>
  <Override PartName="/ppt/slideLayouts/slideLayout245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248.xml" ContentType="application/vnd.openxmlformats-officedocument.presentationml.slideLayout+xml"/>
  <Override PartName="/ppt/slideLayouts/slideLayout249.xml" ContentType="application/vnd.openxmlformats-officedocument.presentationml.slideLayout+xml"/>
  <Override PartName="/ppt/slideLayouts/slideLayout250.xml" ContentType="application/vnd.openxmlformats-officedocument.presentationml.slideLayout+xml"/>
  <Override PartName="/ppt/slideLayouts/slideLayout251.xml" ContentType="application/vnd.openxmlformats-officedocument.presentationml.slideLayout+xml"/>
  <Override PartName="/ppt/slideLayouts/slideLayout252.xml" ContentType="application/vnd.openxmlformats-officedocument.presentationml.slideLayout+xml"/>
  <Override PartName="/ppt/slideLayouts/slideLayout253.xml" ContentType="application/vnd.openxmlformats-officedocument.presentationml.slideLayout+xml"/>
  <Override PartName="/ppt/slideLayouts/slideLayout254.xml" ContentType="application/vnd.openxmlformats-officedocument.presentationml.slideLayout+xml"/>
  <Override PartName="/ppt/slideLayouts/slideLayout255.xml" ContentType="application/vnd.openxmlformats-officedocument.presentationml.slideLayout+xml"/>
  <Override PartName="/ppt/slideLayouts/slideLayout256.xml" ContentType="application/vnd.openxmlformats-officedocument.presentationml.slideLayout+xml"/>
  <Override PartName="/ppt/slideLayouts/slideLayout257.xml" ContentType="application/vnd.openxmlformats-officedocument.presentationml.slideLayout+xml"/>
  <Override PartName="/ppt/slideLayouts/slideLayout258.xml" ContentType="application/vnd.openxmlformats-officedocument.presentationml.slideLayout+xml"/>
  <Override PartName="/ppt/slideLayouts/slideLayout259.xml" ContentType="application/vnd.openxmlformats-officedocument.presentationml.slideLayout+xml"/>
  <Override PartName="/ppt/slideLayouts/slideLayout260.xml" ContentType="application/vnd.openxmlformats-officedocument.presentationml.slideLayout+xml"/>
  <Override PartName="/ppt/slideLayouts/slideLayout261.xml" ContentType="application/vnd.openxmlformats-officedocument.presentationml.slideLayout+xml"/>
  <Override PartName="/ppt/slideLayouts/slideLayout262.xml" ContentType="application/vnd.openxmlformats-officedocument.presentationml.slideLayout+xml"/>
  <Override PartName="/ppt/slideLayouts/slideLayout263.xml" ContentType="application/vnd.openxmlformats-officedocument.presentationml.slideLayout+xml"/>
  <Override PartName="/ppt/slideLayouts/slideLayout264.xml" ContentType="application/vnd.openxmlformats-officedocument.presentationml.slideLayout+xml"/>
  <Override PartName="/ppt/slideLayouts/slideLayout265.xml" ContentType="application/vnd.openxmlformats-officedocument.presentationml.slideLayout+xml"/>
  <Override PartName="/ppt/slideLayouts/slideLayout266.xml" ContentType="application/vnd.openxmlformats-officedocument.presentationml.slideLayout+xml"/>
  <Override PartName="/ppt/slideLayouts/slideLayout267.xml" ContentType="application/vnd.openxmlformats-officedocument.presentationml.slideLayout+xml"/>
  <Override PartName="/ppt/slideLayouts/slideLayout268.xml" ContentType="application/vnd.openxmlformats-officedocument.presentationml.slideLayout+xml"/>
  <Override PartName="/ppt/slideLayouts/slideLayout269.xml" ContentType="application/vnd.openxmlformats-officedocument.presentationml.slideLayout+xml"/>
  <Override PartName="/ppt/slideLayouts/slideLayout270.xml" ContentType="application/vnd.openxmlformats-officedocument.presentationml.slideLayout+xml"/>
  <Override PartName="/ppt/slideLayouts/slideLayout271.xml" ContentType="application/vnd.openxmlformats-officedocument.presentationml.slideLayout+xml"/>
  <Override PartName="/ppt/slideLayouts/slideLayout272.xml" ContentType="application/vnd.openxmlformats-officedocument.presentationml.slideLayout+xml"/>
  <Override PartName="/ppt/slideLayouts/slideLayout273.xml" ContentType="application/vnd.openxmlformats-officedocument.presentationml.slideLayout+xml"/>
  <Override PartName="/ppt/slideLayouts/slideLayout274.xml" ContentType="application/vnd.openxmlformats-officedocument.presentationml.slideLayout+xml"/>
  <Override PartName="/ppt/slideLayouts/slideLayout275.xml" ContentType="application/vnd.openxmlformats-officedocument.presentationml.slideLayout+xml"/>
  <Override PartName="/ppt/slideLayouts/slideLayout276.xml" ContentType="application/vnd.openxmlformats-officedocument.presentationml.slideLayout+xml"/>
  <Override PartName="/ppt/slideLayouts/slideLayout277.xml" ContentType="application/vnd.openxmlformats-officedocument.presentationml.slideLayout+xml"/>
  <Override PartName="/ppt/slideLayouts/slideLayout278.xml" ContentType="application/vnd.openxmlformats-officedocument.presentationml.slideLayout+xml"/>
  <Override PartName="/ppt/slideLayouts/slideLayout279.xml" ContentType="application/vnd.openxmlformats-officedocument.presentationml.slideLayout+xml"/>
  <Override PartName="/ppt/slideLayouts/slideLayout280.xml" ContentType="application/vnd.openxmlformats-officedocument.presentationml.slideLayout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media/image132.jpg" ContentType="image/jpg"/>
  <Override PartName="/ppt/notesSlides/notesSlide7.xml" ContentType="application/vnd.openxmlformats-officedocument.presentationml.notesSlide+xml"/>
  <Override PartName="/ppt/media/image148.jpg" ContentType="image/jpg"/>
  <Override PartName="/ppt/media/image150.jpg" ContentType="image/jpg"/>
  <Override PartName="/ppt/media/image151.jpg" ContentType="image/jp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media/image161.jpg" ContentType="image/jpg"/>
  <Override PartName="/ppt/notesSlides/notesSlide10.xml" ContentType="application/vnd.openxmlformats-officedocument.presentationml.notesSlide+xml"/>
  <Override PartName="/ppt/media/image212.jpg" ContentType="image/jpg"/>
  <Override PartName="/ppt/media/image214.jpg" ContentType="image/jpg"/>
  <Override PartName="/ppt/media/image216.jpg" ContentType="image/jpg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media/image260.jpg" ContentType="image/jpg"/>
  <Override PartName="/ppt/media/image268.jpg" ContentType="image/jpg"/>
  <Override PartName="/ppt/media/image270.jpg" ContentType="image/jpg"/>
  <Override PartName="/ppt/media/image271.jpg" ContentType="image/jpg"/>
  <Override PartName="/ppt/media/image273.jpg" ContentType="image/jpg"/>
  <Override PartName="/ppt/media/image275.jpg" ContentType="image/jpg"/>
  <Override PartName="/ppt/media/image276.jpg" ContentType="image/jpg"/>
  <Override PartName="/ppt/media/image282.jpg" ContentType="image/jpg"/>
  <Override PartName="/ppt/media/image283.jpg" ContentType="image/jpg"/>
  <Override PartName="/ppt/media/image287.jpg" ContentType="image/jpg"/>
  <Override PartName="/ppt/media/image291.jpg" ContentType="image/jpg"/>
  <Override PartName="/ppt/media/image292.jpg" ContentType="image/jpg"/>
  <Override PartName="/ppt/media/image293.jpg" ContentType="image/jpg"/>
  <Override PartName="/ppt/media/image294.jpg" ContentType="image/jpg"/>
  <Override PartName="/ppt/media/image297.jpg" ContentType="image/jpg"/>
  <Override PartName="/ppt/media/image298.jpg" ContentType="image/jpg"/>
  <Override PartName="/ppt/media/image299.jpg" ContentType="image/jpg"/>
  <Override PartName="/ppt/media/image300.jpg" ContentType="image/jpg"/>
  <Override PartName="/ppt/media/image302.jpg" ContentType="image/jpg"/>
  <Override PartName="/ppt/media/image304.jpg" ContentType="image/jpg"/>
  <Override PartName="/ppt/media/image305.jpg" ContentType="image/jpg"/>
  <Override PartName="/ppt/media/image306.jpg" ContentType="image/jpg"/>
  <Override PartName="/ppt/media/image307.jpg" ContentType="image/jpg"/>
  <Override PartName="/ppt/media/image316.jpg" ContentType="image/jpg"/>
  <Override PartName="/ppt/media/image318.jpg" ContentType="image/jpg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522271" r:id="rId2"/>
    <p:sldMasterId id="2147522286" r:id="rId3"/>
  </p:sldMasterIdLst>
  <p:notesMasterIdLst>
    <p:notesMasterId r:id="rId203"/>
  </p:notesMasterIdLst>
  <p:sldIdLst>
    <p:sldId id="2147473890" r:id="rId4"/>
    <p:sldId id="2147473880" r:id="rId5"/>
    <p:sldId id="2147473891" r:id="rId6"/>
    <p:sldId id="2147473899" r:id="rId7"/>
    <p:sldId id="2147473886" r:id="rId8"/>
    <p:sldId id="2147473896" r:id="rId9"/>
    <p:sldId id="2147473898" r:id="rId10"/>
    <p:sldId id="429" r:id="rId11"/>
    <p:sldId id="2147473897" r:id="rId12"/>
    <p:sldId id="2147473820" r:id="rId13"/>
    <p:sldId id="2147473773" r:id="rId14"/>
    <p:sldId id="2147473808" r:id="rId15"/>
    <p:sldId id="2147473847" r:id="rId16"/>
    <p:sldId id="2147473848" r:id="rId17"/>
    <p:sldId id="2147473863" r:id="rId18"/>
    <p:sldId id="2147473874" r:id="rId19"/>
    <p:sldId id="2147473875" r:id="rId20"/>
    <p:sldId id="265" r:id="rId21"/>
    <p:sldId id="2147473885" r:id="rId22"/>
    <p:sldId id="2147473884" r:id="rId23"/>
    <p:sldId id="268" r:id="rId24"/>
    <p:sldId id="2147473845" r:id="rId25"/>
    <p:sldId id="2147473849" r:id="rId26"/>
    <p:sldId id="2147473878" r:id="rId27"/>
    <p:sldId id="2147473877" r:id="rId28"/>
    <p:sldId id="2147473850" r:id="rId29"/>
    <p:sldId id="2147473852" r:id="rId30"/>
    <p:sldId id="2147473853" r:id="rId31"/>
    <p:sldId id="2147473882" r:id="rId32"/>
    <p:sldId id="2147473883" r:id="rId33"/>
    <p:sldId id="2147473854" r:id="rId34"/>
    <p:sldId id="2147473868" r:id="rId35"/>
    <p:sldId id="2147473872" r:id="rId36"/>
    <p:sldId id="2147473856" r:id="rId37"/>
    <p:sldId id="2147473892" r:id="rId38"/>
    <p:sldId id="2147473869" r:id="rId39"/>
    <p:sldId id="2147473870" r:id="rId40"/>
    <p:sldId id="2147473873" r:id="rId41"/>
    <p:sldId id="2147473895" r:id="rId42"/>
    <p:sldId id="2147473893" r:id="rId43"/>
    <p:sldId id="2147473894" r:id="rId44"/>
    <p:sldId id="2147473876" r:id="rId45"/>
    <p:sldId id="2147473866" r:id="rId46"/>
    <p:sldId id="2147473867" r:id="rId47"/>
    <p:sldId id="256" r:id="rId48"/>
    <p:sldId id="2147473889" r:id="rId49"/>
    <p:sldId id="2147473881" r:id="rId50"/>
    <p:sldId id="2147473851" r:id="rId51"/>
    <p:sldId id="2147473789" r:id="rId52"/>
    <p:sldId id="2147473797" r:id="rId53"/>
    <p:sldId id="2147473840" r:id="rId54"/>
    <p:sldId id="2147473819" r:id="rId55"/>
    <p:sldId id="335" r:id="rId56"/>
    <p:sldId id="336" r:id="rId57"/>
    <p:sldId id="337" r:id="rId58"/>
    <p:sldId id="339" r:id="rId59"/>
    <p:sldId id="340" r:id="rId60"/>
    <p:sldId id="2147473859" r:id="rId61"/>
    <p:sldId id="2147473879" r:id="rId62"/>
    <p:sldId id="2147473888" r:id="rId63"/>
    <p:sldId id="2147473871" r:id="rId64"/>
    <p:sldId id="2142533326" r:id="rId65"/>
    <p:sldId id="2147473823" r:id="rId66"/>
    <p:sldId id="2147473824" r:id="rId67"/>
    <p:sldId id="2147473825" r:id="rId68"/>
    <p:sldId id="2147473826" r:id="rId69"/>
    <p:sldId id="341" r:id="rId70"/>
    <p:sldId id="2147473827" r:id="rId71"/>
    <p:sldId id="263" r:id="rId72"/>
    <p:sldId id="2147473857" r:id="rId73"/>
    <p:sldId id="2147473858" r:id="rId74"/>
    <p:sldId id="2147473860" r:id="rId75"/>
    <p:sldId id="2147473792" r:id="rId76"/>
    <p:sldId id="2147473834" r:id="rId77"/>
    <p:sldId id="2147473861" r:id="rId78"/>
    <p:sldId id="2147473862" r:id="rId79"/>
    <p:sldId id="2147473836" r:id="rId80"/>
    <p:sldId id="2147473900" r:id="rId81"/>
    <p:sldId id="2147473901" r:id="rId82"/>
    <p:sldId id="419" r:id="rId83"/>
    <p:sldId id="2147473798" r:id="rId84"/>
    <p:sldId id="393" r:id="rId85"/>
    <p:sldId id="2147473788" r:id="rId86"/>
    <p:sldId id="423" r:id="rId87"/>
    <p:sldId id="272" r:id="rId88"/>
    <p:sldId id="387" r:id="rId89"/>
    <p:sldId id="274" r:id="rId90"/>
    <p:sldId id="284" r:id="rId91"/>
    <p:sldId id="285" r:id="rId92"/>
    <p:sldId id="286" r:id="rId93"/>
    <p:sldId id="2147473830" r:id="rId94"/>
    <p:sldId id="427" r:id="rId95"/>
    <p:sldId id="2147473767" r:id="rId96"/>
    <p:sldId id="440" r:id="rId97"/>
    <p:sldId id="2147473752" r:id="rId98"/>
    <p:sldId id="297" r:id="rId99"/>
    <p:sldId id="298" r:id="rId100"/>
    <p:sldId id="299" r:id="rId101"/>
    <p:sldId id="436" r:id="rId102"/>
    <p:sldId id="437" r:id="rId103"/>
    <p:sldId id="2147473753" r:id="rId104"/>
    <p:sldId id="2147473764" r:id="rId105"/>
    <p:sldId id="2147473811" r:id="rId106"/>
    <p:sldId id="2147473821" r:id="rId107"/>
    <p:sldId id="2147473782" r:id="rId108"/>
    <p:sldId id="421" r:id="rId109"/>
    <p:sldId id="2147473784" r:id="rId110"/>
    <p:sldId id="2147473785" r:id="rId111"/>
    <p:sldId id="2147473781" r:id="rId112"/>
    <p:sldId id="2147473786" r:id="rId113"/>
    <p:sldId id="2147473787" r:id="rId114"/>
    <p:sldId id="435" r:id="rId115"/>
    <p:sldId id="426" r:id="rId116"/>
    <p:sldId id="2147473763" r:id="rId117"/>
    <p:sldId id="428" r:id="rId118"/>
    <p:sldId id="441" r:id="rId119"/>
    <p:sldId id="2147473814" r:id="rId120"/>
    <p:sldId id="2147473813" r:id="rId121"/>
    <p:sldId id="2147473692" r:id="rId122"/>
    <p:sldId id="433" r:id="rId123"/>
    <p:sldId id="431" r:id="rId124"/>
    <p:sldId id="432" r:id="rId125"/>
    <p:sldId id="2147473791" r:id="rId126"/>
    <p:sldId id="2147473796" r:id="rId127"/>
    <p:sldId id="2147473693" r:id="rId128"/>
    <p:sldId id="2147473793" r:id="rId129"/>
    <p:sldId id="2147473777" r:id="rId130"/>
    <p:sldId id="287" r:id="rId131"/>
    <p:sldId id="288" r:id="rId132"/>
    <p:sldId id="289" r:id="rId133"/>
    <p:sldId id="384" r:id="rId134"/>
    <p:sldId id="290" r:id="rId135"/>
    <p:sldId id="383" r:id="rId136"/>
    <p:sldId id="291" r:id="rId137"/>
    <p:sldId id="292" r:id="rId138"/>
    <p:sldId id="293" r:id="rId139"/>
    <p:sldId id="379" r:id="rId140"/>
    <p:sldId id="295" r:id="rId141"/>
    <p:sldId id="296" r:id="rId142"/>
    <p:sldId id="301" r:id="rId143"/>
    <p:sldId id="302" r:id="rId144"/>
    <p:sldId id="303" r:id="rId145"/>
    <p:sldId id="304" r:id="rId146"/>
    <p:sldId id="305" r:id="rId147"/>
    <p:sldId id="350" r:id="rId148"/>
    <p:sldId id="306" r:id="rId149"/>
    <p:sldId id="307" r:id="rId150"/>
    <p:sldId id="308" r:id="rId151"/>
    <p:sldId id="309" r:id="rId152"/>
    <p:sldId id="310" r:id="rId153"/>
    <p:sldId id="311" r:id="rId154"/>
    <p:sldId id="2147473810" r:id="rId155"/>
    <p:sldId id="2147473804" r:id="rId156"/>
    <p:sldId id="312" r:id="rId157"/>
    <p:sldId id="313" r:id="rId158"/>
    <p:sldId id="314" r:id="rId159"/>
    <p:sldId id="315" r:id="rId160"/>
    <p:sldId id="316" r:id="rId161"/>
    <p:sldId id="317" r:id="rId162"/>
    <p:sldId id="318" r:id="rId163"/>
    <p:sldId id="319" r:id="rId164"/>
    <p:sldId id="320" r:id="rId165"/>
    <p:sldId id="321" r:id="rId166"/>
    <p:sldId id="352" r:id="rId167"/>
    <p:sldId id="322" r:id="rId168"/>
    <p:sldId id="323" r:id="rId169"/>
    <p:sldId id="324" r:id="rId170"/>
    <p:sldId id="325" r:id="rId171"/>
    <p:sldId id="326" r:id="rId172"/>
    <p:sldId id="327" r:id="rId173"/>
    <p:sldId id="328" r:id="rId174"/>
    <p:sldId id="329" r:id="rId175"/>
    <p:sldId id="330" r:id="rId176"/>
    <p:sldId id="331" r:id="rId177"/>
    <p:sldId id="332" r:id="rId178"/>
    <p:sldId id="333" r:id="rId179"/>
    <p:sldId id="334" r:id="rId180"/>
    <p:sldId id="338" r:id="rId181"/>
    <p:sldId id="342" r:id="rId182"/>
    <p:sldId id="2147473799" r:id="rId183"/>
    <p:sldId id="2147473800" r:id="rId184"/>
    <p:sldId id="2147473801" r:id="rId185"/>
    <p:sldId id="2147473802" r:id="rId186"/>
    <p:sldId id="2147473803" r:id="rId187"/>
    <p:sldId id="366" r:id="rId188"/>
    <p:sldId id="367" r:id="rId189"/>
    <p:sldId id="369" r:id="rId190"/>
    <p:sldId id="368" r:id="rId191"/>
    <p:sldId id="370" r:id="rId192"/>
    <p:sldId id="371" r:id="rId193"/>
    <p:sldId id="372" r:id="rId194"/>
    <p:sldId id="373" r:id="rId195"/>
    <p:sldId id="377" r:id="rId196"/>
    <p:sldId id="376" r:id="rId197"/>
    <p:sldId id="375" r:id="rId198"/>
    <p:sldId id="374" r:id="rId199"/>
    <p:sldId id="348" r:id="rId200"/>
    <p:sldId id="2147473771" r:id="rId201"/>
    <p:sldId id="2147473790" r:id="rId202"/>
  </p:sldIdLst>
  <p:sldSz cx="12242800" cy="8642350"/>
  <p:notesSz cx="12242800" cy="864235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385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60A04"/>
    <a:srgbClr val="151515"/>
    <a:srgbClr val="C00000"/>
    <a:srgbClr val="006EB9"/>
    <a:srgbClr val="E1E1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CE11EA-289D-4F16-904A-C97ED639317F}" v="26" dt="2026-02-10T10:57:35.180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3341" autoAdjust="0"/>
  </p:normalViewPr>
  <p:slideViewPr>
    <p:cSldViewPr snapToGrid="0">
      <p:cViewPr varScale="1">
        <p:scale>
          <a:sx n="48" d="100"/>
          <a:sy n="48" d="100"/>
        </p:scale>
        <p:origin x="1997" y="53"/>
      </p:cViewPr>
      <p:guideLst>
        <p:guide orient="horz" pos="2880"/>
        <p:guide pos="385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4.xml"/><Relationship Id="rId21" Type="http://schemas.openxmlformats.org/officeDocument/2006/relationships/slide" Target="slides/slide18.xml"/><Relationship Id="rId42" Type="http://schemas.openxmlformats.org/officeDocument/2006/relationships/slide" Target="slides/slide39.xml"/><Relationship Id="rId63" Type="http://schemas.openxmlformats.org/officeDocument/2006/relationships/slide" Target="slides/slide60.xml"/><Relationship Id="rId84" Type="http://schemas.openxmlformats.org/officeDocument/2006/relationships/slide" Target="slides/slide81.xml"/><Relationship Id="rId138" Type="http://schemas.openxmlformats.org/officeDocument/2006/relationships/slide" Target="slides/slide135.xml"/><Relationship Id="rId159" Type="http://schemas.openxmlformats.org/officeDocument/2006/relationships/slide" Target="slides/slide156.xml"/><Relationship Id="rId170" Type="http://schemas.openxmlformats.org/officeDocument/2006/relationships/slide" Target="slides/slide167.xml"/><Relationship Id="rId191" Type="http://schemas.openxmlformats.org/officeDocument/2006/relationships/slide" Target="slides/slide188.xml"/><Relationship Id="rId205" Type="http://schemas.openxmlformats.org/officeDocument/2006/relationships/viewProps" Target="viewProps.xml"/><Relationship Id="rId107" Type="http://schemas.openxmlformats.org/officeDocument/2006/relationships/slide" Target="slides/slide104.xml"/><Relationship Id="rId11" Type="http://schemas.openxmlformats.org/officeDocument/2006/relationships/slide" Target="slides/slide8.xml"/><Relationship Id="rId32" Type="http://schemas.openxmlformats.org/officeDocument/2006/relationships/slide" Target="slides/slide29.xml"/><Relationship Id="rId53" Type="http://schemas.openxmlformats.org/officeDocument/2006/relationships/slide" Target="slides/slide50.xml"/><Relationship Id="rId74" Type="http://schemas.openxmlformats.org/officeDocument/2006/relationships/slide" Target="slides/slide71.xml"/><Relationship Id="rId128" Type="http://schemas.openxmlformats.org/officeDocument/2006/relationships/slide" Target="slides/slide125.xml"/><Relationship Id="rId149" Type="http://schemas.openxmlformats.org/officeDocument/2006/relationships/slide" Target="slides/slide146.xml"/><Relationship Id="rId5" Type="http://schemas.openxmlformats.org/officeDocument/2006/relationships/slide" Target="slides/slide2.xml"/><Relationship Id="rId95" Type="http://schemas.openxmlformats.org/officeDocument/2006/relationships/slide" Target="slides/slide92.xml"/><Relationship Id="rId160" Type="http://schemas.openxmlformats.org/officeDocument/2006/relationships/slide" Target="slides/slide157.xml"/><Relationship Id="rId181" Type="http://schemas.openxmlformats.org/officeDocument/2006/relationships/slide" Target="slides/slide178.xml"/><Relationship Id="rId22" Type="http://schemas.openxmlformats.org/officeDocument/2006/relationships/slide" Target="slides/slide19.xml"/><Relationship Id="rId43" Type="http://schemas.openxmlformats.org/officeDocument/2006/relationships/slide" Target="slides/slide40.xml"/><Relationship Id="rId64" Type="http://schemas.openxmlformats.org/officeDocument/2006/relationships/slide" Target="slides/slide61.xml"/><Relationship Id="rId118" Type="http://schemas.openxmlformats.org/officeDocument/2006/relationships/slide" Target="slides/slide115.xml"/><Relationship Id="rId139" Type="http://schemas.openxmlformats.org/officeDocument/2006/relationships/slide" Target="slides/slide136.xml"/><Relationship Id="rId85" Type="http://schemas.openxmlformats.org/officeDocument/2006/relationships/slide" Target="slides/slide82.xml"/><Relationship Id="rId150" Type="http://schemas.openxmlformats.org/officeDocument/2006/relationships/slide" Target="slides/slide147.xml"/><Relationship Id="rId171" Type="http://schemas.openxmlformats.org/officeDocument/2006/relationships/slide" Target="slides/slide168.xml"/><Relationship Id="rId192" Type="http://schemas.openxmlformats.org/officeDocument/2006/relationships/slide" Target="slides/slide189.xml"/><Relationship Id="rId206" Type="http://schemas.openxmlformats.org/officeDocument/2006/relationships/theme" Target="theme/theme1.xml"/><Relationship Id="rId12" Type="http://schemas.openxmlformats.org/officeDocument/2006/relationships/slide" Target="slides/slide9.xml"/><Relationship Id="rId33" Type="http://schemas.openxmlformats.org/officeDocument/2006/relationships/slide" Target="slides/slide30.xml"/><Relationship Id="rId108" Type="http://schemas.openxmlformats.org/officeDocument/2006/relationships/slide" Target="slides/slide105.xml"/><Relationship Id="rId129" Type="http://schemas.openxmlformats.org/officeDocument/2006/relationships/slide" Target="slides/slide126.xml"/><Relationship Id="rId54" Type="http://schemas.openxmlformats.org/officeDocument/2006/relationships/slide" Target="slides/slide51.xml"/><Relationship Id="rId75" Type="http://schemas.openxmlformats.org/officeDocument/2006/relationships/slide" Target="slides/slide72.xml"/><Relationship Id="rId96" Type="http://schemas.openxmlformats.org/officeDocument/2006/relationships/slide" Target="slides/slide93.xml"/><Relationship Id="rId140" Type="http://schemas.openxmlformats.org/officeDocument/2006/relationships/slide" Target="slides/slide137.xml"/><Relationship Id="rId161" Type="http://schemas.openxmlformats.org/officeDocument/2006/relationships/slide" Target="slides/slide158.xml"/><Relationship Id="rId182" Type="http://schemas.openxmlformats.org/officeDocument/2006/relationships/slide" Target="slides/slide179.xml"/><Relationship Id="rId6" Type="http://schemas.openxmlformats.org/officeDocument/2006/relationships/slide" Target="slides/slide3.xml"/><Relationship Id="rId23" Type="http://schemas.openxmlformats.org/officeDocument/2006/relationships/slide" Target="slides/slide20.xml"/><Relationship Id="rId119" Type="http://schemas.openxmlformats.org/officeDocument/2006/relationships/slide" Target="slides/slide116.xml"/><Relationship Id="rId44" Type="http://schemas.openxmlformats.org/officeDocument/2006/relationships/slide" Target="slides/slide41.xml"/><Relationship Id="rId65" Type="http://schemas.openxmlformats.org/officeDocument/2006/relationships/slide" Target="slides/slide62.xml"/><Relationship Id="rId86" Type="http://schemas.openxmlformats.org/officeDocument/2006/relationships/slide" Target="slides/slide83.xml"/><Relationship Id="rId130" Type="http://schemas.openxmlformats.org/officeDocument/2006/relationships/slide" Target="slides/slide127.xml"/><Relationship Id="rId151" Type="http://schemas.openxmlformats.org/officeDocument/2006/relationships/slide" Target="slides/slide148.xml"/><Relationship Id="rId172" Type="http://schemas.openxmlformats.org/officeDocument/2006/relationships/slide" Target="slides/slide169.xml"/><Relationship Id="rId193" Type="http://schemas.openxmlformats.org/officeDocument/2006/relationships/slide" Target="slides/slide190.xml"/><Relationship Id="rId207" Type="http://schemas.openxmlformats.org/officeDocument/2006/relationships/tableStyles" Target="tableStyles.xml"/><Relationship Id="rId13" Type="http://schemas.openxmlformats.org/officeDocument/2006/relationships/slide" Target="slides/slide10.xml"/><Relationship Id="rId109" Type="http://schemas.openxmlformats.org/officeDocument/2006/relationships/slide" Target="slides/slide106.xml"/><Relationship Id="rId34" Type="http://schemas.openxmlformats.org/officeDocument/2006/relationships/slide" Target="slides/slide31.xml"/><Relationship Id="rId55" Type="http://schemas.openxmlformats.org/officeDocument/2006/relationships/slide" Target="slides/slide52.xml"/><Relationship Id="rId76" Type="http://schemas.openxmlformats.org/officeDocument/2006/relationships/slide" Target="slides/slide73.xml"/><Relationship Id="rId97" Type="http://schemas.openxmlformats.org/officeDocument/2006/relationships/slide" Target="slides/slide94.xml"/><Relationship Id="rId120" Type="http://schemas.openxmlformats.org/officeDocument/2006/relationships/slide" Target="slides/slide117.xml"/><Relationship Id="rId141" Type="http://schemas.openxmlformats.org/officeDocument/2006/relationships/slide" Target="slides/slide138.xml"/><Relationship Id="rId7" Type="http://schemas.openxmlformats.org/officeDocument/2006/relationships/slide" Target="slides/slide4.xml"/><Relationship Id="rId162" Type="http://schemas.openxmlformats.org/officeDocument/2006/relationships/slide" Target="slides/slide159.xml"/><Relationship Id="rId183" Type="http://schemas.openxmlformats.org/officeDocument/2006/relationships/slide" Target="slides/slide180.xml"/><Relationship Id="rId24" Type="http://schemas.openxmlformats.org/officeDocument/2006/relationships/slide" Target="slides/slide21.xml"/><Relationship Id="rId45" Type="http://schemas.openxmlformats.org/officeDocument/2006/relationships/slide" Target="slides/slide42.xml"/><Relationship Id="rId66" Type="http://schemas.openxmlformats.org/officeDocument/2006/relationships/slide" Target="slides/slide63.xml"/><Relationship Id="rId87" Type="http://schemas.openxmlformats.org/officeDocument/2006/relationships/slide" Target="slides/slide84.xml"/><Relationship Id="rId110" Type="http://schemas.openxmlformats.org/officeDocument/2006/relationships/slide" Target="slides/slide107.xml"/><Relationship Id="rId131" Type="http://schemas.openxmlformats.org/officeDocument/2006/relationships/slide" Target="slides/slide128.xml"/><Relationship Id="rId61" Type="http://schemas.openxmlformats.org/officeDocument/2006/relationships/slide" Target="slides/slide58.xml"/><Relationship Id="rId82" Type="http://schemas.openxmlformats.org/officeDocument/2006/relationships/slide" Target="slides/slide79.xml"/><Relationship Id="rId152" Type="http://schemas.openxmlformats.org/officeDocument/2006/relationships/slide" Target="slides/slide149.xml"/><Relationship Id="rId173" Type="http://schemas.openxmlformats.org/officeDocument/2006/relationships/slide" Target="slides/slide170.xml"/><Relationship Id="rId194" Type="http://schemas.openxmlformats.org/officeDocument/2006/relationships/slide" Target="slides/slide191.xml"/><Relationship Id="rId199" Type="http://schemas.openxmlformats.org/officeDocument/2006/relationships/slide" Target="slides/slide196.xml"/><Relationship Id="rId203" Type="http://schemas.openxmlformats.org/officeDocument/2006/relationships/notesMaster" Target="notesMasters/notesMaster1.xml"/><Relationship Id="rId208" Type="http://schemas.microsoft.com/office/2016/11/relationships/changesInfo" Target="changesInfos/changesInfo1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56" Type="http://schemas.openxmlformats.org/officeDocument/2006/relationships/slide" Target="slides/slide53.xml"/><Relationship Id="rId77" Type="http://schemas.openxmlformats.org/officeDocument/2006/relationships/slide" Target="slides/slide74.xml"/><Relationship Id="rId100" Type="http://schemas.openxmlformats.org/officeDocument/2006/relationships/slide" Target="slides/slide97.xml"/><Relationship Id="rId105" Type="http://schemas.openxmlformats.org/officeDocument/2006/relationships/slide" Target="slides/slide102.xml"/><Relationship Id="rId126" Type="http://schemas.openxmlformats.org/officeDocument/2006/relationships/slide" Target="slides/slide123.xml"/><Relationship Id="rId147" Type="http://schemas.openxmlformats.org/officeDocument/2006/relationships/slide" Target="slides/slide144.xml"/><Relationship Id="rId168" Type="http://schemas.openxmlformats.org/officeDocument/2006/relationships/slide" Target="slides/slide165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slide" Target="slides/slide69.xml"/><Relationship Id="rId93" Type="http://schemas.openxmlformats.org/officeDocument/2006/relationships/slide" Target="slides/slide90.xml"/><Relationship Id="rId98" Type="http://schemas.openxmlformats.org/officeDocument/2006/relationships/slide" Target="slides/slide95.xml"/><Relationship Id="rId121" Type="http://schemas.openxmlformats.org/officeDocument/2006/relationships/slide" Target="slides/slide118.xml"/><Relationship Id="rId142" Type="http://schemas.openxmlformats.org/officeDocument/2006/relationships/slide" Target="slides/slide139.xml"/><Relationship Id="rId163" Type="http://schemas.openxmlformats.org/officeDocument/2006/relationships/slide" Target="slides/slide160.xml"/><Relationship Id="rId184" Type="http://schemas.openxmlformats.org/officeDocument/2006/relationships/slide" Target="slides/slide181.xml"/><Relationship Id="rId189" Type="http://schemas.openxmlformats.org/officeDocument/2006/relationships/slide" Target="slides/slide186.xml"/><Relationship Id="rId3" Type="http://schemas.openxmlformats.org/officeDocument/2006/relationships/slideMaster" Target="slideMasters/slideMaster3.xml"/><Relationship Id="rId25" Type="http://schemas.openxmlformats.org/officeDocument/2006/relationships/slide" Target="slides/slide22.xml"/><Relationship Id="rId46" Type="http://schemas.openxmlformats.org/officeDocument/2006/relationships/slide" Target="slides/slide43.xml"/><Relationship Id="rId67" Type="http://schemas.openxmlformats.org/officeDocument/2006/relationships/slide" Target="slides/slide64.xml"/><Relationship Id="rId116" Type="http://schemas.openxmlformats.org/officeDocument/2006/relationships/slide" Target="slides/slide113.xml"/><Relationship Id="rId137" Type="http://schemas.openxmlformats.org/officeDocument/2006/relationships/slide" Target="slides/slide134.xml"/><Relationship Id="rId158" Type="http://schemas.openxmlformats.org/officeDocument/2006/relationships/slide" Target="slides/slide155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62" Type="http://schemas.openxmlformats.org/officeDocument/2006/relationships/slide" Target="slides/slide59.xml"/><Relationship Id="rId83" Type="http://schemas.openxmlformats.org/officeDocument/2006/relationships/slide" Target="slides/slide80.xml"/><Relationship Id="rId88" Type="http://schemas.openxmlformats.org/officeDocument/2006/relationships/slide" Target="slides/slide85.xml"/><Relationship Id="rId111" Type="http://schemas.openxmlformats.org/officeDocument/2006/relationships/slide" Target="slides/slide108.xml"/><Relationship Id="rId132" Type="http://schemas.openxmlformats.org/officeDocument/2006/relationships/slide" Target="slides/slide129.xml"/><Relationship Id="rId153" Type="http://schemas.openxmlformats.org/officeDocument/2006/relationships/slide" Target="slides/slide150.xml"/><Relationship Id="rId174" Type="http://schemas.openxmlformats.org/officeDocument/2006/relationships/slide" Target="slides/slide171.xml"/><Relationship Id="rId179" Type="http://schemas.openxmlformats.org/officeDocument/2006/relationships/slide" Target="slides/slide176.xml"/><Relationship Id="rId195" Type="http://schemas.openxmlformats.org/officeDocument/2006/relationships/slide" Target="slides/slide192.xml"/><Relationship Id="rId209" Type="http://schemas.microsoft.com/office/2015/10/relationships/revisionInfo" Target="revisionInfo.xml"/><Relationship Id="rId190" Type="http://schemas.openxmlformats.org/officeDocument/2006/relationships/slide" Target="slides/slide187.xml"/><Relationship Id="rId204" Type="http://schemas.openxmlformats.org/officeDocument/2006/relationships/presProps" Target="presProps.xml"/><Relationship Id="rId15" Type="http://schemas.openxmlformats.org/officeDocument/2006/relationships/slide" Target="slides/slide12.xml"/><Relationship Id="rId36" Type="http://schemas.openxmlformats.org/officeDocument/2006/relationships/slide" Target="slides/slide33.xml"/><Relationship Id="rId57" Type="http://schemas.openxmlformats.org/officeDocument/2006/relationships/slide" Target="slides/slide54.xml"/><Relationship Id="rId106" Type="http://schemas.openxmlformats.org/officeDocument/2006/relationships/slide" Target="slides/slide103.xml"/><Relationship Id="rId127" Type="http://schemas.openxmlformats.org/officeDocument/2006/relationships/slide" Target="slides/slide124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52" Type="http://schemas.openxmlformats.org/officeDocument/2006/relationships/slide" Target="slides/slide49.xml"/><Relationship Id="rId73" Type="http://schemas.openxmlformats.org/officeDocument/2006/relationships/slide" Target="slides/slide70.xml"/><Relationship Id="rId78" Type="http://schemas.openxmlformats.org/officeDocument/2006/relationships/slide" Target="slides/slide75.xml"/><Relationship Id="rId94" Type="http://schemas.openxmlformats.org/officeDocument/2006/relationships/slide" Target="slides/slide91.xml"/><Relationship Id="rId99" Type="http://schemas.openxmlformats.org/officeDocument/2006/relationships/slide" Target="slides/slide96.xml"/><Relationship Id="rId101" Type="http://schemas.openxmlformats.org/officeDocument/2006/relationships/slide" Target="slides/slide98.xml"/><Relationship Id="rId122" Type="http://schemas.openxmlformats.org/officeDocument/2006/relationships/slide" Target="slides/slide119.xml"/><Relationship Id="rId143" Type="http://schemas.openxmlformats.org/officeDocument/2006/relationships/slide" Target="slides/slide140.xml"/><Relationship Id="rId148" Type="http://schemas.openxmlformats.org/officeDocument/2006/relationships/slide" Target="slides/slide145.xml"/><Relationship Id="rId164" Type="http://schemas.openxmlformats.org/officeDocument/2006/relationships/slide" Target="slides/slide161.xml"/><Relationship Id="rId169" Type="http://schemas.openxmlformats.org/officeDocument/2006/relationships/slide" Target="slides/slide166.xml"/><Relationship Id="rId185" Type="http://schemas.openxmlformats.org/officeDocument/2006/relationships/slide" Target="slides/slide182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80" Type="http://schemas.openxmlformats.org/officeDocument/2006/relationships/slide" Target="slides/slide177.xml"/><Relationship Id="rId26" Type="http://schemas.openxmlformats.org/officeDocument/2006/relationships/slide" Target="slides/slide23.xml"/><Relationship Id="rId47" Type="http://schemas.openxmlformats.org/officeDocument/2006/relationships/slide" Target="slides/slide44.xml"/><Relationship Id="rId68" Type="http://schemas.openxmlformats.org/officeDocument/2006/relationships/slide" Target="slides/slide65.xml"/><Relationship Id="rId89" Type="http://schemas.openxmlformats.org/officeDocument/2006/relationships/slide" Target="slides/slide86.xml"/><Relationship Id="rId112" Type="http://schemas.openxmlformats.org/officeDocument/2006/relationships/slide" Target="slides/slide109.xml"/><Relationship Id="rId133" Type="http://schemas.openxmlformats.org/officeDocument/2006/relationships/slide" Target="slides/slide130.xml"/><Relationship Id="rId154" Type="http://schemas.openxmlformats.org/officeDocument/2006/relationships/slide" Target="slides/slide151.xml"/><Relationship Id="rId175" Type="http://schemas.openxmlformats.org/officeDocument/2006/relationships/slide" Target="slides/slide172.xml"/><Relationship Id="rId196" Type="http://schemas.openxmlformats.org/officeDocument/2006/relationships/slide" Target="slides/slide193.xml"/><Relationship Id="rId200" Type="http://schemas.openxmlformats.org/officeDocument/2006/relationships/slide" Target="slides/slide197.xml"/><Relationship Id="rId16" Type="http://schemas.openxmlformats.org/officeDocument/2006/relationships/slide" Target="slides/slide13.xml"/><Relationship Id="rId37" Type="http://schemas.openxmlformats.org/officeDocument/2006/relationships/slide" Target="slides/slide34.xml"/><Relationship Id="rId58" Type="http://schemas.openxmlformats.org/officeDocument/2006/relationships/slide" Target="slides/slide55.xml"/><Relationship Id="rId79" Type="http://schemas.openxmlformats.org/officeDocument/2006/relationships/slide" Target="slides/slide76.xml"/><Relationship Id="rId102" Type="http://schemas.openxmlformats.org/officeDocument/2006/relationships/slide" Target="slides/slide99.xml"/><Relationship Id="rId123" Type="http://schemas.openxmlformats.org/officeDocument/2006/relationships/slide" Target="slides/slide120.xml"/><Relationship Id="rId144" Type="http://schemas.openxmlformats.org/officeDocument/2006/relationships/slide" Target="slides/slide141.xml"/><Relationship Id="rId90" Type="http://schemas.openxmlformats.org/officeDocument/2006/relationships/slide" Target="slides/slide87.xml"/><Relationship Id="rId165" Type="http://schemas.openxmlformats.org/officeDocument/2006/relationships/slide" Target="slides/slide162.xml"/><Relationship Id="rId186" Type="http://schemas.openxmlformats.org/officeDocument/2006/relationships/slide" Target="slides/slide183.xml"/><Relationship Id="rId27" Type="http://schemas.openxmlformats.org/officeDocument/2006/relationships/slide" Target="slides/slide24.xml"/><Relationship Id="rId48" Type="http://schemas.openxmlformats.org/officeDocument/2006/relationships/slide" Target="slides/slide45.xml"/><Relationship Id="rId69" Type="http://schemas.openxmlformats.org/officeDocument/2006/relationships/slide" Target="slides/slide66.xml"/><Relationship Id="rId113" Type="http://schemas.openxmlformats.org/officeDocument/2006/relationships/slide" Target="slides/slide110.xml"/><Relationship Id="rId134" Type="http://schemas.openxmlformats.org/officeDocument/2006/relationships/slide" Target="slides/slide131.xml"/><Relationship Id="rId80" Type="http://schemas.openxmlformats.org/officeDocument/2006/relationships/slide" Target="slides/slide77.xml"/><Relationship Id="rId155" Type="http://schemas.openxmlformats.org/officeDocument/2006/relationships/slide" Target="slides/slide152.xml"/><Relationship Id="rId176" Type="http://schemas.openxmlformats.org/officeDocument/2006/relationships/slide" Target="slides/slide173.xml"/><Relationship Id="rId197" Type="http://schemas.openxmlformats.org/officeDocument/2006/relationships/slide" Target="slides/slide194.xml"/><Relationship Id="rId201" Type="http://schemas.openxmlformats.org/officeDocument/2006/relationships/slide" Target="slides/slide198.xml"/><Relationship Id="rId17" Type="http://schemas.openxmlformats.org/officeDocument/2006/relationships/slide" Target="slides/slide14.xml"/><Relationship Id="rId38" Type="http://schemas.openxmlformats.org/officeDocument/2006/relationships/slide" Target="slides/slide35.xml"/><Relationship Id="rId59" Type="http://schemas.openxmlformats.org/officeDocument/2006/relationships/slide" Target="slides/slide56.xml"/><Relationship Id="rId103" Type="http://schemas.openxmlformats.org/officeDocument/2006/relationships/slide" Target="slides/slide100.xml"/><Relationship Id="rId124" Type="http://schemas.openxmlformats.org/officeDocument/2006/relationships/slide" Target="slides/slide121.xml"/><Relationship Id="rId70" Type="http://schemas.openxmlformats.org/officeDocument/2006/relationships/slide" Target="slides/slide67.xml"/><Relationship Id="rId91" Type="http://schemas.openxmlformats.org/officeDocument/2006/relationships/slide" Target="slides/slide88.xml"/><Relationship Id="rId145" Type="http://schemas.openxmlformats.org/officeDocument/2006/relationships/slide" Target="slides/slide142.xml"/><Relationship Id="rId166" Type="http://schemas.openxmlformats.org/officeDocument/2006/relationships/slide" Target="slides/slide163.xml"/><Relationship Id="rId187" Type="http://schemas.openxmlformats.org/officeDocument/2006/relationships/slide" Target="slides/slide184.xml"/><Relationship Id="rId1" Type="http://schemas.openxmlformats.org/officeDocument/2006/relationships/slideMaster" Target="slideMasters/slideMaster1.xml"/><Relationship Id="rId28" Type="http://schemas.openxmlformats.org/officeDocument/2006/relationships/slide" Target="slides/slide25.xml"/><Relationship Id="rId49" Type="http://schemas.openxmlformats.org/officeDocument/2006/relationships/slide" Target="slides/slide46.xml"/><Relationship Id="rId114" Type="http://schemas.openxmlformats.org/officeDocument/2006/relationships/slide" Target="slides/slide111.xml"/><Relationship Id="rId60" Type="http://schemas.openxmlformats.org/officeDocument/2006/relationships/slide" Target="slides/slide57.xml"/><Relationship Id="rId81" Type="http://schemas.openxmlformats.org/officeDocument/2006/relationships/slide" Target="slides/slide78.xml"/><Relationship Id="rId135" Type="http://schemas.openxmlformats.org/officeDocument/2006/relationships/slide" Target="slides/slide132.xml"/><Relationship Id="rId156" Type="http://schemas.openxmlformats.org/officeDocument/2006/relationships/slide" Target="slides/slide153.xml"/><Relationship Id="rId177" Type="http://schemas.openxmlformats.org/officeDocument/2006/relationships/slide" Target="slides/slide174.xml"/><Relationship Id="rId198" Type="http://schemas.openxmlformats.org/officeDocument/2006/relationships/slide" Target="slides/slide195.xml"/><Relationship Id="rId202" Type="http://schemas.openxmlformats.org/officeDocument/2006/relationships/slide" Target="slides/slide199.xml"/><Relationship Id="rId18" Type="http://schemas.openxmlformats.org/officeDocument/2006/relationships/slide" Target="slides/slide15.xml"/><Relationship Id="rId39" Type="http://schemas.openxmlformats.org/officeDocument/2006/relationships/slide" Target="slides/slide36.xml"/><Relationship Id="rId50" Type="http://schemas.openxmlformats.org/officeDocument/2006/relationships/slide" Target="slides/slide47.xml"/><Relationship Id="rId104" Type="http://schemas.openxmlformats.org/officeDocument/2006/relationships/slide" Target="slides/slide101.xml"/><Relationship Id="rId125" Type="http://schemas.openxmlformats.org/officeDocument/2006/relationships/slide" Target="slides/slide122.xml"/><Relationship Id="rId146" Type="http://schemas.openxmlformats.org/officeDocument/2006/relationships/slide" Target="slides/slide143.xml"/><Relationship Id="rId167" Type="http://schemas.openxmlformats.org/officeDocument/2006/relationships/slide" Target="slides/slide164.xml"/><Relationship Id="rId188" Type="http://schemas.openxmlformats.org/officeDocument/2006/relationships/slide" Target="slides/slide185.xml"/><Relationship Id="rId71" Type="http://schemas.openxmlformats.org/officeDocument/2006/relationships/slide" Target="slides/slide68.xml"/><Relationship Id="rId92" Type="http://schemas.openxmlformats.org/officeDocument/2006/relationships/slide" Target="slides/slide89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6.xml"/><Relationship Id="rId40" Type="http://schemas.openxmlformats.org/officeDocument/2006/relationships/slide" Target="slides/slide37.xml"/><Relationship Id="rId115" Type="http://schemas.openxmlformats.org/officeDocument/2006/relationships/slide" Target="slides/slide112.xml"/><Relationship Id="rId136" Type="http://schemas.openxmlformats.org/officeDocument/2006/relationships/slide" Target="slides/slide133.xml"/><Relationship Id="rId157" Type="http://schemas.openxmlformats.org/officeDocument/2006/relationships/slide" Target="slides/slide154.xml"/><Relationship Id="rId178" Type="http://schemas.openxmlformats.org/officeDocument/2006/relationships/slide" Target="slides/slide17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REICE KELLY APARECIDA ASSUNCAO SILVA" userId="559b2751-3489-4e5e-878e-2b27568c0270" providerId="ADAL" clId="{F2C32CD3-7B12-47A6-A76E-FAD325F6EEA2}"/>
    <pc:docChg chg="undo custSel addSld delSld modSld sldOrd">
      <pc:chgData name="GREICE KELLY APARECIDA ASSUNCAO SILVA" userId="559b2751-3489-4e5e-878e-2b27568c0270" providerId="ADAL" clId="{F2C32CD3-7B12-47A6-A76E-FAD325F6EEA2}" dt="2026-02-10T10:57:49.200" v="615" actId="729"/>
      <pc:docMkLst>
        <pc:docMk/>
      </pc:docMkLst>
      <pc:sldChg chg="ord">
        <pc:chgData name="GREICE KELLY APARECIDA ASSUNCAO SILVA" userId="559b2751-3489-4e5e-878e-2b27568c0270" providerId="ADAL" clId="{F2C32CD3-7B12-47A6-A76E-FAD325F6EEA2}" dt="2026-02-04T16:49:28.995" v="603"/>
        <pc:sldMkLst>
          <pc:docMk/>
          <pc:sldMk cId="2179902813" sldId="429"/>
        </pc:sldMkLst>
      </pc:sldChg>
      <pc:sldChg chg="ord">
        <pc:chgData name="GREICE KELLY APARECIDA ASSUNCAO SILVA" userId="559b2751-3489-4e5e-878e-2b27568c0270" providerId="ADAL" clId="{F2C32CD3-7B12-47A6-A76E-FAD325F6EEA2}" dt="2026-01-15T12:31:56.948" v="49"/>
        <pc:sldMkLst>
          <pc:docMk/>
          <pc:sldMk cId="2489185380" sldId="2147473773"/>
        </pc:sldMkLst>
      </pc:sldChg>
      <pc:sldChg chg="ord">
        <pc:chgData name="GREICE KELLY APARECIDA ASSUNCAO SILVA" userId="559b2751-3489-4e5e-878e-2b27568c0270" providerId="ADAL" clId="{F2C32CD3-7B12-47A6-A76E-FAD325F6EEA2}" dt="2026-01-15T12:31:56.948" v="49"/>
        <pc:sldMkLst>
          <pc:docMk/>
          <pc:sldMk cId="3840576509" sldId="2147473808"/>
        </pc:sldMkLst>
      </pc:sldChg>
      <pc:sldChg chg="ord">
        <pc:chgData name="GREICE KELLY APARECIDA ASSUNCAO SILVA" userId="559b2751-3489-4e5e-878e-2b27568c0270" providerId="ADAL" clId="{F2C32CD3-7B12-47A6-A76E-FAD325F6EEA2}" dt="2026-01-15T12:31:56.948" v="49"/>
        <pc:sldMkLst>
          <pc:docMk/>
          <pc:sldMk cId="1829538899" sldId="2147473820"/>
        </pc:sldMkLst>
      </pc:sldChg>
      <pc:sldChg chg="ord">
        <pc:chgData name="GREICE KELLY APARECIDA ASSUNCAO SILVA" userId="559b2751-3489-4e5e-878e-2b27568c0270" providerId="ADAL" clId="{F2C32CD3-7B12-47A6-A76E-FAD325F6EEA2}" dt="2026-01-15T12:34:32.930" v="62"/>
        <pc:sldMkLst>
          <pc:docMk/>
          <pc:sldMk cId="955142738" sldId="2147473856"/>
        </pc:sldMkLst>
      </pc:sldChg>
      <pc:sldChg chg="modSp mod">
        <pc:chgData name="GREICE KELLY APARECIDA ASSUNCAO SILVA" userId="559b2751-3489-4e5e-878e-2b27568c0270" providerId="ADAL" clId="{F2C32CD3-7B12-47A6-A76E-FAD325F6EEA2}" dt="2026-01-15T12:29:57.747" v="41" actId="20577"/>
        <pc:sldMkLst>
          <pc:docMk/>
          <pc:sldMk cId="1172416863" sldId="2147473880"/>
        </pc:sldMkLst>
        <pc:spChg chg="mod">
          <ac:chgData name="GREICE KELLY APARECIDA ASSUNCAO SILVA" userId="559b2751-3489-4e5e-878e-2b27568c0270" providerId="ADAL" clId="{F2C32CD3-7B12-47A6-A76E-FAD325F6EEA2}" dt="2026-01-15T12:29:57.747" v="41" actId="20577"/>
          <ac:spMkLst>
            <pc:docMk/>
            <pc:sldMk cId="1172416863" sldId="2147473880"/>
            <ac:spMk id="10" creationId="{4643D0C0-9A51-1E79-CB0B-5B73C9EECE3C}"/>
          </ac:spMkLst>
        </pc:spChg>
      </pc:sldChg>
      <pc:sldChg chg="modSp mod">
        <pc:chgData name="GREICE KELLY APARECIDA ASSUNCAO SILVA" userId="559b2751-3489-4e5e-878e-2b27568c0270" providerId="ADAL" clId="{F2C32CD3-7B12-47A6-A76E-FAD325F6EEA2}" dt="2026-02-03T12:30:06.582" v="527" actId="1076"/>
        <pc:sldMkLst>
          <pc:docMk/>
          <pc:sldMk cId="3964096446" sldId="2147473881"/>
        </pc:sldMkLst>
        <pc:picChg chg="mod">
          <ac:chgData name="GREICE KELLY APARECIDA ASSUNCAO SILVA" userId="559b2751-3489-4e5e-878e-2b27568c0270" providerId="ADAL" clId="{F2C32CD3-7B12-47A6-A76E-FAD325F6EEA2}" dt="2026-02-03T12:30:06.582" v="527" actId="1076"/>
          <ac:picMkLst>
            <pc:docMk/>
            <pc:sldMk cId="3964096446" sldId="2147473881"/>
            <ac:picMk id="4" creationId="{D8B665D4-FC13-B9C7-1320-42BA776F8EA3}"/>
          </ac:picMkLst>
        </pc:picChg>
      </pc:sldChg>
      <pc:sldChg chg="ord">
        <pc:chgData name="GREICE KELLY APARECIDA ASSUNCAO SILVA" userId="559b2751-3489-4e5e-878e-2b27568c0270" providerId="ADAL" clId="{F2C32CD3-7B12-47A6-A76E-FAD325F6EEA2}" dt="2026-01-29T11:13:30.297" v="438"/>
        <pc:sldMkLst>
          <pc:docMk/>
          <pc:sldMk cId="358845723" sldId="2147473886"/>
        </pc:sldMkLst>
      </pc:sldChg>
      <pc:sldChg chg="addSp delSp modSp mod modShow">
        <pc:chgData name="GREICE KELLY APARECIDA ASSUNCAO SILVA" userId="559b2751-3489-4e5e-878e-2b27568c0270" providerId="ADAL" clId="{F2C32CD3-7B12-47A6-A76E-FAD325F6EEA2}" dt="2026-02-10T10:57:49.200" v="615" actId="729"/>
        <pc:sldMkLst>
          <pc:docMk/>
          <pc:sldMk cId="0" sldId="2147473890"/>
        </pc:sldMkLst>
        <pc:spChg chg="mod">
          <ac:chgData name="GREICE KELLY APARECIDA ASSUNCAO SILVA" userId="559b2751-3489-4e5e-878e-2b27568c0270" providerId="ADAL" clId="{F2C32CD3-7B12-47A6-A76E-FAD325F6EEA2}" dt="2026-01-29T12:28:00.060" v="469" actId="1076"/>
          <ac:spMkLst>
            <pc:docMk/>
            <pc:sldMk cId="0" sldId="2147473890"/>
            <ac:spMk id="15" creationId="{00000000-0000-0000-0000-000000000000}"/>
          </ac:spMkLst>
        </pc:spChg>
        <pc:picChg chg="add del mod">
          <ac:chgData name="GREICE KELLY APARECIDA ASSUNCAO SILVA" userId="559b2751-3489-4e5e-878e-2b27568c0270" providerId="ADAL" clId="{F2C32CD3-7B12-47A6-A76E-FAD325F6EEA2}" dt="2026-02-10T10:56:21.087" v="611" actId="478"/>
          <ac:picMkLst>
            <pc:docMk/>
            <pc:sldMk cId="0" sldId="2147473890"/>
            <ac:picMk id="8" creationId="{94356E9F-D3CC-C309-12A8-12B5E2E7DC1D}"/>
          </ac:picMkLst>
        </pc:picChg>
        <pc:picChg chg="add mod">
          <ac:chgData name="GREICE KELLY APARECIDA ASSUNCAO SILVA" userId="559b2751-3489-4e5e-878e-2b27568c0270" providerId="ADAL" clId="{F2C32CD3-7B12-47A6-A76E-FAD325F6EEA2}" dt="2026-02-10T10:57:42.376" v="614" actId="1076"/>
          <ac:picMkLst>
            <pc:docMk/>
            <pc:sldMk cId="0" sldId="2147473890"/>
            <ac:picMk id="13" creationId="{DEE1CF68-79D8-0A0D-E2FC-83BBBEEB109C}"/>
          </ac:picMkLst>
        </pc:picChg>
      </pc:sldChg>
      <pc:sldChg chg="addSp delSp modSp new mod modClrScheme modAnim modShow chgLayout">
        <pc:chgData name="GREICE KELLY APARECIDA ASSUNCAO SILVA" userId="559b2751-3489-4e5e-878e-2b27568c0270" providerId="ADAL" clId="{F2C32CD3-7B12-47A6-A76E-FAD325F6EEA2}" dt="2026-02-09T17:15:50.787" v="610" actId="729"/>
        <pc:sldMkLst>
          <pc:docMk/>
          <pc:sldMk cId="4255509304" sldId="2147473891"/>
        </pc:sldMkLst>
        <pc:picChg chg="add mod">
          <ac:chgData name="GREICE KELLY APARECIDA ASSUNCAO SILVA" userId="559b2751-3489-4e5e-878e-2b27568c0270" providerId="ADAL" clId="{F2C32CD3-7B12-47A6-A76E-FAD325F6EEA2}" dt="2026-01-15T12:30:38.576" v="45" actId="14100"/>
          <ac:picMkLst>
            <pc:docMk/>
            <pc:sldMk cId="4255509304" sldId="2147473891"/>
            <ac:picMk id="2" creationId="{06C62DEB-9AF1-DDE1-7313-39CC85E0122C}"/>
          </ac:picMkLst>
        </pc:picChg>
      </pc:sldChg>
      <pc:sldChg chg="addSp delSp modSp new mod modClrScheme chgLayout">
        <pc:chgData name="GREICE KELLY APARECIDA ASSUNCAO SILVA" userId="559b2751-3489-4e5e-878e-2b27568c0270" providerId="ADAL" clId="{F2C32CD3-7B12-47A6-A76E-FAD325F6EEA2}" dt="2026-01-15T12:36:03.718" v="81" actId="1076"/>
        <pc:sldMkLst>
          <pc:docMk/>
          <pc:sldMk cId="2716855885" sldId="2147473892"/>
        </pc:sldMkLst>
        <pc:spChg chg="add">
          <ac:chgData name="GREICE KELLY APARECIDA ASSUNCAO SILVA" userId="559b2751-3489-4e5e-878e-2b27568c0270" providerId="ADAL" clId="{F2C32CD3-7B12-47A6-A76E-FAD325F6EEA2}" dt="2026-01-15T12:33:59.453" v="53"/>
          <ac:spMkLst>
            <pc:docMk/>
            <pc:sldMk cId="2716855885" sldId="2147473892"/>
            <ac:spMk id="4" creationId="{4AFE84BA-36DD-A366-CFFF-A0A16BDFD5F7}"/>
          </ac:spMkLst>
        </pc:spChg>
        <pc:spChg chg="add mod">
          <ac:chgData name="GREICE KELLY APARECIDA ASSUNCAO SILVA" userId="559b2751-3489-4e5e-878e-2b27568c0270" providerId="ADAL" clId="{F2C32CD3-7B12-47A6-A76E-FAD325F6EEA2}" dt="2026-01-15T12:34:47.370" v="64"/>
          <ac:spMkLst>
            <pc:docMk/>
            <pc:sldMk cId="2716855885" sldId="2147473892"/>
            <ac:spMk id="6" creationId="{A96A7D73-C106-C1AB-5C9E-A2D16CB04FEF}"/>
          </ac:spMkLst>
        </pc:spChg>
        <pc:spChg chg="add mod">
          <ac:chgData name="GREICE KELLY APARECIDA ASSUNCAO SILVA" userId="559b2751-3489-4e5e-878e-2b27568c0270" providerId="ADAL" clId="{F2C32CD3-7B12-47A6-A76E-FAD325F6EEA2}" dt="2026-01-15T12:35:08.010" v="72" actId="14100"/>
          <ac:spMkLst>
            <pc:docMk/>
            <pc:sldMk cId="2716855885" sldId="2147473892"/>
            <ac:spMk id="8" creationId="{2F7A24CC-83F5-47CC-D8C3-3DAC24A44BD2}"/>
          </ac:spMkLst>
        </pc:spChg>
        <pc:picChg chg="add mod ord">
          <ac:chgData name="GREICE KELLY APARECIDA ASSUNCAO SILVA" userId="559b2751-3489-4e5e-878e-2b27568c0270" providerId="ADAL" clId="{F2C32CD3-7B12-47A6-A76E-FAD325F6EEA2}" dt="2026-01-15T12:36:03.718" v="81" actId="1076"/>
          <ac:picMkLst>
            <pc:docMk/>
            <pc:sldMk cId="2716855885" sldId="2147473892"/>
            <ac:picMk id="5" creationId="{ED01F549-7305-2449-7502-0C6E7CB3700D}"/>
          </ac:picMkLst>
        </pc:picChg>
      </pc:sldChg>
      <pc:sldChg chg="addSp delSp modSp add mod ord">
        <pc:chgData name="GREICE KELLY APARECIDA ASSUNCAO SILVA" userId="559b2751-3489-4e5e-878e-2b27568c0270" providerId="ADAL" clId="{F2C32CD3-7B12-47A6-A76E-FAD325F6EEA2}" dt="2026-01-20T16:53:37.692" v="427"/>
        <pc:sldMkLst>
          <pc:docMk/>
          <pc:sldMk cId="2672454632" sldId="2147473893"/>
        </pc:sldMkLst>
        <pc:spChg chg="mod">
          <ac:chgData name="GREICE KELLY APARECIDA ASSUNCAO SILVA" userId="559b2751-3489-4e5e-878e-2b27568c0270" providerId="ADAL" clId="{F2C32CD3-7B12-47A6-A76E-FAD325F6EEA2}" dt="2026-01-15T14:42:46.975" v="261" actId="1076"/>
          <ac:spMkLst>
            <pc:docMk/>
            <pc:sldMk cId="2672454632" sldId="2147473893"/>
            <ac:spMk id="3" creationId="{0A74DFDD-218F-18D1-8969-14B32F9B6B42}"/>
          </ac:spMkLst>
        </pc:spChg>
        <pc:picChg chg="add mod ord">
          <ac:chgData name="GREICE KELLY APARECIDA ASSUNCAO SILVA" userId="559b2751-3489-4e5e-878e-2b27568c0270" providerId="ADAL" clId="{F2C32CD3-7B12-47A6-A76E-FAD325F6EEA2}" dt="2026-01-15T14:41:41.166" v="97" actId="14100"/>
          <ac:picMkLst>
            <pc:docMk/>
            <pc:sldMk cId="2672454632" sldId="2147473893"/>
            <ac:picMk id="6" creationId="{A22D161A-2E54-FED3-DF38-0235B19C46E3}"/>
          </ac:picMkLst>
        </pc:picChg>
      </pc:sldChg>
      <pc:sldChg chg="addSp delSp modSp add mod">
        <pc:chgData name="GREICE KELLY APARECIDA ASSUNCAO SILVA" userId="559b2751-3489-4e5e-878e-2b27568c0270" providerId="ADAL" clId="{F2C32CD3-7B12-47A6-A76E-FAD325F6EEA2}" dt="2026-01-15T14:43:47.880" v="320" actId="20577"/>
        <pc:sldMkLst>
          <pc:docMk/>
          <pc:sldMk cId="1488894231" sldId="2147473894"/>
        </pc:sldMkLst>
        <pc:spChg chg="mod">
          <ac:chgData name="GREICE KELLY APARECIDA ASSUNCAO SILVA" userId="559b2751-3489-4e5e-878e-2b27568c0270" providerId="ADAL" clId="{F2C32CD3-7B12-47A6-A76E-FAD325F6EEA2}" dt="2026-01-15T14:43:47.880" v="320" actId="20577"/>
          <ac:spMkLst>
            <pc:docMk/>
            <pc:sldMk cId="1488894231" sldId="2147473894"/>
            <ac:spMk id="3" creationId="{14FAEB70-7A34-33A6-EE8E-0BA4BF1963D2}"/>
          </ac:spMkLst>
        </pc:spChg>
        <pc:picChg chg="add mod">
          <ac:chgData name="GREICE KELLY APARECIDA ASSUNCAO SILVA" userId="559b2751-3489-4e5e-878e-2b27568c0270" providerId="ADAL" clId="{F2C32CD3-7B12-47A6-A76E-FAD325F6EEA2}" dt="2026-01-15T14:43:22.040" v="266" actId="14100"/>
          <ac:picMkLst>
            <pc:docMk/>
            <pc:sldMk cId="1488894231" sldId="2147473894"/>
            <ac:picMk id="5" creationId="{2317BD10-5303-FBA6-8859-BE21F0BA7A66}"/>
          </ac:picMkLst>
        </pc:picChg>
      </pc:sldChg>
      <pc:sldChg chg="addSp delSp modSp add mod">
        <pc:chgData name="GREICE KELLY APARECIDA ASSUNCAO SILVA" userId="559b2751-3489-4e5e-878e-2b27568c0270" providerId="ADAL" clId="{F2C32CD3-7B12-47A6-A76E-FAD325F6EEA2}" dt="2026-01-15T14:45:13.184" v="414" actId="1440"/>
        <pc:sldMkLst>
          <pc:docMk/>
          <pc:sldMk cId="2494971953" sldId="2147473895"/>
        </pc:sldMkLst>
        <pc:spChg chg="mod">
          <ac:chgData name="GREICE KELLY APARECIDA ASSUNCAO SILVA" userId="559b2751-3489-4e5e-878e-2b27568c0270" providerId="ADAL" clId="{F2C32CD3-7B12-47A6-A76E-FAD325F6EEA2}" dt="2026-01-15T14:45:07.878" v="413" actId="1076"/>
          <ac:spMkLst>
            <pc:docMk/>
            <pc:sldMk cId="2494971953" sldId="2147473895"/>
            <ac:spMk id="3" creationId="{23837B74-FEAC-32B4-5EFC-0E7FB34B150C}"/>
          </ac:spMkLst>
        </pc:spChg>
        <pc:picChg chg="add mod">
          <ac:chgData name="GREICE KELLY APARECIDA ASSUNCAO SILVA" userId="559b2751-3489-4e5e-878e-2b27568c0270" providerId="ADAL" clId="{F2C32CD3-7B12-47A6-A76E-FAD325F6EEA2}" dt="2026-01-15T14:45:13.184" v="414" actId="1440"/>
          <ac:picMkLst>
            <pc:docMk/>
            <pc:sldMk cId="2494971953" sldId="2147473895"/>
            <ac:picMk id="5" creationId="{1411C81F-D875-02D1-A1A4-64A7DECE4FB1}"/>
          </ac:picMkLst>
        </pc:picChg>
      </pc:sldChg>
      <pc:sldChg chg="addSp delSp modSp add mod ord delAnim modAnim">
        <pc:chgData name="GREICE KELLY APARECIDA ASSUNCAO SILVA" userId="559b2751-3489-4e5e-878e-2b27568c0270" providerId="ADAL" clId="{F2C32CD3-7B12-47A6-A76E-FAD325F6EEA2}" dt="2026-02-02T11:07:00.667" v="520"/>
        <pc:sldMkLst>
          <pc:docMk/>
          <pc:sldMk cId="2444185580" sldId="2147473896"/>
        </pc:sldMkLst>
        <pc:picChg chg="add mod">
          <ac:chgData name="GREICE KELLY APARECIDA ASSUNCAO SILVA" userId="559b2751-3489-4e5e-878e-2b27568c0270" providerId="ADAL" clId="{F2C32CD3-7B12-47A6-A76E-FAD325F6EEA2}" dt="2026-01-29T11:15:57.333" v="459" actId="14100"/>
          <ac:picMkLst>
            <pc:docMk/>
            <pc:sldMk cId="2444185580" sldId="2147473896"/>
            <ac:picMk id="5" creationId="{38D7B4A2-F882-49EA-61CA-16AF3E32812C}"/>
          </ac:picMkLst>
        </pc:picChg>
      </pc:sldChg>
      <pc:sldChg chg="addSp delSp modSp new mod ord modShow">
        <pc:chgData name="GREICE KELLY APARECIDA ASSUNCAO SILVA" userId="559b2751-3489-4e5e-878e-2b27568c0270" providerId="ADAL" clId="{F2C32CD3-7B12-47A6-A76E-FAD325F6EEA2}" dt="2026-02-04T16:49:32.504" v="604" actId="729"/>
        <pc:sldMkLst>
          <pc:docMk/>
          <pc:sldMk cId="1981582559" sldId="2147473897"/>
        </pc:sldMkLst>
        <pc:picChg chg="add mod">
          <ac:chgData name="GREICE KELLY APARECIDA ASSUNCAO SILVA" userId="559b2751-3489-4e5e-878e-2b27568c0270" providerId="ADAL" clId="{F2C32CD3-7B12-47A6-A76E-FAD325F6EEA2}" dt="2026-02-02T10:50:50.921" v="507" actId="14100"/>
          <ac:picMkLst>
            <pc:docMk/>
            <pc:sldMk cId="1981582559" sldId="2147473897"/>
            <ac:picMk id="4" creationId="{64652C4C-DBE6-8862-B547-959B34779C2C}"/>
          </ac:picMkLst>
        </pc:picChg>
        <pc:picChg chg="add mod modCrop">
          <ac:chgData name="GREICE KELLY APARECIDA ASSUNCAO SILVA" userId="559b2751-3489-4e5e-878e-2b27568c0270" providerId="ADAL" clId="{F2C32CD3-7B12-47A6-A76E-FAD325F6EEA2}" dt="2026-02-02T10:50:47.171" v="506" actId="14100"/>
          <ac:picMkLst>
            <pc:docMk/>
            <pc:sldMk cId="1981582559" sldId="2147473897"/>
            <ac:picMk id="7" creationId="{F5BF1AF6-8E0A-1FEA-0816-AE0DCCD4EB30}"/>
          </ac:picMkLst>
        </pc:picChg>
      </pc:sldChg>
      <pc:sldChg chg="addSp delSp modSp new mod modAnim">
        <pc:chgData name="GREICE KELLY APARECIDA ASSUNCAO SILVA" userId="559b2751-3489-4e5e-878e-2b27568c0270" providerId="ADAL" clId="{F2C32CD3-7B12-47A6-A76E-FAD325F6EEA2}" dt="2026-02-02T10:51:42.514" v="517" actId="14100"/>
        <pc:sldMkLst>
          <pc:docMk/>
          <pc:sldMk cId="1402939791" sldId="2147473898"/>
        </pc:sldMkLst>
        <pc:picChg chg="add mod">
          <ac:chgData name="GREICE KELLY APARECIDA ASSUNCAO SILVA" userId="559b2751-3489-4e5e-878e-2b27568c0270" providerId="ADAL" clId="{F2C32CD3-7B12-47A6-A76E-FAD325F6EEA2}" dt="2026-02-02T10:51:42.514" v="517" actId="14100"/>
          <ac:picMkLst>
            <pc:docMk/>
            <pc:sldMk cId="1402939791" sldId="2147473898"/>
            <ac:picMk id="3" creationId="{59E0C1A0-AC05-F9CE-C8CE-C245CE18D280}"/>
          </ac:picMkLst>
        </pc:picChg>
      </pc:sldChg>
      <pc:sldChg chg="addSp delSp new mod">
        <pc:chgData name="GREICE KELLY APARECIDA ASSUNCAO SILVA" userId="559b2751-3489-4e5e-878e-2b27568c0270" providerId="ADAL" clId="{F2C32CD3-7B12-47A6-A76E-FAD325F6EEA2}" dt="2026-02-03T12:26:34.109" v="525"/>
        <pc:sldMkLst>
          <pc:docMk/>
          <pc:sldMk cId="1038512514" sldId="2147473899"/>
        </pc:sldMkLst>
        <pc:picChg chg="add">
          <ac:chgData name="GREICE KELLY APARECIDA ASSUNCAO SILVA" userId="559b2751-3489-4e5e-878e-2b27568c0270" providerId="ADAL" clId="{F2C32CD3-7B12-47A6-A76E-FAD325F6EEA2}" dt="2026-02-03T12:26:34.109" v="525"/>
          <ac:picMkLst>
            <pc:docMk/>
            <pc:sldMk cId="1038512514" sldId="2147473899"/>
            <ac:picMk id="3" creationId="{DD3E99DD-FB3F-8610-D120-A7A0142A743E}"/>
          </ac:picMkLst>
        </pc:picChg>
      </pc:sldChg>
      <pc:sldChg chg="addSp delSp modSp add mod modShow">
        <pc:chgData name="GREICE KELLY APARECIDA ASSUNCAO SILVA" userId="559b2751-3489-4e5e-878e-2b27568c0270" providerId="ADAL" clId="{F2C32CD3-7B12-47A6-A76E-FAD325F6EEA2}" dt="2026-02-03T12:32:14.852" v="573" actId="729"/>
        <pc:sldMkLst>
          <pc:docMk/>
          <pc:sldMk cId="3815324146" sldId="2147473900"/>
        </pc:sldMkLst>
        <pc:spChg chg="mod">
          <ac:chgData name="GREICE KELLY APARECIDA ASSUNCAO SILVA" userId="559b2751-3489-4e5e-878e-2b27568c0270" providerId="ADAL" clId="{F2C32CD3-7B12-47A6-A76E-FAD325F6EEA2}" dt="2026-02-03T12:31:01.821" v="559" actId="20577"/>
          <ac:spMkLst>
            <pc:docMk/>
            <pc:sldMk cId="3815324146" sldId="2147473900"/>
            <ac:spMk id="3" creationId="{A8AB556C-E8B4-5C38-5D44-36173E2D3F68}"/>
          </ac:spMkLst>
        </pc:spChg>
        <pc:picChg chg="add mod">
          <ac:chgData name="GREICE KELLY APARECIDA ASSUNCAO SILVA" userId="559b2751-3489-4e5e-878e-2b27568c0270" providerId="ADAL" clId="{F2C32CD3-7B12-47A6-A76E-FAD325F6EEA2}" dt="2026-02-03T12:32:09.185" v="572" actId="1440"/>
          <ac:picMkLst>
            <pc:docMk/>
            <pc:sldMk cId="3815324146" sldId="2147473900"/>
            <ac:picMk id="6" creationId="{FE85C46C-D11C-7055-2FAE-70A094BBF0C6}"/>
          </ac:picMkLst>
        </pc:picChg>
        <pc:picChg chg="add mod">
          <ac:chgData name="GREICE KELLY APARECIDA ASSUNCAO SILVA" userId="559b2751-3489-4e5e-878e-2b27568c0270" providerId="ADAL" clId="{F2C32CD3-7B12-47A6-A76E-FAD325F6EEA2}" dt="2026-02-03T12:32:06.095" v="571" actId="14100"/>
          <ac:picMkLst>
            <pc:docMk/>
            <pc:sldMk cId="3815324146" sldId="2147473900"/>
            <ac:picMk id="8" creationId="{0B0009F5-207E-8B2A-84F3-692D60286A3D}"/>
          </ac:picMkLst>
        </pc:picChg>
      </pc:sldChg>
      <pc:sldChg chg="addSp delSp modSp add mod">
        <pc:chgData name="GREICE KELLY APARECIDA ASSUNCAO SILVA" userId="559b2751-3489-4e5e-878e-2b27568c0270" providerId="ADAL" clId="{F2C32CD3-7B12-47A6-A76E-FAD325F6EEA2}" dt="2026-02-03T12:34:08.479" v="594" actId="14100"/>
        <pc:sldMkLst>
          <pc:docMk/>
          <pc:sldMk cId="1000495825" sldId="2147473901"/>
        </pc:sldMkLst>
        <pc:picChg chg="add mod">
          <ac:chgData name="GREICE KELLY APARECIDA ASSUNCAO SILVA" userId="559b2751-3489-4e5e-878e-2b27568c0270" providerId="ADAL" clId="{F2C32CD3-7B12-47A6-A76E-FAD325F6EEA2}" dt="2026-02-03T12:34:08.479" v="594" actId="14100"/>
          <ac:picMkLst>
            <pc:docMk/>
            <pc:sldMk cId="1000495825" sldId="2147473901"/>
            <ac:picMk id="5" creationId="{ACE00455-975F-F8CA-D222-64B61E56068A}"/>
          </ac:picMkLst>
        </pc:picChg>
        <pc:picChg chg="add mod">
          <ac:chgData name="GREICE KELLY APARECIDA ASSUNCAO SILVA" userId="559b2751-3489-4e5e-878e-2b27568c0270" providerId="ADAL" clId="{F2C32CD3-7B12-47A6-A76E-FAD325F6EEA2}" dt="2026-02-03T12:34:01.560" v="593" actId="1440"/>
          <ac:picMkLst>
            <pc:docMk/>
            <pc:sldMk cId="1000495825" sldId="2147473901"/>
            <ac:picMk id="9" creationId="{73DC8551-89F2-6F76-7108-7A0C067D989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305425" cy="4333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6934200" y="0"/>
            <a:ext cx="5305425" cy="4333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262BF1-A0D1-4F3D-9513-6FEB453B3F6E}" type="datetimeFigureOut">
              <a:t>09/02/2026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4056063" y="1081088"/>
            <a:ext cx="4130675" cy="29162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1223963" y="4159250"/>
            <a:ext cx="9794875" cy="3403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208963"/>
            <a:ext cx="5305425" cy="4333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6934200" y="8208963"/>
            <a:ext cx="5305425" cy="4333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54B416-EBD7-45C3-8C5D-9E9CC20CD234}" type="slidenum"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00932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4B416-EBD7-45C3-8C5D-9E9CC20CD234}" type="slidenum">
              <a:rPr lang="pt-BR" smtClean="0"/>
              <a:t>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692035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D1A263-2529-95F7-2E2B-FC23FDF4FE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59AFDD0B-B087-0385-5A52-A1A420D4E1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9132A5C4-AAD8-1DDC-78F1-2A2AC609F7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67A5CB5-76DB-D666-36D0-4EBA05F39D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4B416-EBD7-45C3-8C5D-9E9CC20CD234}" type="slidenum">
              <a:rPr lang="pt-BR" smtClean="0"/>
              <a:t>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613856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4B416-EBD7-45C3-8C5D-9E9CC20CD234}" type="slidenum">
              <a:rPr lang="pt-BR" smtClean="0"/>
              <a:t>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484124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4B416-EBD7-45C3-8C5D-9E9CC20CD234}" type="slidenum">
              <a:rPr lang="pt-BR" smtClean="0"/>
              <a:t>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045603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446C3D-B12E-4C32-42B7-3D98FBAC6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347D7A2-C39F-3953-8299-5B96E9E2B0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873EFDB2-B196-84E6-1A7B-78C79CA626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92E0D71-796F-8EC7-004F-7A02B95998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1A031D-4AAE-42FB-9AB3-445E719F040D}" type="slidenum">
              <a:rPr lang="pt-BR" smtClean="0"/>
              <a:t>11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916380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4B416-EBD7-45C3-8C5D-9E9CC20CD234}" type="slidenum">
              <a:rPr lang="pt-BR" smtClean="0"/>
              <a:t>40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669157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4B416-EBD7-45C3-8C5D-9E9CC20CD234}" type="slidenum">
              <a:rPr lang="pt-BR" smtClean="0"/>
              <a:t>52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438472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11FEB4-BC48-97BB-0D60-8F0E270D89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B53E5E9-7035-9696-A782-7BC23DA4B5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CA0D9D83-B3B1-F1F5-5EB1-B3DF577D7C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B38332D-2195-BB19-05AF-FDEC4341BB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4B416-EBD7-45C3-8C5D-9E9CC20CD234}" type="slidenum">
              <a:rPr lang="pt-BR" smtClean="0"/>
              <a:t>58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593492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VALIDO PARA CANAIS PRESENCIAIS, PAP PREENCHE COMO NÃO PARA QUE CHEGUE O CHIP PARA O CLIENTE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994535-40FF-48DC-897D-C6B7A9CA5AC0}" type="slidenum">
              <a:rPr lang="pt-BR" smtClean="0"/>
              <a:t>62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581306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4B416-EBD7-45C3-8C5D-9E9CC20CD234}" type="slidenum">
              <a:rPr lang="pt-BR" smtClean="0"/>
              <a:t>71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438472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Parou na orquestração e não caiu na fila para </a:t>
            </a:r>
            <a:r>
              <a:rPr lang="pt-BR" dirty="0" err="1"/>
              <a:t>bko</a:t>
            </a:r>
            <a:r>
              <a:rPr lang="pt-BR" dirty="0"/>
              <a:t> tratar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4B416-EBD7-45C3-8C5D-9E9CC20CD234}" type="slidenum">
              <a:rPr lang="pt-BR" smtClean="0"/>
              <a:t>103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443935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4B416-EBD7-45C3-8C5D-9E9CC20CD234}" type="slidenum">
              <a:rPr lang="pt-BR" smtClean="0"/>
              <a:t>105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32804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b="1" dirty="0"/>
              <a:t>Estamos tentando passar um venda single no Solar, porém não está puxando a biometria feita no solar</a:t>
            </a:r>
          </a:p>
          <a:p>
            <a:r>
              <a:rPr lang="pt-BR" b="1" dirty="0"/>
              <a:t>E no GED consta como Biometria Status aprovada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4B416-EBD7-45C3-8C5D-9E9CC20CD234}" type="slidenum">
              <a:rPr lang="pt-BR" smtClean="0"/>
              <a:t>109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215414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b="1" dirty="0"/>
              <a:t>Estamos tentando passar um venda single no Solar, porém não está puxando a biometria feita no solar</a:t>
            </a:r>
          </a:p>
          <a:p>
            <a:r>
              <a:rPr lang="pt-BR" b="1" dirty="0"/>
              <a:t>E no GED consta como Biometria Status aprovada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4B416-EBD7-45C3-8C5D-9E9CC20CD234}" type="slidenum">
              <a:rPr lang="pt-BR" smtClean="0"/>
              <a:t>110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87646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b="1" dirty="0"/>
              <a:t>Estamos tentando passar um venda single no Solar, porém não está puxando a biometria feita no solar</a:t>
            </a:r>
          </a:p>
          <a:p>
            <a:r>
              <a:rPr lang="pt-BR" b="1" dirty="0"/>
              <a:t>E no GED consta como Biometria Status aprovada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4B416-EBD7-45C3-8C5D-9E9CC20CD234}" type="slidenum">
              <a:rPr lang="pt-BR" smtClean="0"/>
              <a:t>111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6537011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4B416-EBD7-45C3-8C5D-9E9CC20CD234}" type="slidenum">
              <a:rPr lang="pt-BR" smtClean="0"/>
              <a:t>112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9908262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4B416-EBD7-45C3-8C5D-9E9CC20CD234}" type="slidenum">
              <a:rPr lang="pt-BR" smtClean="0"/>
              <a:t>114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7136729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4B416-EBD7-45C3-8C5D-9E9CC20CD234}" type="slidenum">
              <a:rPr lang="pt-BR" smtClean="0"/>
              <a:t>115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9494225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Acionar o responsável no grupo do </a:t>
            </a:r>
            <a:r>
              <a:rPr lang="pt-BR" dirty="0" err="1"/>
              <a:t>whatsapp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4B416-EBD7-45C3-8C5D-9E9CC20CD234}" type="slidenum">
              <a:rPr lang="pt-BR" smtClean="0"/>
              <a:t>116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199231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4B416-EBD7-45C3-8C5D-9E9CC20CD234}" type="slidenum">
              <a:rPr lang="pt-BR" smtClean="0"/>
              <a:t>117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761196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4B416-EBD7-45C3-8C5D-9E9CC20CD234}" type="slidenum">
              <a:rPr lang="pt-BR" smtClean="0"/>
              <a:t>199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36693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.png"/></Relationships>
</file>

<file path=ppt/slideLayouts/_rels/slideLayout3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5.png"/><Relationship Id="rId4" Type="http://schemas.openxmlformats.org/officeDocument/2006/relationships/image" Target="../media/image7.jpeg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.png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6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3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3.xml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Master" Target="../slideMasters/slideMaster3.xml"/><Relationship Id="rId1" Type="http://schemas.openxmlformats.org/officeDocument/2006/relationships/tags" Target="../tags/tag1.xml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Master" Target="../slideMasters/slideMaster3.xml"/><Relationship Id="rId1" Type="http://schemas.openxmlformats.org/officeDocument/2006/relationships/tags" Target="../tags/tag2.xml"/><Relationship Id="rId5" Type="http://schemas.openxmlformats.org/officeDocument/2006/relationships/image" Target="../media/image17.jpeg"/><Relationship Id="rId4" Type="http://schemas.microsoft.com/office/2007/relationships/hdphoto" Target="../media/hdphoto2.wdp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3.xml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7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7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7.jpeg"/></Relationships>
</file>

<file path=ppt/slideLayouts/_rels/slideLayout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3.xml"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3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3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Master" Target="../slideMasters/slideMaster3.xml"/></Relationships>
</file>

<file path=ppt/slideLayouts/_rels/slideLayout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emf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Layouts/_rels/slideLayout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3.emf"/><Relationship Id="rId1" Type="http://schemas.openxmlformats.org/officeDocument/2006/relationships/slideMaster" Target="../slideMasters/slideMaster3.xml"/></Relationships>
</file>

<file path=ppt/slideLayouts/_rels/slideLayout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26.png"/><Relationship Id="rId5" Type="http://schemas.openxmlformats.org/officeDocument/2006/relationships/image" Target="../media/image28.png"/><Relationship Id="rId4" Type="http://schemas.openxmlformats.org/officeDocument/2006/relationships/image" Target="../media/image24.png"/></Relationships>
</file>

<file path=ppt/slideLayouts/_rels/slideLayout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29.emf"/></Relationships>
</file>

<file path=ppt/slideLayouts/_rels/slideLayout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image" Target="../media/image22.emf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25.png"/></Relationships>
</file>

<file path=ppt/slideLayouts/_rels/slideLayout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1.jpeg"/><Relationship Id="rId1" Type="http://schemas.openxmlformats.org/officeDocument/2006/relationships/slideMaster" Target="../slideMasters/slideMaster3.xml"/></Relationships>
</file>

<file path=ppt/slideLayouts/_rels/slideLayout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3.emf"/><Relationship Id="rId1" Type="http://schemas.openxmlformats.org/officeDocument/2006/relationships/slideMaster" Target="../slideMasters/slideMaster3.xml"/></Relationships>
</file>

<file path=ppt/slideLayouts/_rels/slideLayout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23.emf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25.png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3.xml"/></Relationships>
</file>

<file path=ppt/slideLayouts/_rels/slideLayout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e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Layouts/_rels/slideLayout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Master" Target="../slideMasters/slideMaster3.xml"/></Relationships>
</file>

<file path=ppt/slideLayouts/_rels/slideLayout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9.png"/><Relationship Id="rId1" Type="http://schemas.openxmlformats.org/officeDocument/2006/relationships/slideMaster" Target="../slideMasters/slideMaster3.xml"/></Relationships>
</file>

<file path=ppt/slideLayouts/_rels/slideLayout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9.png"/><Relationship Id="rId1" Type="http://schemas.openxmlformats.org/officeDocument/2006/relationships/slideMaster" Target="../slideMasters/slideMaster3.xml"/></Relationships>
</file>

<file path=ppt/slideLayouts/_rels/slideLayout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3.xml"/></Relationships>
</file>

<file path=ppt/slideLayouts/_rels/slideLayout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44.png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43.png"/><Relationship Id="rId5" Type="http://schemas.openxmlformats.org/officeDocument/2006/relationships/image" Target="../media/image35.png"/><Relationship Id="rId4" Type="http://schemas.openxmlformats.org/officeDocument/2006/relationships/image" Target="../media/image42.png"/></Relationships>
</file>

<file path=ppt/slideLayouts/_rels/slideLayout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7" Type="http://schemas.openxmlformats.org/officeDocument/2006/relationships/image" Target="../media/image44.png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43.png"/><Relationship Id="rId5" Type="http://schemas.openxmlformats.org/officeDocument/2006/relationships/image" Target="../media/image35.png"/><Relationship Id="rId4" Type="http://schemas.openxmlformats.org/officeDocument/2006/relationships/image" Target="../media/image46.png"/></Relationships>
</file>

<file path=ppt/slideLayouts/_rels/slideLayout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Master" Target="../slideMasters/slideMaster3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4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47.png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3.xml"/></Relationships>
</file>

<file path=ppt/slideLayouts/_rels/slideLayout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3.xml"/></Relationships>
</file>

<file path=ppt/slideLayouts/_rels/slideLayout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3.xml"/></Relationships>
</file>

<file path=ppt/slideLayouts/_rels/slideLayout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2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48.png"/></Relationships>
</file>

<file path=ppt/slideLayouts/_rels/slideLayout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48.png"/><Relationship Id="rId4" Type="http://schemas.openxmlformats.org/officeDocument/2006/relationships/image" Target="../media/image44.png"/></Relationships>
</file>

<file path=ppt/slideLayouts/_rels/slideLayout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3.xml"/></Relationships>
</file>

<file path=ppt/slideLayouts/_rels/slideLayout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3.xml"/></Relationships>
</file>

<file path=ppt/slideLayouts/_rels/slideLayout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Master" Target="../slideMasters/slideMaster3.xml"/></Relationships>
</file>

<file path=ppt/slideLayouts/_rels/slideLayout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3.xml"/></Relationships>
</file>

<file path=ppt/slideLayouts/_rels/slideLayout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3.xml"/></Relationships>
</file>

<file path=ppt/slideLayouts/_rels/slideLayout11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50.png"/><Relationship Id="rId4" Type="http://schemas.openxmlformats.org/officeDocument/2006/relationships/image" Target="../media/image7.jpeg"/></Relationships>
</file>

<file path=ppt/slideLayouts/_rels/slideLayout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Master" Target="../slideMasters/slideMaster3.xml"/></Relationships>
</file>

<file path=ppt/slideLayouts/_rels/slideLayout1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0.png"/></Relationships>
</file>

<file path=ppt/slideLayouts/_rels/slideLayout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Master" Target="../slideMasters/slideMaster3.xml"/></Relationships>
</file>

<file path=ppt/slideLayouts/_rels/slideLayout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Master" Target="../slideMasters/slideMaster3.xml"/></Relationships>
</file>

<file path=ppt/slideLayouts/_rels/slideLayout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3.xml"/></Relationships>
</file>

<file path=ppt/slideLayouts/_rels/slideLayout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Master" Target="../slideMasters/slideMaster3.xml"/></Relationships>
</file>

<file path=ppt/slideLayouts/_rels/slideLayout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3.xml"/></Relationships>
</file>

<file path=ppt/slideLayouts/_rels/slideLayout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Master" Target="../slideMasters/slideMaster3.xml"/></Relationships>
</file>

<file path=ppt/slideLayouts/_rels/slideLayout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3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8.png"/></Relationships>
</file>

<file path=ppt/slideLayouts/_rels/slideLayout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Master" Target="../slideMasters/slideMaster3.xml"/></Relationships>
</file>

<file path=ppt/slideLayouts/_rels/slideLayout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emf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Layouts/_rels/slideLayout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3.emf"/><Relationship Id="rId1" Type="http://schemas.openxmlformats.org/officeDocument/2006/relationships/slideMaster" Target="../slideMasters/slideMaster3.xml"/></Relationships>
</file>

<file path=ppt/slideLayouts/_rels/slideLayout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26.png"/><Relationship Id="rId5" Type="http://schemas.openxmlformats.org/officeDocument/2006/relationships/image" Target="../media/image28.png"/><Relationship Id="rId4" Type="http://schemas.openxmlformats.org/officeDocument/2006/relationships/image" Target="../media/image24.png"/></Relationships>
</file>

<file path=ppt/slideLayouts/_rels/slideLayout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2" Type="http://schemas.openxmlformats.org/officeDocument/2006/relationships/image" Target="../media/image23.emf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26.png"/></Relationships>
</file>

<file path=ppt/slideLayouts/_rels/slideLayout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29.emf"/></Relationships>
</file>

<file path=ppt/slideLayouts/_rels/slideLayout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image" Target="../media/image22.emf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25.png"/></Relationships>
</file>

<file path=ppt/slideLayouts/_rels/slideLayout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1.jpeg"/><Relationship Id="rId1" Type="http://schemas.openxmlformats.org/officeDocument/2006/relationships/slideMaster" Target="../slideMasters/slideMaster3.xml"/></Relationships>
</file>

<file path=ppt/slideLayouts/_rels/slideLayout1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1.jpeg"/><Relationship Id="rId1" Type="http://schemas.openxmlformats.org/officeDocument/2006/relationships/slideMaster" Target="../slideMasters/slideMaster3.xml"/></Relationships>
</file>

<file path=ppt/slideLayouts/_rels/slideLayout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3.emf"/><Relationship Id="rId1" Type="http://schemas.openxmlformats.org/officeDocument/2006/relationships/slideMaster" Target="../slideMasters/slideMaster3.xml"/></Relationships>
</file>

<file path=ppt/slideLayouts/_rels/slideLayout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23.emf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25.png"/></Relationships>
</file>

<file path=ppt/slideLayouts/_rels/slideLayout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23.emf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25.png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4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3.xml"/></Relationships>
</file>

<file path=ppt/slideLayouts/_rels/slideLayout1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Master" Target="../slideMasters/slideMaster3.xml"/><Relationship Id="rId1" Type="http://schemas.openxmlformats.org/officeDocument/2006/relationships/tags" Target="../tags/tag3.xml"/></Relationships>
</file>

<file path=ppt/slideLayouts/_rels/slideLayout1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Master" Target="../slideMasters/slideMaster3.xml"/><Relationship Id="rId1" Type="http://schemas.openxmlformats.org/officeDocument/2006/relationships/tags" Target="../tags/tag4.xml"/><Relationship Id="rId5" Type="http://schemas.openxmlformats.org/officeDocument/2006/relationships/image" Target="../media/image17.jpeg"/><Relationship Id="rId4" Type="http://schemas.microsoft.com/office/2007/relationships/hdphoto" Target="../media/hdphoto2.wdp"/></Relationships>
</file>

<file path=ppt/slideLayouts/_rels/slideLayout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3.xml"/></Relationships>
</file>

<file path=ppt/slideLayouts/_rels/slideLayout1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5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15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7.jpeg"/></Relationships>
</file>

<file path=ppt/slideLayouts/_rels/slideLayout1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5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7.jpeg"/></Relationships>
</file>

<file path=ppt/slideLayouts/_rels/slideLayout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6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7.jpeg"/></Relationships>
</file>

<file path=ppt/slideLayouts/_rels/slideLayout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6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7.jpeg"/></Relationships>
</file>

<file path=ppt/slideLayouts/_rels/slideLayout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e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Layouts/_rels/slideLayout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Master" Target="../slideMasters/slideMaster3.xml"/></Relationships>
</file>

<file path=ppt/slideLayouts/_rels/slideLayout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9.png"/><Relationship Id="rId1" Type="http://schemas.openxmlformats.org/officeDocument/2006/relationships/slideMaster" Target="../slideMasters/slideMaster3.xml"/></Relationships>
</file>

<file path=ppt/slideLayouts/_rels/slideLayout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9.png"/><Relationship Id="rId1" Type="http://schemas.openxmlformats.org/officeDocument/2006/relationships/slideMaster" Target="../slideMasters/slideMaster3.xml"/></Relationships>
</file>

<file path=ppt/slideLayouts/_rels/slideLayout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3.xml"/></Relationships>
</file>

<file path=ppt/slideLayouts/_rels/slideLayout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44.png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43.png"/><Relationship Id="rId5" Type="http://schemas.openxmlformats.org/officeDocument/2006/relationships/image" Target="../media/image35.png"/><Relationship Id="rId4" Type="http://schemas.openxmlformats.org/officeDocument/2006/relationships/image" Target="../media/image42.png"/></Relationships>
</file>

<file path=ppt/slideLayouts/_rels/slideLayout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7" Type="http://schemas.openxmlformats.org/officeDocument/2006/relationships/image" Target="../media/image44.png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43.png"/><Relationship Id="rId5" Type="http://schemas.openxmlformats.org/officeDocument/2006/relationships/image" Target="../media/image35.png"/><Relationship Id="rId4" Type="http://schemas.openxmlformats.org/officeDocument/2006/relationships/image" Target="../media/image46.png"/></Relationships>
</file>

<file path=ppt/slideLayouts/_rels/slideLayout1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Master" Target="../slideMasters/slideMaster3.xml"/></Relationships>
</file>

<file path=ppt/slideLayouts/_rels/slideLayout17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7.jpeg"/></Relationships>
</file>

<file path=ppt/slideLayouts/_rels/slideLayout1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7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7.jpeg"/></Relationships>
</file>

<file path=ppt/slideLayouts/_rels/slideLayout1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7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7.jpeg"/></Relationships>
</file>

<file path=ppt/slideLayouts/_rels/slideLayout1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18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7.jpeg"/></Relationships>
</file>

<file path=ppt/slideLayouts/_rels/slideLayout1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3.xml"/></Relationships>
</file>

<file path=ppt/slideLayouts/_rels/slideLayout1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3.xml"/></Relationships>
</file>

<file path=ppt/slideLayouts/_rels/slideLayout1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3.xml"/></Relationships>
</file>

<file path=ppt/slideLayouts/_rels/slideLayout1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3.xml"/></Relationships>
</file>

<file path=ppt/slideLayouts/_rels/slideLayout1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3.xml"/></Relationships>
</file>

<file path=ppt/slideLayouts/_rels/slideLayout1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3.xml"/></Relationships>
</file>

<file path=ppt/slideLayouts/_rels/slideLayout20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50.png"/><Relationship Id="rId4" Type="http://schemas.openxmlformats.org/officeDocument/2006/relationships/image" Target="../media/image7.jpeg"/></Relationships>
</file>

<file path=ppt/slideLayouts/_rels/slideLayout2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Master" Target="../slideMasters/slideMaster3.xml"/></Relationships>
</file>

<file path=ppt/slideLayouts/_rels/slideLayout2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3.xml"/></Relationships>
</file>

<file path=ppt/slideLayouts/_rels/slideLayout2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3.xml"/></Relationships>
</file>

<file path=ppt/slideLayouts/_rels/slideLayout20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0.png"/></Relationships>
</file>

<file path=ppt/slideLayouts/_rels/slideLayout2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3.xml"/></Relationships>
</file>

<file path=ppt/slideLayouts/_rels/slideLayout2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3.xml"/></Relationships>
</file>

<file path=ppt/slideLayouts/_rels/slideLayout2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3.xml"/></Relationships>
</file>

<file path=ppt/slideLayouts/_rels/slideLayout21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45.png"/><Relationship Id="rId4" Type="http://schemas.openxmlformats.org/officeDocument/2006/relationships/image" Target="../media/image7.jpeg"/></Relationships>
</file>

<file path=ppt/slideLayouts/_rels/slideLayout2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Master" Target="../slideMasters/slideMaster3.xml"/></Relationships>
</file>

<file path=ppt/slideLayouts/_rels/slideLayout2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3.png"/></Relationships>
</file>

<file path=ppt/slideLayouts/_rels/slideLayout2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3.xml"/></Relationships>
</file>

<file path=ppt/slideLayouts/_rels/slideLayout2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0.png"/></Relationships>
</file>

<file path=ppt/slideLayouts/_rels/slideLayout2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50.png"/><Relationship Id="rId4" Type="http://schemas.openxmlformats.org/officeDocument/2006/relationships/image" Target="../media/image7.jpeg"/></Relationships>
</file>

<file path=ppt/slideLayouts/_rels/slideLayout2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3.xml"/></Relationships>
</file>

<file path=ppt/slideLayouts/_rels/slideLayout2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3.xml"/></Relationships>
</file>

<file path=ppt/slideLayouts/_rels/slideLayout2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3.xml"/></Relationships>
</file>

<file path=ppt/slideLayouts/_rels/slideLayout2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Master" Target="../slideMasters/slideMaster3.xml"/></Relationships>
</file>

<file path=ppt/slideLayouts/_rels/slideLayout2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3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Master" Target="../slideMasters/slideMaster3.xml"/></Relationships>
</file>

<file path=ppt/slideLayouts/_rels/slideLayout2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3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50.png"/><Relationship Id="rId4" Type="http://schemas.openxmlformats.org/officeDocument/2006/relationships/image" Target="../media/image17.jpeg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2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3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Relationship Id="rId6" Type="http://schemas.microsoft.com/office/2007/relationships/hdphoto" Target="../media/hdphoto3.wdp"/><Relationship Id="rId5" Type="http://schemas.openxmlformats.org/officeDocument/2006/relationships/image" Target="../media/image62.png"/><Relationship Id="rId4" Type="http://schemas.openxmlformats.org/officeDocument/2006/relationships/image" Target="../media/image50.png"/></Relationships>
</file>

<file path=ppt/slideLayouts/_rels/slideLayout2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3.xml"/></Relationships>
</file>

<file path=ppt/slideLayouts/_rels/slideLayout2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0.png"/></Relationships>
</file>

<file path=ppt/slideLayouts/_rels/slideLayout2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0.png"/></Relationships>
</file>

<file path=ppt/slideLayouts/_rels/slideLayout2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0.png"/></Relationships>
</file>

<file path=ppt/slideLayouts/_rels/slideLayout2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0.png"/></Relationships>
</file>

<file path=ppt/slideLayouts/_rels/slideLayout2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0.png"/></Relationships>
</file>

<file path=ppt/slideLayouts/_rels/slideLayout2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0.png"/></Relationships>
</file>

<file path=ppt/slideLayouts/_rels/slideLayout2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0.png"/></Relationships>
</file>

<file path=ppt/slideLayouts/_rels/slideLayout2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0.png"/></Relationships>
</file>

<file path=ppt/slideLayouts/_rels/slideLayout2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0.png"/></Relationships>
</file>

<file path=ppt/slideLayouts/_rels/slideLayout2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0.png"/></Relationships>
</file>

<file path=ppt/slideLayouts/_rels/slideLayout2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0.png"/></Relationships>
</file>

<file path=ppt/slideLayouts/_rels/slideLayout2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0.png"/></Relationships>
</file>

<file path=ppt/slideLayouts/_rels/slideLayout2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0.png"/></Relationships>
</file>

<file path=ppt/slideLayouts/_rels/slideLayout2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3.xml"/></Relationships>
</file>

<file path=ppt/slideLayouts/_rels/slideLayout2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3.xml"/></Relationships>
</file>

<file path=ppt/slideLayouts/_rels/slideLayout2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6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7.jpeg"/></Relationships>
</file>

<file path=ppt/slideLayouts/_rels/slideLayout2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2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3.xml"/></Relationships>
</file>

<file path=ppt/slideLayouts/_rels/slideLayout2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Relationship Id="rId6" Type="http://schemas.microsoft.com/office/2007/relationships/hdphoto" Target="../media/hdphoto3.wdp"/><Relationship Id="rId5" Type="http://schemas.openxmlformats.org/officeDocument/2006/relationships/image" Target="../media/image62.png"/><Relationship Id="rId4" Type="http://schemas.openxmlformats.org/officeDocument/2006/relationships/image" Target="../media/image50.png"/></Relationships>
</file>

<file path=ppt/slideLayouts/_rels/slideLayout2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3.xml"/></Relationships>
</file>

<file path=ppt/slideLayouts/_rels/slideLayout2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8210" y="2679128"/>
            <a:ext cx="10406380" cy="181489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36420" y="4839716"/>
            <a:ext cx="8569960" cy="21605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b="0" spc="-25">
                <a:latin typeface="Lucida Sans Unicode"/>
                <a:cs typeface="Lucida Sans Unicode"/>
              </a:rPr>
              <a:t>S</a:t>
            </a:r>
            <a:r>
              <a:rPr b="0" spc="-10">
                <a:latin typeface="Lucida Sans Unicode"/>
                <a:cs typeface="Lucida Sans Unicode"/>
              </a:rPr>
              <a:t>i</a:t>
            </a:r>
            <a:r>
              <a:rPr b="0" spc="-20">
                <a:latin typeface="Lucida Sans Unicode"/>
                <a:cs typeface="Lucida Sans Unicode"/>
              </a:rPr>
              <a:t>s</a:t>
            </a:r>
            <a:r>
              <a:rPr b="0" spc="-25">
                <a:latin typeface="Lucida Sans Unicode"/>
                <a:cs typeface="Lucida Sans Unicode"/>
              </a:rPr>
              <a:t>t</a:t>
            </a:r>
            <a:r>
              <a:rPr b="0" spc="70">
                <a:latin typeface="Lucida Sans Unicode"/>
                <a:cs typeface="Lucida Sans Unicode"/>
              </a:rPr>
              <a:t>e</a:t>
            </a:r>
            <a:r>
              <a:rPr b="0" spc="110">
                <a:latin typeface="Lucida Sans Unicode"/>
                <a:cs typeface="Lucida Sans Unicode"/>
              </a:rPr>
              <a:t>m</a:t>
            </a:r>
            <a:r>
              <a:rPr b="0" spc="155">
                <a:latin typeface="Lucida Sans Unicode"/>
                <a:cs typeface="Lucida Sans Unicode"/>
              </a:rPr>
              <a:t>a</a:t>
            </a:r>
            <a:r>
              <a:rPr b="0" spc="-55">
                <a:latin typeface="Lucida Sans Unicode"/>
                <a:cs typeface="Lucida Sans Unicode"/>
              </a:rPr>
              <a:t> </a:t>
            </a:r>
            <a:r>
              <a:rPr b="0" spc="-35">
                <a:latin typeface="Lucida Sans Unicode"/>
                <a:cs typeface="Lucida Sans Unicode"/>
              </a:rPr>
              <a:t>SOL</a:t>
            </a:r>
            <a:r>
              <a:rPr b="0" spc="-65">
                <a:latin typeface="Lucida Sans Unicode"/>
                <a:cs typeface="Lucida Sans Unicode"/>
              </a:rPr>
              <a:t>AR</a:t>
            </a:r>
            <a:r>
              <a:rPr b="0">
                <a:latin typeface="Lucida Sans Unicode"/>
                <a:cs typeface="Lucida Sans Unicode"/>
              </a:rPr>
              <a:t> </a:t>
            </a:r>
            <a:r>
              <a:rPr b="0" spc="-100">
                <a:latin typeface="Lucida Sans Unicode"/>
                <a:cs typeface="Lucida Sans Unicode"/>
              </a:rPr>
              <a:t> </a:t>
            </a:r>
            <a:r>
              <a:rPr b="0" spc="-150">
                <a:latin typeface="Lucida Sans Unicode"/>
                <a:cs typeface="Lucida Sans Unicode"/>
              </a:rPr>
              <a:t>|</a:t>
            </a:r>
            <a:r>
              <a:rPr b="0">
                <a:latin typeface="Lucida Sans Unicode"/>
                <a:cs typeface="Lucida Sans Unicode"/>
              </a:rPr>
              <a:t> </a:t>
            </a:r>
            <a:r>
              <a:rPr b="0" spc="-130">
                <a:latin typeface="Lucida Sans Unicode"/>
                <a:cs typeface="Lucida Sans Unicode"/>
              </a:rPr>
              <a:t> </a:t>
            </a:r>
            <a:r>
              <a:rPr spc="15"/>
              <a:t>J</a:t>
            </a:r>
            <a:r>
              <a:rPr spc="25"/>
              <a:t>or</a:t>
            </a:r>
            <a:r>
              <a:rPr spc="30"/>
              <a:t>f</a:t>
            </a:r>
            <a:r>
              <a:rPr spc="15"/>
              <a:t>i</a:t>
            </a:r>
            <a:r>
              <a:rPr spc="110"/>
              <a:t>a</a:t>
            </a:r>
            <a:r>
              <a:rPr spc="114"/>
              <a:t>d</a:t>
            </a:r>
            <a:r>
              <a:rPr spc="155"/>
              <a:t>a</a:t>
            </a:r>
            <a:r>
              <a:rPr spc="-20"/>
              <a:t> </a:t>
            </a:r>
            <a:r>
              <a:rPr spc="-190"/>
              <a:t>E</a:t>
            </a:r>
            <a:r>
              <a:rPr spc="-80"/>
              <a:t>2E</a:t>
            </a:r>
            <a:r>
              <a:rPr spc="-40"/>
              <a:t> </a:t>
            </a:r>
            <a:r>
              <a:rPr spc="430">
                <a:latin typeface="Trebuchet MS"/>
                <a:cs typeface="Trebuchet MS"/>
              </a:rPr>
              <a:t>–</a:t>
            </a:r>
            <a:r>
              <a:rPr spc="-80">
                <a:latin typeface="Trebuchet MS"/>
                <a:cs typeface="Trebuchet MS"/>
              </a:rPr>
              <a:t> </a:t>
            </a:r>
            <a:r>
              <a:rPr spc="15"/>
              <a:t>Reside</a:t>
            </a:r>
            <a:r>
              <a:rPr spc="30"/>
              <a:t>f</a:t>
            </a:r>
            <a:r>
              <a:rPr spc="15"/>
              <a:t>i</a:t>
            </a:r>
            <a:r>
              <a:rPr spc="50"/>
              <a:t>cial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1" i="0">
                <a:solidFill>
                  <a:schemeClr val="bg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b="0" spc="-25">
                <a:latin typeface="Lucida Sans Unicode"/>
                <a:cs typeface="Lucida Sans Unicode"/>
              </a:rPr>
              <a:t>S</a:t>
            </a:r>
            <a:r>
              <a:rPr b="0" spc="-10">
                <a:latin typeface="Lucida Sans Unicode"/>
                <a:cs typeface="Lucida Sans Unicode"/>
              </a:rPr>
              <a:t>i</a:t>
            </a:r>
            <a:r>
              <a:rPr b="0" spc="-20">
                <a:latin typeface="Lucida Sans Unicode"/>
                <a:cs typeface="Lucida Sans Unicode"/>
              </a:rPr>
              <a:t>s</a:t>
            </a:r>
            <a:r>
              <a:rPr b="0" spc="-25">
                <a:latin typeface="Lucida Sans Unicode"/>
                <a:cs typeface="Lucida Sans Unicode"/>
              </a:rPr>
              <a:t>t</a:t>
            </a:r>
            <a:r>
              <a:rPr b="0" spc="70">
                <a:latin typeface="Lucida Sans Unicode"/>
                <a:cs typeface="Lucida Sans Unicode"/>
              </a:rPr>
              <a:t>e</a:t>
            </a:r>
            <a:r>
              <a:rPr b="0" spc="110">
                <a:latin typeface="Lucida Sans Unicode"/>
                <a:cs typeface="Lucida Sans Unicode"/>
              </a:rPr>
              <a:t>m</a:t>
            </a:r>
            <a:r>
              <a:rPr b="0" spc="155">
                <a:latin typeface="Lucida Sans Unicode"/>
                <a:cs typeface="Lucida Sans Unicode"/>
              </a:rPr>
              <a:t>a</a:t>
            </a:r>
            <a:r>
              <a:rPr b="0" spc="-55">
                <a:latin typeface="Lucida Sans Unicode"/>
                <a:cs typeface="Lucida Sans Unicode"/>
              </a:rPr>
              <a:t> </a:t>
            </a:r>
            <a:r>
              <a:rPr b="0" spc="-35">
                <a:latin typeface="Lucida Sans Unicode"/>
                <a:cs typeface="Lucida Sans Unicode"/>
              </a:rPr>
              <a:t>SOL</a:t>
            </a:r>
            <a:r>
              <a:rPr b="0" spc="-65">
                <a:latin typeface="Lucida Sans Unicode"/>
                <a:cs typeface="Lucida Sans Unicode"/>
              </a:rPr>
              <a:t>AR</a:t>
            </a:r>
            <a:r>
              <a:rPr b="0">
                <a:latin typeface="Lucida Sans Unicode"/>
                <a:cs typeface="Lucida Sans Unicode"/>
              </a:rPr>
              <a:t> </a:t>
            </a:r>
            <a:r>
              <a:rPr b="0" spc="-100">
                <a:latin typeface="Lucida Sans Unicode"/>
                <a:cs typeface="Lucida Sans Unicode"/>
              </a:rPr>
              <a:t> </a:t>
            </a:r>
            <a:r>
              <a:rPr b="0" spc="-150">
                <a:latin typeface="Lucida Sans Unicode"/>
                <a:cs typeface="Lucida Sans Unicode"/>
              </a:rPr>
              <a:t>|</a:t>
            </a:r>
            <a:r>
              <a:rPr b="0">
                <a:latin typeface="Lucida Sans Unicode"/>
                <a:cs typeface="Lucida Sans Unicode"/>
              </a:rPr>
              <a:t> </a:t>
            </a:r>
            <a:r>
              <a:rPr b="0" spc="-130">
                <a:latin typeface="Lucida Sans Unicode"/>
                <a:cs typeface="Lucida Sans Unicode"/>
              </a:rPr>
              <a:t> </a:t>
            </a:r>
            <a:r>
              <a:rPr spc="15"/>
              <a:t>J</a:t>
            </a:r>
            <a:r>
              <a:rPr spc="25"/>
              <a:t>or</a:t>
            </a:r>
            <a:r>
              <a:rPr spc="30"/>
              <a:t>f</a:t>
            </a:r>
            <a:r>
              <a:rPr spc="15"/>
              <a:t>i</a:t>
            </a:r>
            <a:r>
              <a:rPr spc="110"/>
              <a:t>a</a:t>
            </a:r>
            <a:r>
              <a:rPr spc="114"/>
              <a:t>d</a:t>
            </a:r>
            <a:r>
              <a:rPr spc="155"/>
              <a:t>a</a:t>
            </a:r>
            <a:r>
              <a:rPr spc="-20"/>
              <a:t> </a:t>
            </a:r>
            <a:r>
              <a:rPr spc="-190"/>
              <a:t>E</a:t>
            </a:r>
            <a:r>
              <a:rPr spc="-80"/>
              <a:t>2E</a:t>
            </a:r>
            <a:r>
              <a:rPr spc="-40"/>
              <a:t> </a:t>
            </a:r>
            <a:r>
              <a:rPr spc="430">
                <a:latin typeface="Trebuchet MS"/>
                <a:cs typeface="Trebuchet MS"/>
              </a:rPr>
              <a:t>–</a:t>
            </a:r>
            <a:r>
              <a:rPr spc="-80">
                <a:latin typeface="Trebuchet MS"/>
                <a:cs typeface="Trebuchet MS"/>
              </a:rPr>
              <a:t> </a:t>
            </a:r>
            <a:r>
              <a:rPr spc="15"/>
              <a:t>Reside</a:t>
            </a:r>
            <a:r>
              <a:rPr spc="30"/>
              <a:t>f</a:t>
            </a:r>
            <a:r>
              <a:rPr spc="15"/>
              <a:t>i</a:t>
            </a:r>
            <a:r>
              <a:rPr spc="50"/>
              <a:t>cial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1" i="0">
                <a:solidFill>
                  <a:schemeClr val="bg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12140" y="1987740"/>
            <a:ext cx="5325618" cy="570395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305042" y="1987740"/>
            <a:ext cx="5325618" cy="570395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b="0" spc="-25">
                <a:latin typeface="Lucida Sans Unicode"/>
                <a:cs typeface="Lucida Sans Unicode"/>
              </a:rPr>
              <a:t>S</a:t>
            </a:r>
            <a:r>
              <a:rPr b="0" spc="-10">
                <a:latin typeface="Lucida Sans Unicode"/>
                <a:cs typeface="Lucida Sans Unicode"/>
              </a:rPr>
              <a:t>i</a:t>
            </a:r>
            <a:r>
              <a:rPr b="0" spc="-20">
                <a:latin typeface="Lucida Sans Unicode"/>
                <a:cs typeface="Lucida Sans Unicode"/>
              </a:rPr>
              <a:t>s</a:t>
            </a:r>
            <a:r>
              <a:rPr b="0" spc="-25">
                <a:latin typeface="Lucida Sans Unicode"/>
                <a:cs typeface="Lucida Sans Unicode"/>
              </a:rPr>
              <a:t>t</a:t>
            </a:r>
            <a:r>
              <a:rPr b="0" spc="70">
                <a:latin typeface="Lucida Sans Unicode"/>
                <a:cs typeface="Lucida Sans Unicode"/>
              </a:rPr>
              <a:t>e</a:t>
            </a:r>
            <a:r>
              <a:rPr b="0" spc="110">
                <a:latin typeface="Lucida Sans Unicode"/>
                <a:cs typeface="Lucida Sans Unicode"/>
              </a:rPr>
              <a:t>m</a:t>
            </a:r>
            <a:r>
              <a:rPr b="0" spc="155">
                <a:latin typeface="Lucida Sans Unicode"/>
                <a:cs typeface="Lucida Sans Unicode"/>
              </a:rPr>
              <a:t>a</a:t>
            </a:r>
            <a:r>
              <a:rPr b="0" spc="-55">
                <a:latin typeface="Lucida Sans Unicode"/>
                <a:cs typeface="Lucida Sans Unicode"/>
              </a:rPr>
              <a:t> </a:t>
            </a:r>
            <a:r>
              <a:rPr b="0" spc="-35">
                <a:latin typeface="Lucida Sans Unicode"/>
                <a:cs typeface="Lucida Sans Unicode"/>
              </a:rPr>
              <a:t>SOL</a:t>
            </a:r>
            <a:r>
              <a:rPr b="0" spc="-65">
                <a:latin typeface="Lucida Sans Unicode"/>
                <a:cs typeface="Lucida Sans Unicode"/>
              </a:rPr>
              <a:t>AR</a:t>
            </a:r>
            <a:r>
              <a:rPr b="0">
                <a:latin typeface="Lucida Sans Unicode"/>
                <a:cs typeface="Lucida Sans Unicode"/>
              </a:rPr>
              <a:t> </a:t>
            </a:r>
            <a:r>
              <a:rPr b="0" spc="-100">
                <a:latin typeface="Lucida Sans Unicode"/>
                <a:cs typeface="Lucida Sans Unicode"/>
              </a:rPr>
              <a:t> </a:t>
            </a:r>
            <a:r>
              <a:rPr b="0" spc="-150">
                <a:latin typeface="Lucida Sans Unicode"/>
                <a:cs typeface="Lucida Sans Unicode"/>
              </a:rPr>
              <a:t>|</a:t>
            </a:r>
            <a:r>
              <a:rPr b="0">
                <a:latin typeface="Lucida Sans Unicode"/>
                <a:cs typeface="Lucida Sans Unicode"/>
              </a:rPr>
              <a:t> </a:t>
            </a:r>
            <a:r>
              <a:rPr b="0" spc="-130">
                <a:latin typeface="Lucida Sans Unicode"/>
                <a:cs typeface="Lucida Sans Unicode"/>
              </a:rPr>
              <a:t> </a:t>
            </a:r>
            <a:r>
              <a:rPr spc="15"/>
              <a:t>J</a:t>
            </a:r>
            <a:r>
              <a:rPr spc="25"/>
              <a:t>or</a:t>
            </a:r>
            <a:r>
              <a:rPr spc="30"/>
              <a:t>f</a:t>
            </a:r>
            <a:r>
              <a:rPr spc="15"/>
              <a:t>i</a:t>
            </a:r>
            <a:r>
              <a:rPr spc="110"/>
              <a:t>a</a:t>
            </a:r>
            <a:r>
              <a:rPr spc="114"/>
              <a:t>d</a:t>
            </a:r>
            <a:r>
              <a:rPr spc="155"/>
              <a:t>a</a:t>
            </a:r>
            <a:r>
              <a:rPr spc="-20"/>
              <a:t> </a:t>
            </a:r>
            <a:r>
              <a:rPr spc="-190"/>
              <a:t>E</a:t>
            </a:r>
            <a:r>
              <a:rPr spc="-80"/>
              <a:t>2E</a:t>
            </a:r>
            <a:r>
              <a:rPr spc="-40"/>
              <a:t> </a:t>
            </a:r>
            <a:r>
              <a:rPr spc="430">
                <a:latin typeface="Trebuchet MS"/>
                <a:cs typeface="Trebuchet MS"/>
              </a:rPr>
              <a:t>–</a:t>
            </a:r>
            <a:r>
              <a:rPr spc="-80">
                <a:latin typeface="Trebuchet MS"/>
                <a:cs typeface="Trebuchet MS"/>
              </a:rPr>
              <a:t> </a:t>
            </a:r>
            <a:r>
              <a:rPr spc="15"/>
              <a:t>Reside</a:t>
            </a:r>
            <a:r>
              <a:rPr spc="30"/>
              <a:t>f</a:t>
            </a:r>
            <a:r>
              <a:rPr spc="15"/>
              <a:t>i</a:t>
            </a:r>
            <a:r>
              <a:rPr spc="50"/>
              <a:t>cial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2/9/2026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239244" cy="864108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1" i="0">
                <a:solidFill>
                  <a:schemeClr val="bg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b="0" spc="-25">
                <a:latin typeface="Lucida Sans Unicode"/>
                <a:cs typeface="Lucida Sans Unicode"/>
              </a:rPr>
              <a:t>S</a:t>
            </a:r>
            <a:r>
              <a:rPr b="0" spc="-10">
                <a:latin typeface="Lucida Sans Unicode"/>
                <a:cs typeface="Lucida Sans Unicode"/>
              </a:rPr>
              <a:t>i</a:t>
            </a:r>
            <a:r>
              <a:rPr b="0" spc="-20">
                <a:latin typeface="Lucida Sans Unicode"/>
                <a:cs typeface="Lucida Sans Unicode"/>
              </a:rPr>
              <a:t>s</a:t>
            </a:r>
            <a:r>
              <a:rPr b="0" spc="-25">
                <a:latin typeface="Lucida Sans Unicode"/>
                <a:cs typeface="Lucida Sans Unicode"/>
              </a:rPr>
              <a:t>t</a:t>
            </a:r>
            <a:r>
              <a:rPr b="0" spc="70">
                <a:latin typeface="Lucida Sans Unicode"/>
                <a:cs typeface="Lucida Sans Unicode"/>
              </a:rPr>
              <a:t>e</a:t>
            </a:r>
            <a:r>
              <a:rPr b="0" spc="110">
                <a:latin typeface="Lucida Sans Unicode"/>
                <a:cs typeface="Lucida Sans Unicode"/>
              </a:rPr>
              <a:t>m</a:t>
            </a:r>
            <a:r>
              <a:rPr b="0" spc="155">
                <a:latin typeface="Lucida Sans Unicode"/>
                <a:cs typeface="Lucida Sans Unicode"/>
              </a:rPr>
              <a:t>a</a:t>
            </a:r>
            <a:r>
              <a:rPr b="0" spc="-55">
                <a:latin typeface="Lucida Sans Unicode"/>
                <a:cs typeface="Lucida Sans Unicode"/>
              </a:rPr>
              <a:t> </a:t>
            </a:r>
            <a:r>
              <a:rPr b="0" spc="-35">
                <a:latin typeface="Lucida Sans Unicode"/>
                <a:cs typeface="Lucida Sans Unicode"/>
              </a:rPr>
              <a:t>SOL</a:t>
            </a:r>
            <a:r>
              <a:rPr b="0" spc="-65">
                <a:latin typeface="Lucida Sans Unicode"/>
                <a:cs typeface="Lucida Sans Unicode"/>
              </a:rPr>
              <a:t>AR</a:t>
            </a:r>
            <a:r>
              <a:rPr b="0">
                <a:latin typeface="Lucida Sans Unicode"/>
                <a:cs typeface="Lucida Sans Unicode"/>
              </a:rPr>
              <a:t> </a:t>
            </a:r>
            <a:r>
              <a:rPr b="0" spc="-100">
                <a:latin typeface="Lucida Sans Unicode"/>
                <a:cs typeface="Lucida Sans Unicode"/>
              </a:rPr>
              <a:t> </a:t>
            </a:r>
            <a:r>
              <a:rPr b="0" spc="-150">
                <a:latin typeface="Lucida Sans Unicode"/>
                <a:cs typeface="Lucida Sans Unicode"/>
              </a:rPr>
              <a:t>|</a:t>
            </a:r>
            <a:r>
              <a:rPr b="0">
                <a:latin typeface="Lucida Sans Unicode"/>
                <a:cs typeface="Lucida Sans Unicode"/>
              </a:rPr>
              <a:t> </a:t>
            </a:r>
            <a:r>
              <a:rPr b="0" spc="-130">
                <a:latin typeface="Lucida Sans Unicode"/>
                <a:cs typeface="Lucida Sans Unicode"/>
              </a:rPr>
              <a:t> </a:t>
            </a:r>
            <a:r>
              <a:rPr spc="15"/>
              <a:t>J</a:t>
            </a:r>
            <a:r>
              <a:rPr spc="25"/>
              <a:t>or</a:t>
            </a:r>
            <a:r>
              <a:rPr spc="30"/>
              <a:t>f</a:t>
            </a:r>
            <a:r>
              <a:rPr spc="15"/>
              <a:t>i</a:t>
            </a:r>
            <a:r>
              <a:rPr spc="110"/>
              <a:t>a</a:t>
            </a:r>
            <a:r>
              <a:rPr spc="114"/>
              <a:t>d</a:t>
            </a:r>
            <a:r>
              <a:rPr spc="155"/>
              <a:t>a</a:t>
            </a:r>
            <a:r>
              <a:rPr spc="-20"/>
              <a:t> </a:t>
            </a:r>
            <a:r>
              <a:rPr spc="-190"/>
              <a:t>E</a:t>
            </a:r>
            <a:r>
              <a:rPr spc="-80"/>
              <a:t>2E</a:t>
            </a:r>
            <a:r>
              <a:rPr spc="-40"/>
              <a:t> </a:t>
            </a:r>
            <a:r>
              <a:rPr spc="430">
                <a:latin typeface="Trebuchet MS"/>
                <a:cs typeface="Trebuchet MS"/>
              </a:rPr>
              <a:t>–</a:t>
            </a:r>
            <a:r>
              <a:rPr spc="-80">
                <a:latin typeface="Trebuchet MS"/>
                <a:cs typeface="Trebuchet MS"/>
              </a:rPr>
              <a:t> </a:t>
            </a:r>
            <a:r>
              <a:rPr spc="15"/>
              <a:t>Reside</a:t>
            </a:r>
            <a:r>
              <a:rPr spc="30"/>
              <a:t>f</a:t>
            </a:r>
            <a:r>
              <a:rPr spc="15"/>
              <a:t>i</a:t>
            </a:r>
            <a:r>
              <a:rPr spc="50"/>
              <a:t>cial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2/9/2026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b="0" spc="-25">
                <a:latin typeface="Lucida Sans Unicode"/>
                <a:cs typeface="Lucida Sans Unicode"/>
              </a:rPr>
              <a:t>S</a:t>
            </a:r>
            <a:r>
              <a:rPr b="0" spc="-10">
                <a:latin typeface="Lucida Sans Unicode"/>
                <a:cs typeface="Lucida Sans Unicode"/>
              </a:rPr>
              <a:t>i</a:t>
            </a:r>
            <a:r>
              <a:rPr b="0" spc="-20">
                <a:latin typeface="Lucida Sans Unicode"/>
                <a:cs typeface="Lucida Sans Unicode"/>
              </a:rPr>
              <a:t>s</a:t>
            </a:r>
            <a:r>
              <a:rPr b="0" spc="-25">
                <a:latin typeface="Lucida Sans Unicode"/>
                <a:cs typeface="Lucida Sans Unicode"/>
              </a:rPr>
              <a:t>t</a:t>
            </a:r>
            <a:r>
              <a:rPr b="0" spc="70">
                <a:latin typeface="Lucida Sans Unicode"/>
                <a:cs typeface="Lucida Sans Unicode"/>
              </a:rPr>
              <a:t>e</a:t>
            </a:r>
            <a:r>
              <a:rPr b="0" spc="110">
                <a:latin typeface="Lucida Sans Unicode"/>
                <a:cs typeface="Lucida Sans Unicode"/>
              </a:rPr>
              <a:t>m</a:t>
            </a:r>
            <a:r>
              <a:rPr b="0" spc="155">
                <a:latin typeface="Lucida Sans Unicode"/>
                <a:cs typeface="Lucida Sans Unicode"/>
              </a:rPr>
              <a:t>a</a:t>
            </a:r>
            <a:r>
              <a:rPr b="0" spc="-55">
                <a:latin typeface="Lucida Sans Unicode"/>
                <a:cs typeface="Lucida Sans Unicode"/>
              </a:rPr>
              <a:t> </a:t>
            </a:r>
            <a:r>
              <a:rPr b="0" spc="-35">
                <a:latin typeface="Lucida Sans Unicode"/>
                <a:cs typeface="Lucida Sans Unicode"/>
              </a:rPr>
              <a:t>SOL</a:t>
            </a:r>
            <a:r>
              <a:rPr b="0" spc="-65">
                <a:latin typeface="Lucida Sans Unicode"/>
                <a:cs typeface="Lucida Sans Unicode"/>
              </a:rPr>
              <a:t>AR</a:t>
            </a:r>
            <a:r>
              <a:rPr b="0">
                <a:latin typeface="Lucida Sans Unicode"/>
                <a:cs typeface="Lucida Sans Unicode"/>
              </a:rPr>
              <a:t> </a:t>
            </a:r>
            <a:r>
              <a:rPr b="0" spc="-100">
                <a:latin typeface="Lucida Sans Unicode"/>
                <a:cs typeface="Lucida Sans Unicode"/>
              </a:rPr>
              <a:t> </a:t>
            </a:r>
            <a:r>
              <a:rPr b="0" spc="-150">
                <a:latin typeface="Lucida Sans Unicode"/>
                <a:cs typeface="Lucida Sans Unicode"/>
              </a:rPr>
              <a:t>|</a:t>
            </a:r>
            <a:r>
              <a:rPr b="0">
                <a:latin typeface="Lucida Sans Unicode"/>
                <a:cs typeface="Lucida Sans Unicode"/>
              </a:rPr>
              <a:t> </a:t>
            </a:r>
            <a:r>
              <a:rPr b="0" spc="-130">
                <a:latin typeface="Lucida Sans Unicode"/>
                <a:cs typeface="Lucida Sans Unicode"/>
              </a:rPr>
              <a:t> </a:t>
            </a:r>
            <a:r>
              <a:rPr spc="15"/>
              <a:t>J</a:t>
            </a:r>
            <a:r>
              <a:rPr spc="25"/>
              <a:t>or</a:t>
            </a:r>
            <a:r>
              <a:rPr spc="30"/>
              <a:t>f</a:t>
            </a:r>
            <a:r>
              <a:rPr spc="15"/>
              <a:t>i</a:t>
            </a:r>
            <a:r>
              <a:rPr spc="110"/>
              <a:t>a</a:t>
            </a:r>
            <a:r>
              <a:rPr spc="114"/>
              <a:t>d</a:t>
            </a:r>
            <a:r>
              <a:rPr spc="155"/>
              <a:t>a</a:t>
            </a:r>
            <a:r>
              <a:rPr spc="-20"/>
              <a:t> </a:t>
            </a:r>
            <a:r>
              <a:rPr spc="-190"/>
              <a:t>E</a:t>
            </a:r>
            <a:r>
              <a:rPr spc="-80"/>
              <a:t>2E</a:t>
            </a:r>
            <a:r>
              <a:rPr spc="-40"/>
              <a:t> </a:t>
            </a:r>
            <a:r>
              <a:rPr spc="430">
                <a:latin typeface="Trebuchet MS"/>
                <a:cs typeface="Trebuchet MS"/>
              </a:rPr>
              <a:t>–</a:t>
            </a:r>
            <a:r>
              <a:rPr spc="-80">
                <a:latin typeface="Trebuchet MS"/>
                <a:cs typeface="Trebuchet MS"/>
              </a:rPr>
              <a:t> </a:t>
            </a:r>
            <a:r>
              <a:rPr spc="15"/>
              <a:t>Reside</a:t>
            </a:r>
            <a:r>
              <a:rPr spc="30"/>
              <a:t>f</a:t>
            </a:r>
            <a:r>
              <a:rPr spc="15"/>
              <a:t>i</a:t>
            </a:r>
            <a:r>
              <a:rPr spc="50"/>
              <a:t>cial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2/9/2026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C05DA0C9-1909-4F8C-9AFA-E6F92310EE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140" y="8037385"/>
            <a:ext cx="2815844" cy="276999"/>
          </a:xfrm>
        </p:spPr>
        <p:txBody>
          <a:bodyPr/>
          <a:lstStyle/>
          <a:p>
            <a:fld id="{1B2EF8AB-F851-4751-A173-948EAB467E86}" type="datetimeFigureOut">
              <a:rPr lang="pt-BR" smtClean="0"/>
              <a:t>09/02/2026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DC57D3F4-E51F-DC21-E8ED-E655B08BE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3339" y="8336991"/>
            <a:ext cx="3630295" cy="200055"/>
          </a:xfrm>
        </p:spPr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E0C36B7-9A95-CC6A-EA75-2BCA3C4F9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14816" y="8037385"/>
            <a:ext cx="2815844" cy="276999"/>
          </a:xfrm>
        </p:spPr>
        <p:txBody>
          <a:bodyPr/>
          <a:lstStyle/>
          <a:p>
            <a:fld id="{EFE30AAA-9FCB-4F48-B37B-6F9383303730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87190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3087ECE-5E3E-CA7B-98CC-853405EB9A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30350" y="1414385"/>
            <a:ext cx="9182100" cy="3008818"/>
          </a:xfrm>
        </p:spPr>
        <p:txBody>
          <a:bodyPr anchor="b"/>
          <a:lstStyle>
            <a:lvl1pPr algn="ctr">
              <a:defRPr sz="6025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19A91999-5C48-EF6C-066C-E41C4237A2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30350" y="4539235"/>
            <a:ext cx="9182100" cy="2086567"/>
          </a:xfrm>
        </p:spPr>
        <p:txBody>
          <a:bodyPr/>
          <a:lstStyle>
            <a:lvl1pPr marL="0" indent="0" algn="ctr">
              <a:buNone/>
              <a:defRPr sz="2410"/>
            </a:lvl1pPr>
            <a:lvl2pPr marL="459120" indent="0" algn="ctr">
              <a:buNone/>
              <a:defRPr sz="2008"/>
            </a:lvl2pPr>
            <a:lvl3pPr marL="918240" indent="0" algn="ctr">
              <a:buNone/>
              <a:defRPr sz="1808"/>
            </a:lvl3pPr>
            <a:lvl4pPr marL="1377361" indent="0" algn="ctr">
              <a:buNone/>
              <a:defRPr sz="1607"/>
            </a:lvl4pPr>
            <a:lvl5pPr marL="1836481" indent="0" algn="ctr">
              <a:buNone/>
              <a:defRPr sz="1607"/>
            </a:lvl5pPr>
            <a:lvl6pPr marL="2295601" indent="0" algn="ctr">
              <a:buNone/>
              <a:defRPr sz="1607"/>
            </a:lvl6pPr>
            <a:lvl7pPr marL="2754721" indent="0" algn="ctr">
              <a:buNone/>
              <a:defRPr sz="1607"/>
            </a:lvl7pPr>
            <a:lvl8pPr marL="3213842" indent="0" algn="ctr">
              <a:buNone/>
              <a:defRPr sz="1607"/>
            </a:lvl8pPr>
            <a:lvl9pPr marL="3672962" indent="0" algn="ctr">
              <a:buNone/>
              <a:defRPr sz="1607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5CB9EF8A-9D2B-911D-9236-C94FB9D43C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81595-C1C6-4421-96E6-0F12D10E2DC6}" type="datetimeFigureOut">
              <a:rPr lang="pt-BR" smtClean="0"/>
              <a:t>09/02/2026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32A36C6D-11A2-5FF1-6429-2996E0D71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11C579FE-BF12-8A6D-77FF-13B012CA6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0BE1-B37E-4BD7-BF5C-79448E2FE5C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8687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297CCBA-37DA-C9D3-B710-5CC20A61A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636324E7-5A71-53BA-DBAB-078AD923C5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C2BFB4E8-119A-E300-3DB4-3FA0A413C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81595-C1C6-4421-96E6-0F12D10E2DC6}" type="datetimeFigureOut">
              <a:rPr lang="pt-BR" smtClean="0"/>
              <a:t>09/02/2026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33F813AD-73CF-423A-EB3A-2E57DB0F9E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8B143C2F-C554-78C8-F607-A7B38C208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0BE1-B37E-4BD7-BF5C-79448E2FE5C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53627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833982D-2D64-33B9-AA86-A751E8066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316" y="2154587"/>
            <a:ext cx="10559415" cy="3594977"/>
          </a:xfrm>
        </p:spPr>
        <p:txBody>
          <a:bodyPr anchor="b"/>
          <a:lstStyle>
            <a:lvl1pPr>
              <a:defRPr sz="6025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43340261-A7D5-C350-19CB-3A71AC57E4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5316" y="5783574"/>
            <a:ext cx="10559415" cy="1890513"/>
          </a:xfrm>
        </p:spPr>
        <p:txBody>
          <a:bodyPr/>
          <a:lstStyle>
            <a:lvl1pPr marL="0" indent="0">
              <a:buNone/>
              <a:defRPr sz="2410">
                <a:solidFill>
                  <a:schemeClr val="tx1">
                    <a:tint val="82000"/>
                  </a:schemeClr>
                </a:solidFill>
              </a:defRPr>
            </a:lvl1pPr>
            <a:lvl2pPr marL="459120" indent="0">
              <a:buNone/>
              <a:defRPr sz="2008">
                <a:solidFill>
                  <a:schemeClr val="tx1">
                    <a:tint val="82000"/>
                  </a:schemeClr>
                </a:solidFill>
              </a:defRPr>
            </a:lvl2pPr>
            <a:lvl3pPr marL="918240" indent="0">
              <a:buNone/>
              <a:defRPr sz="1808">
                <a:solidFill>
                  <a:schemeClr val="tx1">
                    <a:tint val="82000"/>
                  </a:schemeClr>
                </a:solidFill>
              </a:defRPr>
            </a:lvl3pPr>
            <a:lvl4pPr marL="1377361" indent="0">
              <a:buNone/>
              <a:defRPr sz="1607">
                <a:solidFill>
                  <a:schemeClr val="tx1">
                    <a:tint val="82000"/>
                  </a:schemeClr>
                </a:solidFill>
              </a:defRPr>
            </a:lvl4pPr>
            <a:lvl5pPr marL="1836481" indent="0">
              <a:buNone/>
              <a:defRPr sz="1607">
                <a:solidFill>
                  <a:schemeClr val="tx1">
                    <a:tint val="82000"/>
                  </a:schemeClr>
                </a:solidFill>
              </a:defRPr>
            </a:lvl5pPr>
            <a:lvl6pPr marL="2295601" indent="0">
              <a:buNone/>
              <a:defRPr sz="1607">
                <a:solidFill>
                  <a:schemeClr val="tx1">
                    <a:tint val="82000"/>
                  </a:schemeClr>
                </a:solidFill>
              </a:defRPr>
            </a:lvl6pPr>
            <a:lvl7pPr marL="2754721" indent="0">
              <a:buNone/>
              <a:defRPr sz="1607">
                <a:solidFill>
                  <a:schemeClr val="tx1">
                    <a:tint val="82000"/>
                  </a:schemeClr>
                </a:solidFill>
              </a:defRPr>
            </a:lvl7pPr>
            <a:lvl8pPr marL="3213842" indent="0">
              <a:buNone/>
              <a:defRPr sz="1607">
                <a:solidFill>
                  <a:schemeClr val="tx1">
                    <a:tint val="82000"/>
                  </a:schemeClr>
                </a:solidFill>
              </a:defRPr>
            </a:lvl8pPr>
            <a:lvl9pPr marL="3672962" indent="0">
              <a:buNone/>
              <a:defRPr sz="1607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998CB950-54CA-DF89-5964-11923D3EC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81595-C1C6-4421-96E6-0F12D10E2DC6}" type="datetimeFigureOut">
              <a:rPr lang="pt-BR" smtClean="0"/>
              <a:t>09/02/2026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A190777B-9654-C2D0-F618-579BC56D5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C28AD825-427D-10AC-EA03-1E829B570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0BE1-B37E-4BD7-BF5C-79448E2FE5C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3186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BE6ED5C-55F7-3329-0E81-992D47075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FA695A1B-04E7-ECB0-9E41-2E21B52E7E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1693" y="2300625"/>
            <a:ext cx="5203190" cy="5483492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0A47FD27-9A25-A838-41AD-803C0035F2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918" y="2300625"/>
            <a:ext cx="5203190" cy="5483492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0ACEEE69-9976-5928-021E-9F3190AC1A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81595-C1C6-4421-96E6-0F12D10E2DC6}" type="datetimeFigureOut">
              <a:rPr lang="pt-BR" smtClean="0"/>
              <a:t>09/02/2026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13AB5EB6-71DA-D886-D8D8-316CE3167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2F2B8764-CB02-3298-4521-E62490FD2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0BE1-B37E-4BD7-BF5C-79448E2FE5C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24031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B5709BC-FABF-CA7C-908E-67227F34E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3287" y="460126"/>
            <a:ext cx="10559415" cy="1670455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3BFF3EBB-B5F5-7B73-8D25-0A4BCFAC4A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3288" y="2118577"/>
            <a:ext cx="5179278" cy="1038282"/>
          </a:xfrm>
        </p:spPr>
        <p:txBody>
          <a:bodyPr anchor="b"/>
          <a:lstStyle>
            <a:lvl1pPr marL="0" indent="0">
              <a:buNone/>
              <a:defRPr sz="2410" b="1"/>
            </a:lvl1pPr>
            <a:lvl2pPr marL="459120" indent="0">
              <a:buNone/>
              <a:defRPr sz="2008" b="1"/>
            </a:lvl2pPr>
            <a:lvl3pPr marL="918240" indent="0">
              <a:buNone/>
              <a:defRPr sz="1808" b="1"/>
            </a:lvl3pPr>
            <a:lvl4pPr marL="1377361" indent="0">
              <a:buNone/>
              <a:defRPr sz="1607" b="1"/>
            </a:lvl4pPr>
            <a:lvl5pPr marL="1836481" indent="0">
              <a:buNone/>
              <a:defRPr sz="1607" b="1"/>
            </a:lvl5pPr>
            <a:lvl6pPr marL="2295601" indent="0">
              <a:buNone/>
              <a:defRPr sz="1607" b="1"/>
            </a:lvl6pPr>
            <a:lvl7pPr marL="2754721" indent="0">
              <a:buNone/>
              <a:defRPr sz="1607" b="1"/>
            </a:lvl7pPr>
            <a:lvl8pPr marL="3213842" indent="0">
              <a:buNone/>
              <a:defRPr sz="1607" b="1"/>
            </a:lvl8pPr>
            <a:lvl9pPr marL="3672962" indent="0">
              <a:buNone/>
              <a:defRPr sz="1607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A840E162-BDD3-55B1-D55B-ED00B43D9A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3288" y="3156859"/>
            <a:ext cx="5179278" cy="4643263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4C7685E6-9C8F-582B-838C-CB1689FFAE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7917" y="2118577"/>
            <a:ext cx="5204785" cy="1038282"/>
          </a:xfrm>
        </p:spPr>
        <p:txBody>
          <a:bodyPr anchor="b"/>
          <a:lstStyle>
            <a:lvl1pPr marL="0" indent="0">
              <a:buNone/>
              <a:defRPr sz="2410" b="1"/>
            </a:lvl1pPr>
            <a:lvl2pPr marL="459120" indent="0">
              <a:buNone/>
              <a:defRPr sz="2008" b="1"/>
            </a:lvl2pPr>
            <a:lvl3pPr marL="918240" indent="0">
              <a:buNone/>
              <a:defRPr sz="1808" b="1"/>
            </a:lvl3pPr>
            <a:lvl4pPr marL="1377361" indent="0">
              <a:buNone/>
              <a:defRPr sz="1607" b="1"/>
            </a:lvl4pPr>
            <a:lvl5pPr marL="1836481" indent="0">
              <a:buNone/>
              <a:defRPr sz="1607" b="1"/>
            </a:lvl5pPr>
            <a:lvl6pPr marL="2295601" indent="0">
              <a:buNone/>
              <a:defRPr sz="1607" b="1"/>
            </a:lvl6pPr>
            <a:lvl7pPr marL="2754721" indent="0">
              <a:buNone/>
              <a:defRPr sz="1607" b="1"/>
            </a:lvl7pPr>
            <a:lvl8pPr marL="3213842" indent="0">
              <a:buNone/>
              <a:defRPr sz="1607" b="1"/>
            </a:lvl8pPr>
            <a:lvl9pPr marL="3672962" indent="0">
              <a:buNone/>
              <a:defRPr sz="1607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66A54689-9A61-7392-0E3C-E68C2B3E37A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97917" y="3156859"/>
            <a:ext cx="5204785" cy="4643263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DC797C21-AF43-E018-AB1A-9011BE9CD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81595-C1C6-4421-96E6-0F12D10E2DC6}" type="datetimeFigureOut">
              <a:rPr lang="pt-BR" smtClean="0"/>
              <a:t>09/02/2026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D4210DF5-199D-8D51-F7E8-DF28AEC57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078774B5-7700-A059-8CEA-143A27FF5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0BE1-B37E-4BD7-BF5C-79448E2FE5C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477791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657D159-8111-8FAB-AB45-80BA0194D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0A393C52-09FC-F24B-97AF-5ABA9DB3D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81595-C1C6-4421-96E6-0F12D10E2DC6}" type="datetimeFigureOut">
              <a:rPr lang="pt-BR" smtClean="0"/>
              <a:t>09/02/2026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1AD2A3B3-19A4-636E-029A-1818E4B47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9F4325F2-B5C4-8FC4-F161-28AFF6329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0BE1-B37E-4BD7-BF5C-79448E2FE5C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759905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72D6994E-31BB-CF36-9CDD-6FCD58630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81595-C1C6-4421-96E6-0F12D10E2DC6}" type="datetimeFigureOut">
              <a:rPr lang="pt-BR" smtClean="0"/>
              <a:t>09/02/2026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44B5FAAA-90F6-C646-D7D5-AE4593DAF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7625988-EE3D-5455-247E-5E3ED5B20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0BE1-B37E-4BD7-BF5C-79448E2FE5C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604971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E18FDEE-F8C4-B0AD-A3AD-1054408ED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3288" y="576157"/>
            <a:ext cx="3948621" cy="2016548"/>
          </a:xfrm>
        </p:spPr>
        <p:txBody>
          <a:bodyPr anchor="b"/>
          <a:lstStyle>
            <a:lvl1pPr>
              <a:defRPr sz="3213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7E8C459F-55BC-0572-61BE-B47876C8F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784" y="1244339"/>
            <a:ext cx="6197918" cy="6141670"/>
          </a:xfrm>
        </p:spPr>
        <p:txBody>
          <a:bodyPr/>
          <a:lstStyle>
            <a:lvl1pPr>
              <a:defRPr sz="3213"/>
            </a:lvl1pPr>
            <a:lvl2pPr>
              <a:defRPr sz="2812"/>
            </a:lvl2pPr>
            <a:lvl3pPr>
              <a:defRPr sz="2410"/>
            </a:lvl3pPr>
            <a:lvl4pPr>
              <a:defRPr sz="2008"/>
            </a:lvl4pPr>
            <a:lvl5pPr>
              <a:defRPr sz="2008"/>
            </a:lvl5pPr>
            <a:lvl6pPr>
              <a:defRPr sz="2008"/>
            </a:lvl6pPr>
            <a:lvl7pPr>
              <a:defRPr sz="2008"/>
            </a:lvl7pPr>
            <a:lvl8pPr>
              <a:defRPr sz="2008"/>
            </a:lvl8pPr>
            <a:lvl9pPr>
              <a:defRPr sz="2008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90D94A7D-5490-FA60-3075-BB839402F5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3288" y="2592705"/>
            <a:ext cx="3948621" cy="4803307"/>
          </a:xfrm>
        </p:spPr>
        <p:txBody>
          <a:bodyPr/>
          <a:lstStyle>
            <a:lvl1pPr marL="0" indent="0">
              <a:buNone/>
              <a:defRPr sz="1607"/>
            </a:lvl1pPr>
            <a:lvl2pPr marL="459120" indent="0">
              <a:buNone/>
              <a:defRPr sz="1406"/>
            </a:lvl2pPr>
            <a:lvl3pPr marL="918240" indent="0">
              <a:buNone/>
              <a:defRPr sz="1205"/>
            </a:lvl3pPr>
            <a:lvl4pPr marL="1377361" indent="0">
              <a:buNone/>
              <a:defRPr sz="1004"/>
            </a:lvl4pPr>
            <a:lvl5pPr marL="1836481" indent="0">
              <a:buNone/>
              <a:defRPr sz="1004"/>
            </a:lvl5pPr>
            <a:lvl6pPr marL="2295601" indent="0">
              <a:buNone/>
              <a:defRPr sz="1004"/>
            </a:lvl6pPr>
            <a:lvl7pPr marL="2754721" indent="0">
              <a:buNone/>
              <a:defRPr sz="1004"/>
            </a:lvl7pPr>
            <a:lvl8pPr marL="3213842" indent="0">
              <a:buNone/>
              <a:defRPr sz="1004"/>
            </a:lvl8pPr>
            <a:lvl9pPr marL="3672962" indent="0">
              <a:buNone/>
              <a:defRPr sz="1004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0755AFEF-77B9-6690-7008-515B71727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81595-C1C6-4421-96E6-0F12D10E2DC6}" type="datetimeFigureOut">
              <a:rPr lang="pt-BR" smtClean="0"/>
              <a:t>09/02/2026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05AFF122-7E33-3157-5F48-3E424B1B11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2910F112-5402-1F54-6249-4F66BBB7F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0BE1-B37E-4BD7-BF5C-79448E2FE5C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79454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326AED8-5DE4-C3B9-5492-A8FC8AA54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3288" y="576157"/>
            <a:ext cx="3948621" cy="2016548"/>
          </a:xfrm>
        </p:spPr>
        <p:txBody>
          <a:bodyPr anchor="b"/>
          <a:lstStyle>
            <a:lvl1pPr>
              <a:defRPr sz="3213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9169B2D4-8F9D-B45E-E792-55E65680AC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04784" y="1244339"/>
            <a:ext cx="6197918" cy="6141670"/>
          </a:xfrm>
        </p:spPr>
        <p:txBody>
          <a:bodyPr/>
          <a:lstStyle>
            <a:lvl1pPr marL="0" indent="0">
              <a:buNone/>
              <a:defRPr sz="3213"/>
            </a:lvl1pPr>
            <a:lvl2pPr marL="459120" indent="0">
              <a:buNone/>
              <a:defRPr sz="2812"/>
            </a:lvl2pPr>
            <a:lvl3pPr marL="918240" indent="0">
              <a:buNone/>
              <a:defRPr sz="2410"/>
            </a:lvl3pPr>
            <a:lvl4pPr marL="1377361" indent="0">
              <a:buNone/>
              <a:defRPr sz="2008"/>
            </a:lvl4pPr>
            <a:lvl5pPr marL="1836481" indent="0">
              <a:buNone/>
              <a:defRPr sz="2008"/>
            </a:lvl5pPr>
            <a:lvl6pPr marL="2295601" indent="0">
              <a:buNone/>
              <a:defRPr sz="2008"/>
            </a:lvl6pPr>
            <a:lvl7pPr marL="2754721" indent="0">
              <a:buNone/>
              <a:defRPr sz="2008"/>
            </a:lvl7pPr>
            <a:lvl8pPr marL="3213842" indent="0">
              <a:buNone/>
              <a:defRPr sz="2008"/>
            </a:lvl8pPr>
            <a:lvl9pPr marL="3672962" indent="0">
              <a:buNone/>
              <a:defRPr sz="2008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7942A895-2913-AD66-B853-63B0902F5D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3288" y="2592705"/>
            <a:ext cx="3948621" cy="4803307"/>
          </a:xfrm>
        </p:spPr>
        <p:txBody>
          <a:bodyPr/>
          <a:lstStyle>
            <a:lvl1pPr marL="0" indent="0">
              <a:buNone/>
              <a:defRPr sz="1607"/>
            </a:lvl1pPr>
            <a:lvl2pPr marL="459120" indent="0">
              <a:buNone/>
              <a:defRPr sz="1406"/>
            </a:lvl2pPr>
            <a:lvl3pPr marL="918240" indent="0">
              <a:buNone/>
              <a:defRPr sz="1205"/>
            </a:lvl3pPr>
            <a:lvl4pPr marL="1377361" indent="0">
              <a:buNone/>
              <a:defRPr sz="1004"/>
            </a:lvl4pPr>
            <a:lvl5pPr marL="1836481" indent="0">
              <a:buNone/>
              <a:defRPr sz="1004"/>
            </a:lvl5pPr>
            <a:lvl6pPr marL="2295601" indent="0">
              <a:buNone/>
              <a:defRPr sz="1004"/>
            </a:lvl6pPr>
            <a:lvl7pPr marL="2754721" indent="0">
              <a:buNone/>
              <a:defRPr sz="1004"/>
            </a:lvl7pPr>
            <a:lvl8pPr marL="3213842" indent="0">
              <a:buNone/>
              <a:defRPr sz="1004"/>
            </a:lvl8pPr>
            <a:lvl9pPr marL="3672962" indent="0">
              <a:buNone/>
              <a:defRPr sz="1004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663C3114-6FB3-F6CE-62B9-3447E0043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81595-C1C6-4421-96E6-0F12D10E2DC6}" type="datetimeFigureOut">
              <a:rPr lang="pt-BR" smtClean="0"/>
              <a:t>09/02/2026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69DA30BC-73BF-79E9-9E42-682AF1F354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2554355A-2112-072F-62A6-02F82F435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0BE1-B37E-4BD7-BF5C-79448E2FE5C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941100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EC4E54F-99F4-D731-D1B0-C6B8A6449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007161A3-3872-8DE3-B973-227339C8C9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FDA33EAE-3616-42AB-2E62-B94BB18D2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81595-C1C6-4421-96E6-0F12D10E2DC6}" type="datetimeFigureOut">
              <a:rPr lang="pt-BR" smtClean="0"/>
              <a:t>09/02/2026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9D098A08-2862-ABCB-F6B8-076485CC8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B3753946-E80B-BC19-BA5C-29E80F1EB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0BE1-B37E-4BD7-BF5C-79448E2FE5C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167218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0E7CE148-0E9D-2F8C-439B-F4BCFD0F2C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61254" y="460125"/>
            <a:ext cx="2639854" cy="7323992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95D66309-6D94-4089-F51C-E7C33BC5AB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1693" y="460125"/>
            <a:ext cx="7766526" cy="7323992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2070B003-9DB4-B4AD-C09B-99F290E96D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81595-C1C6-4421-96E6-0F12D10E2DC6}" type="datetimeFigureOut">
              <a:rPr lang="pt-BR" smtClean="0"/>
              <a:t>09/02/2026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43FE60AB-D92F-1AF1-423D-EB65318F3F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3C362F78-59AB-FF23-60ED-926F6FDB9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0BE1-B37E-4BD7-BF5C-79448E2FE5C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686141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" y="0"/>
            <a:ext cx="12239244" cy="864108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825" b="1" i="0">
                <a:solidFill>
                  <a:schemeClr val="bg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36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10119">
              <a:spcBef>
                <a:spcPts val="128"/>
              </a:spcBef>
            </a:pPr>
            <a:r>
              <a:rPr lang="pt-BR" b="0" spc="-20">
                <a:latin typeface="Lucida Sans Unicode"/>
                <a:cs typeface="Lucida Sans Unicode"/>
              </a:rPr>
              <a:t>S</a:t>
            </a:r>
            <a:r>
              <a:rPr lang="pt-BR" b="0" spc="-8">
                <a:latin typeface="Lucida Sans Unicode"/>
                <a:cs typeface="Lucida Sans Unicode"/>
              </a:rPr>
              <a:t>i</a:t>
            </a:r>
            <a:r>
              <a:rPr lang="pt-BR" b="0" spc="-16">
                <a:latin typeface="Lucida Sans Unicode"/>
                <a:cs typeface="Lucida Sans Unicode"/>
              </a:rPr>
              <a:t>s</a:t>
            </a:r>
            <a:r>
              <a:rPr lang="pt-BR" b="0" spc="-20">
                <a:latin typeface="Lucida Sans Unicode"/>
                <a:cs typeface="Lucida Sans Unicode"/>
              </a:rPr>
              <a:t>t</a:t>
            </a:r>
            <a:r>
              <a:rPr lang="pt-BR" b="0" spc="56">
                <a:latin typeface="Lucida Sans Unicode"/>
                <a:cs typeface="Lucida Sans Unicode"/>
              </a:rPr>
              <a:t>e</a:t>
            </a:r>
            <a:r>
              <a:rPr lang="pt-BR" b="0" spc="87">
                <a:latin typeface="Lucida Sans Unicode"/>
                <a:cs typeface="Lucida Sans Unicode"/>
              </a:rPr>
              <a:t>m</a:t>
            </a:r>
            <a:r>
              <a:rPr lang="pt-BR" b="0" spc="124">
                <a:latin typeface="Lucida Sans Unicode"/>
                <a:cs typeface="Lucida Sans Unicode"/>
              </a:rPr>
              <a:t>a</a:t>
            </a:r>
            <a:r>
              <a:rPr lang="pt-BR" b="0" spc="-44">
                <a:latin typeface="Lucida Sans Unicode"/>
                <a:cs typeface="Lucida Sans Unicode"/>
              </a:rPr>
              <a:t> </a:t>
            </a:r>
            <a:r>
              <a:rPr lang="pt-BR" b="0" spc="-28">
                <a:latin typeface="Lucida Sans Unicode"/>
                <a:cs typeface="Lucida Sans Unicode"/>
              </a:rPr>
              <a:t>SOL</a:t>
            </a:r>
            <a:r>
              <a:rPr lang="pt-BR" b="0" spc="-52">
                <a:latin typeface="Lucida Sans Unicode"/>
                <a:cs typeface="Lucida Sans Unicode"/>
              </a:rPr>
              <a:t>AR</a:t>
            </a:r>
            <a:r>
              <a:rPr lang="pt-BR" b="0">
                <a:latin typeface="Lucida Sans Unicode"/>
                <a:cs typeface="Lucida Sans Unicode"/>
              </a:rPr>
              <a:t> </a:t>
            </a:r>
            <a:r>
              <a:rPr lang="pt-BR" b="0" spc="-79">
                <a:latin typeface="Lucida Sans Unicode"/>
                <a:cs typeface="Lucida Sans Unicode"/>
              </a:rPr>
              <a:t> </a:t>
            </a:r>
            <a:r>
              <a:rPr lang="pt-BR" b="0" spc="-119">
                <a:latin typeface="Lucida Sans Unicode"/>
                <a:cs typeface="Lucida Sans Unicode"/>
              </a:rPr>
              <a:t>|</a:t>
            </a:r>
            <a:r>
              <a:rPr lang="pt-BR" b="0">
                <a:latin typeface="Lucida Sans Unicode"/>
                <a:cs typeface="Lucida Sans Unicode"/>
              </a:rPr>
              <a:t> </a:t>
            </a:r>
            <a:r>
              <a:rPr lang="pt-BR" b="0" spc="-103">
                <a:latin typeface="Lucida Sans Unicode"/>
                <a:cs typeface="Lucida Sans Unicode"/>
              </a:rPr>
              <a:t> </a:t>
            </a:r>
            <a:r>
              <a:rPr lang="pt-BR" spc="12"/>
              <a:t>J</a:t>
            </a:r>
            <a:r>
              <a:rPr lang="pt-BR" spc="20"/>
              <a:t>or</a:t>
            </a:r>
            <a:r>
              <a:rPr lang="pt-BR" spc="24"/>
              <a:t>f</a:t>
            </a:r>
            <a:r>
              <a:rPr lang="pt-BR" spc="12"/>
              <a:t>i</a:t>
            </a:r>
            <a:r>
              <a:rPr lang="pt-BR" spc="87"/>
              <a:t>a</a:t>
            </a:r>
            <a:r>
              <a:rPr lang="pt-BR" spc="90"/>
              <a:t>d</a:t>
            </a:r>
            <a:r>
              <a:rPr lang="pt-BR" spc="124"/>
              <a:t>a</a:t>
            </a:r>
            <a:r>
              <a:rPr lang="pt-BR" spc="-16"/>
              <a:t> </a:t>
            </a:r>
            <a:r>
              <a:rPr lang="pt-BR" spc="-152"/>
              <a:t>E</a:t>
            </a:r>
            <a:r>
              <a:rPr lang="pt-BR" spc="-63"/>
              <a:t>2E</a:t>
            </a:r>
            <a:r>
              <a:rPr lang="pt-BR" spc="-32"/>
              <a:t> </a:t>
            </a:r>
            <a:r>
              <a:rPr lang="pt-BR" spc="342">
                <a:latin typeface="Trebuchet MS"/>
                <a:cs typeface="Trebuchet MS"/>
              </a:rPr>
              <a:t>–</a:t>
            </a:r>
            <a:r>
              <a:rPr lang="pt-BR" spc="-63">
                <a:latin typeface="Trebuchet MS"/>
                <a:cs typeface="Trebuchet MS"/>
              </a:rPr>
              <a:t> </a:t>
            </a:r>
            <a:r>
              <a:rPr lang="pt-BR" spc="12"/>
              <a:t>Reside</a:t>
            </a:r>
            <a:r>
              <a:rPr lang="pt-BR" spc="24"/>
              <a:t>f</a:t>
            </a:r>
            <a:r>
              <a:rPr lang="pt-BR" spc="12"/>
              <a:t>i</a:t>
            </a:r>
            <a:r>
              <a:rPr lang="pt-BR" spc="40"/>
              <a:t>cial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2/9/2026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8909547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36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10119">
              <a:spcBef>
                <a:spcPts val="128"/>
              </a:spcBef>
            </a:pPr>
            <a:r>
              <a:rPr lang="pt-BR" b="0" spc="-20">
                <a:latin typeface="Lucida Sans Unicode"/>
                <a:cs typeface="Lucida Sans Unicode"/>
              </a:rPr>
              <a:t>S</a:t>
            </a:r>
            <a:r>
              <a:rPr lang="pt-BR" b="0" spc="-8">
                <a:latin typeface="Lucida Sans Unicode"/>
                <a:cs typeface="Lucida Sans Unicode"/>
              </a:rPr>
              <a:t>i</a:t>
            </a:r>
            <a:r>
              <a:rPr lang="pt-BR" b="0" spc="-16">
                <a:latin typeface="Lucida Sans Unicode"/>
                <a:cs typeface="Lucida Sans Unicode"/>
              </a:rPr>
              <a:t>s</a:t>
            </a:r>
            <a:r>
              <a:rPr lang="pt-BR" b="0" spc="-20">
                <a:latin typeface="Lucida Sans Unicode"/>
                <a:cs typeface="Lucida Sans Unicode"/>
              </a:rPr>
              <a:t>t</a:t>
            </a:r>
            <a:r>
              <a:rPr lang="pt-BR" b="0" spc="56">
                <a:latin typeface="Lucida Sans Unicode"/>
                <a:cs typeface="Lucida Sans Unicode"/>
              </a:rPr>
              <a:t>e</a:t>
            </a:r>
            <a:r>
              <a:rPr lang="pt-BR" b="0" spc="87">
                <a:latin typeface="Lucida Sans Unicode"/>
                <a:cs typeface="Lucida Sans Unicode"/>
              </a:rPr>
              <a:t>m</a:t>
            </a:r>
            <a:r>
              <a:rPr lang="pt-BR" b="0" spc="124">
                <a:latin typeface="Lucida Sans Unicode"/>
                <a:cs typeface="Lucida Sans Unicode"/>
              </a:rPr>
              <a:t>a</a:t>
            </a:r>
            <a:r>
              <a:rPr lang="pt-BR" b="0" spc="-44">
                <a:latin typeface="Lucida Sans Unicode"/>
                <a:cs typeface="Lucida Sans Unicode"/>
              </a:rPr>
              <a:t> </a:t>
            </a:r>
            <a:r>
              <a:rPr lang="pt-BR" b="0" spc="-28">
                <a:latin typeface="Lucida Sans Unicode"/>
                <a:cs typeface="Lucida Sans Unicode"/>
              </a:rPr>
              <a:t>SOL</a:t>
            </a:r>
            <a:r>
              <a:rPr lang="pt-BR" b="0" spc="-52">
                <a:latin typeface="Lucida Sans Unicode"/>
                <a:cs typeface="Lucida Sans Unicode"/>
              </a:rPr>
              <a:t>AR</a:t>
            </a:r>
            <a:r>
              <a:rPr lang="pt-BR" b="0">
                <a:latin typeface="Lucida Sans Unicode"/>
                <a:cs typeface="Lucida Sans Unicode"/>
              </a:rPr>
              <a:t> </a:t>
            </a:r>
            <a:r>
              <a:rPr lang="pt-BR" b="0" spc="-79">
                <a:latin typeface="Lucida Sans Unicode"/>
                <a:cs typeface="Lucida Sans Unicode"/>
              </a:rPr>
              <a:t> </a:t>
            </a:r>
            <a:r>
              <a:rPr lang="pt-BR" b="0" spc="-119">
                <a:latin typeface="Lucida Sans Unicode"/>
                <a:cs typeface="Lucida Sans Unicode"/>
              </a:rPr>
              <a:t>|</a:t>
            </a:r>
            <a:r>
              <a:rPr lang="pt-BR" b="0">
                <a:latin typeface="Lucida Sans Unicode"/>
                <a:cs typeface="Lucida Sans Unicode"/>
              </a:rPr>
              <a:t> </a:t>
            </a:r>
            <a:r>
              <a:rPr lang="pt-BR" b="0" spc="-103">
                <a:latin typeface="Lucida Sans Unicode"/>
                <a:cs typeface="Lucida Sans Unicode"/>
              </a:rPr>
              <a:t> </a:t>
            </a:r>
            <a:r>
              <a:rPr lang="pt-BR" spc="12"/>
              <a:t>J</a:t>
            </a:r>
            <a:r>
              <a:rPr lang="pt-BR" spc="20"/>
              <a:t>or</a:t>
            </a:r>
            <a:r>
              <a:rPr lang="pt-BR" spc="24"/>
              <a:t>f</a:t>
            </a:r>
            <a:r>
              <a:rPr lang="pt-BR" spc="12"/>
              <a:t>i</a:t>
            </a:r>
            <a:r>
              <a:rPr lang="pt-BR" spc="87"/>
              <a:t>a</a:t>
            </a:r>
            <a:r>
              <a:rPr lang="pt-BR" spc="90"/>
              <a:t>d</a:t>
            </a:r>
            <a:r>
              <a:rPr lang="pt-BR" spc="124"/>
              <a:t>a</a:t>
            </a:r>
            <a:r>
              <a:rPr lang="pt-BR" spc="-16"/>
              <a:t> </a:t>
            </a:r>
            <a:r>
              <a:rPr lang="pt-BR" spc="-152"/>
              <a:t>E</a:t>
            </a:r>
            <a:r>
              <a:rPr lang="pt-BR" spc="-63"/>
              <a:t>2E</a:t>
            </a:r>
            <a:r>
              <a:rPr lang="pt-BR" spc="-32"/>
              <a:t> </a:t>
            </a:r>
            <a:r>
              <a:rPr lang="pt-BR" spc="342">
                <a:latin typeface="Trebuchet MS"/>
                <a:cs typeface="Trebuchet MS"/>
              </a:rPr>
              <a:t>–</a:t>
            </a:r>
            <a:r>
              <a:rPr lang="pt-BR" spc="-63">
                <a:latin typeface="Trebuchet MS"/>
                <a:cs typeface="Trebuchet MS"/>
              </a:rPr>
              <a:t> </a:t>
            </a:r>
            <a:r>
              <a:rPr lang="pt-BR" spc="12"/>
              <a:t>Reside</a:t>
            </a:r>
            <a:r>
              <a:rPr lang="pt-BR" spc="24"/>
              <a:t>f</a:t>
            </a:r>
            <a:r>
              <a:rPr lang="pt-BR" spc="12"/>
              <a:t>i</a:t>
            </a:r>
            <a:r>
              <a:rPr lang="pt-BR" spc="40"/>
              <a:t>cial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2/9/2026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1196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1" i="0">
                <a:solidFill>
                  <a:schemeClr val="bg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12140" y="1987740"/>
            <a:ext cx="5325618" cy="570395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305042" y="1987740"/>
            <a:ext cx="5325618" cy="570395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b="0" spc="-25">
                <a:latin typeface="Lucida Sans Unicode"/>
                <a:cs typeface="Lucida Sans Unicode"/>
              </a:rPr>
              <a:t>S</a:t>
            </a:r>
            <a:r>
              <a:rPr b="0" spc="-10">
                <a:latin typeface="Lucida Sans Unicode"/>
                <a:cs typeface="Lucida Sans Unicode"/>
              </a:rPr>
              <a:t>i</a:t>
            </a:r>
            <a:r>
              <a:rPr b="0" spc="-20">
                <a:latin typeface="Lucida Sans Unicode"/>
                <a:cs typeface="Lucida Sans Unicode"/>
              </a:rPr>
              <a:t>s</a:t>
            </a:r>
            <a:r>
              <a:rPr b="0" spc="-25">
                <a:latin typeface="Lucida Sans Unicode"/>
                <a:cs typeface="Lucida Sans Unicode"/>
              </a:rPr>
              <a:t>t</a:t>
            </a:r>
            <a:r>
              <a:rPr b="0" spc="70">
                <a:latin typeface="Lucida Sans Unicode"/>
                <a:cs typeface="Lucida Sans Unicode"/>
              </a:rPr>
              <a:t>e</a:t>
            </a:r>
            <a:r>
              <a:rPr b="0" spc="110">
                <a:latin typeface="Lucida Sans Unicode"/>
                <a:cs typeface="Lucida Sans Unicode"/>
              </a:rPr>
              <a:t>m</a:t>
            </a:r>
            <a:r>
              <a:rPr b="0" spc="155">
                <a:latin typeface="Lucida Sans Unicode"/>
                <a:cs typeface="Lucida Sans Unicode"/>
              </a:rPr>
              <a:t>a</a:t>
            </a:r>
            <a:r>
              <a:rPr b="0" spc="-55">
                <a:latin typeface="Lucida Sans Unicode"/>
                <a:cs typeface="Lucida Sans Unicode"/>
              </a:rPr>
              <a:t> </a:t>
            </a:r>
            <a:r>
              <a:rPr b="0" spc="-35">
                <a:latin typeface="Lucida Sans Unicode"/>
                <a:cs typeface="Lucida Sans Unicode"/>
              </a:rPr>
              <a:t>SOL</a:t>
            </a:r>
            <a:r>
              <a:rPr b="0" spc="-65">
                <a:latin typeface="Lucida Sans Unicode"/>
                <a:cs typeface="Lucida Sans Unicode"/>
              </a:rPr>
              <a:t>AR</a:t>
            </a:r>
            <a:r>
              <a:rPr b="0">
                <a:latin typeface="Lucida Sans Unicode"/>
                <a:cs typeface="Lucida Sans Unicode"/>
              </a:rPr>
              <a:t> </a:t>
            </a:r>
            <a:r>
              <a:rPr b="0" spc="-100">
                <a:latin typeface="Lucida Sans Unicode"/>
                <a:cs typeface="Lucida Sans Unicode"/>
              </a:rPr>
              <a:t> </a:t>
            </a:r>
            <a:r>
              <a:rPr b="0" spc="-150">
                <a:latin typeface="Lucida Sans Unicode"/>
                <a:cs typeface="Lucida Sans Unicode"/>
              </a:rPr>
              <a:t>|</a:t>
            </a:r>
            <a:r>
              <a:rPr b="0">
                <a:latin typeface="Lucida Sans Unicode"/>
                <a:cs typeface="Lucida Sans Unicode"/>
              </a:rPr>
              <a:t> </a:t>
            </a:r>
            <a:r>
              <a:rPr b="0" spc="-130">
                <a:latin typeface="Lucida Sans Unicode"/>
                <a:cs typeface="Lucida Sans Unicode"/>
              </a:rPr>
              <a:t> </a:t>
            </a:r>
            <a:r>
              <a:rPr spc="15"/>
              <a:t>J</a:t>
            </a:r>
            <a:r>
              <a:rPr spc="25"/>
              <a:t>or</a:t>
            </a:r>
            <a:r>
              <a:rPr spc="30"/>
              <a:t>f</a:t>
            </a:r>
            <a:r>
              <a:rPr spc="15"/>
              <a:t>i</a:t>
            </a:r>
            <a:r>
              <a:rPr spc="110"/>
              <a:t>a</a:t>
            </a:r>
            <a:r>
              <a:rPr spc="114"/>
              <a:t>d</a:t>
            </a:r>
            <a:r>
              <a:rPr spc="155"/>
              <a:t>a</a:t>
            </a:r>
            <a:r>
              <a:rPr spc="-20"/>
              <a:t> </a:t>
            </a:r>
            <a:r>
              <a:rPr spc="-190"/>
              <a:t>E</a:t>
            </a:r>
            <a:r>
              <a:rPr spc="-80"/>
              <a:t>2E</a:t>
            </a:r>
            <a:r>
              <a:rPr spc="-40"/>
              <a:t> </a:t>
            </a:r>
            <a:r>
              <a:rPr spc="430">
                <a:latin typeface="Trebuchet MS"/>
                <a:cs typeface="Trebuchet MS"/>
              </a:rPr>
              <a:t>–</a:t>
            </a:r>
            <a:r>
              <a:rPr spc="-80">
                <a:latin typeface="Trebuchet MS"/>
                <a:cs typeface="Trebuchet MS"/>
              </a:rPr>
              <a:t> </a:t>
            </a:r>
            <a:r>
              <a:rPr spc="15"/>
              <a:t>Reside</a:t>
            </a:r>
            <a:r>
              <a:rPr spc="30"/>
              <a:t>f</a:t>
            </a:r>
            <a:r>
              <a:rPr spc="15"/>
              <a:t>i</a:t>
            </a:r>
            <a:r>
              <a:rPr spc="50"/>
              <a:t>cial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2/9/2026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99005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9105" y="1789821"/>
            <a:ext cx="5203190" cy="123500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8210" y="3264888"/>
            <a:ext cx="4284980" cy="1472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6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1209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81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2419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302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3629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423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483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68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380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548" y="3702341"/>
            <a:ext cx="5203190" cy="1144311"/>
          </a:xfrm>
        </p:spPr>
        <p:txBody>
          <a:bodyPr anchor="t"/>
          <a:lstStyle>
            <a:lvl1pPr algn="l">
              <a:defRPr sz="2678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3548" y="2441998"/>
            <a:ext cx="5203190" cy="1260342"/>
          </a:xfrm>
        </p:spPr>
        <p:txBody>
          <a:bodyPr anchor="b"/>
          <a:lstStyle>
            <a:lvl1pPr marL="0" indent="0">
              <a:buNone/>
              <a:defRPr sz="1339">
                <a:solidFill>
                  <a:schemeClr val="tx1">
                    <a:tint val="75000"/>
                  </a:schemeClr>
                </a:solidFill>
              </a:defRPr>
            </a:lvl1pPr>
            <a:lvl2pPr marL="306050" indent="0">
              <a:buNone/>
              <a:defRPr sz="1205">
                <a:solidFill>
                  <a:schemeClr val="tx1">
                    <a:tint val="75000"/>
                  </a:schemeClr>
                </a:solidFill>
              </a:defRPr>
            </a:lvl2pPr>
            <a:lvl3pPr marL="612099" indent="0">
              <a:buNone/>
              <a:defRPr sz="1071">
                <a:solidFill>
                  <a:schemeClr val="tx1">
                    <a:tint val="75000"/>
                  </a:schemeClr>
                </a:solidFill>
              </a:defRPr>
            </a:lvl3pPr>
            <a:lvl4pPr marL="918149" indent="0">
              <a:buNone/>
              <a:defRPr sz="937">
                <a:solidFill>
                  <a:schemeClr val="tx1">
                    <a:tint val="75000"/>
                  </a:schemeClr>
                </a:solidFill>
              </a:defRPr>
            </a:lvl4pPr>
            <a:lvl5pPr marL="1224199" indent="0">
              <a:buNone/>
              <a:defRPr sz="937">
                <a:solidFill>
                  <a:schemeClr val="tx1">
                    <a:tint val="75000"/>
                  </a:schemeClr>
                </a:solidFill>
              </a:defRPr>
            </a:lvl5pPr>
            <a:lvl6pPr marL="1530248" indent="0">
              <a:buNone/>
              <a:defRPr sz="937">
                <a:solidFill>
                  <a:schemeClr val="tx1">
                    <a:tint val="75000"/>
                  </a:schemeClr>
                </a:solidFill>
              </a:defRPr>
            </a:lvl6pPr>
            <a:lvl7pPr marL="1836298" indent="0">
              <a:buNone/>
              <a:defRPr sz="937">
                <a:solidFill>
                  <a:schemeClr val="tx1">
                    <a:tint val="75000"/>
                  </a:schemeClr>
                </a:solidFill>
              </a:defRPr>
            </a:lvl7pPr>
            <a:lvl8pPr marL="2142348" indent="0">
              <a:buNone/>
              <a:defRPr sz="937">
                <a:solidFill>
                  <a:schemeClr val="tx1">
                    <a:tint val="75000"/>
                  </a:schemeClr>
                </a:solidFill>
              </a:defRPr>
            </a:lvl8pPr>
            <a:lvl9pPr marL="2448397" indent="0">
              <a:buNone/>
              <a:defRPr sz="93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66265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6070" y="1344366"/>
            <a:ext cx="2703618" cy="3802368"/>
          </a:xfrm>
        </p:spPr>
        <p:txBody>
          <a:bodyPr/>
          <a:lstStyle>
            <a:lvl1pPr>
              <a:defRPr sz="1874"/>
            </a:lvl1pPr>
            <a:lvl2pPr>
              <a:defRPr sz="1607"/>
            </a:lvl2pPr>
            <a:lvl3pPr>
              <a:defRPr sz="1339"/>
            </a:lvl3pPr>
            <a:lvl4pPr>
              <a:defRPr sz="1205"/>
            </a:lvl4pPr>
            <a:lvl5pPr>
              <a:defRPr sz="1205"/>
            </a:lvl5pPr>
            <a:lvl6pPr>
              <a:defRPr sz="1205"/>
            </a:lvl6pPr>
            <a:lvl7pPr>
              <a:defRPr sz="1205"/>
            </a:lvl7pPr>
            <a:lvl8pPr>
              <a:defRPr sz="1205"/>
            </a:lvl8pPr>
            <a:lvl9pPr>
              <a:defRPr sz="120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111712" y="1344366"/>
            <a:ext cx="2703618" cy="3802368"/>
          </a:xfrm>
        </p:spPr>
        <p:txBody>
          <a:bodyPr/>
          <a:lstStyle>
            <a:lvl1pPr>
              <a:defRPr sz="1874"/>
            </a:lvl1pPr>
            <a:lvl2pPr>
              <a:defRPr sz="1607"/>
            </a:lvl2pPr>
            <a:lvl3pPr>
              <a:defRPr sz="1339"/>
            </a:lvl3pPr>
            <a:lvl4pPr>
              <a:defRPr sz="1205"/>
            </a:lvl4pPr>
            <a:lvl5pPr>
              <a:defRPr sz="1205"/>
            </a:lvl5pPr>
            <a:lvl6pPr>
              <a:defRPr sz="1205"/>
            </a:lvl6pPr>
            <a:lvl7pPr>
              <a:defRPr sz="1205"/>
            </a:lvl7pPr>
            <a:lvl8pPr>
              <a:defRPr sz="1205"/>
            </a:lvl8pPr>
            <a:lvl9pPr>
              <a:defRPr sz="120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887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6070" y="1289684"/>
            <a:ext cx="2704681" cy="537479"/>
          </a:xfrm>
        </p:spPr>
        <p:txBody>
          <a:bodyPr anchor="b"/>
          <a:lstStyle>
            <a:lvl1pPr marL="0" indent="0">
              <a:buNone/>
              <a:defRPr sz="1607" b="1"/>
            </a:lvl1pPr>
            <a:lvl2pPr marL="306050" indent="0">
              <a:buNone/>
              <a:defRPr sz="1339" b="1"/>
            </a:lvl2pPr>
            <a:lvl3pPr marL="612099" indent="0">
              <a:buNone/>
              <a:defRPr sz="1205" b="1"/>
            </a:lvl3pPr>
            <a:lvl4pPr marL="918149" indent="0">
              <a:buNone/>
              <a:defRPr sz="1071" b="1"/>
            </a:lvl4pPr>
            <a:lvl5pPr marL="1224199" indent="0">
              <a:buNone/>
              <a:defRPr sz="1071" b="1"/>
            </a:lvl5pPr>
            <a:lvl6pPr marL="1530248" indent="0">
              <a:buNone/>
              <a:defRPr sz="1071" b="1"/>
            </a:lvl6pPr>
            <a:lvl7pPr marL="1836298" indent="0">
              <a:buNone/>
              <a:defRPr sz="1071" b="1"/>
            </a:lvl7pPr>
            <a:lvl8pPr marL="2142348" indent="0">
              <a:buNone/>
              <a:defRPr sz="1071" b="1"/>
            </a:lvl8pPr>
            <a:lvl9pPr marL="2448397" indent="0">
              <a:buNone/>
              <a:defRPr sz="107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6070" y="1827163"/>
            <a:ext cx="2704681" cy="3319570"/>
          </a:xfrm>
        </p:spPr>
        <p:txBody>
          <a:bodyPr/>
          <a:lstStyle>
            <a:lvl1pPr>
              <a:defRPr sz="1607"/>
            </a:lvl1pPr>
            <a:lvl2pPr>
              <a:defRPr sz="1339"/>
            </a:lvl2pPr>
            <a:lvl3pPr>
              <a:defRPr sz="1205"/>
            </a:lvl3pPr>
            <a:lvl4pPr>
              <a:defRPr sz="1071"/>
            </a:lvl4pPr>
            <a:lvl5pPr>
              <a:defRPr sz="1071"/>
            </a:lvl5pPr>
            <a:lvl6pPr>
              <a:defRPr sz="1071"/>
            </a:lvl6pPr>
            <a:lvl7pPr>
              <a:defRPr sz="1071"/>
            </a:lvl7pPr>
            <a:lvl8pPr>
              <a:defRPr sz="1071"/>
            </a:lvl8pPr>
            <a:lvl9pPr>
              <a:defRPr sz="1071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09586" y="1289684"/>
            <a:ext cx="2705744" cy="537479"/>
          </a:xfrm>
        </p:spPr>
        <p:txBody>
          <a:bodyPr anchor="b"/>
          <a:lstStyle>
            <a:lvl1pPr marL="0" indent="0">
              <a:buNone/>
              <a:defRPr sz="1607" b="1"/>
            </a:lvl1pPr>
            <a:lvl2pPr marL="306050" indent="0">
              <a:buNone/>
              <a:defRPr sz="1339" b="1"/>
            </a:lvl2pPr>
            <a:lvl3pPr marL="612099" indent="0">
              <a:buNone/>
              <a:defRPr sz="1205" b="1"/>
            </a:lvl3pPr>
            <a:lvl4pPr marL="918149" indent="0">
              <a:buNone/>
              <a:defRPr sz="1071" b="1"/>
            </a:lvl4pPr>
            <a:lvl5pPr marL="1224199" indent="0">
              <a:buNone/>
              <a:defRPr sz="1071" b="1"/>
            </a:lvl5pPr>
            <a:lvl6pPr marL="1530248" indent="0">
              <a:buNone/>
              <a:defRPr sz="1071" b="1"/>
            </a:lvl6pPr>
            <a:lvl7pPr marL="1836298" indent="0">
              <a:buNone/>
              <a:defRPr sz="1071" b="1"/>
            </a:lvl7pPr>
            <a:lvl8pPr marL="2142348" indent="0">
              <a:buNone/>
              <a:defRPr sz="1071" b="1"/>
            </a:lvl8pPr>
            <a:lvl9pPr marL="2448397" indent="0">
              <a:buNone/>
              <a:defRPr sz="107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109586" y="1827163"/>
            <a:ext cx="2705744" cy="3319570"/>
          </a:xfrm>
        </p:spPr>
        <p:txBody>
          <a:bodyPr/>
          <a:lstStyle>
            <a:lvl1pPr>
              <a:defRPr sz="1607"/>
            </a:lvl1pPr>
            <a:lvl2pPr>
              <a:defRPr sz="1339"/>
            </a:lvl2pPr>
            <a:lvl3pPr>
              <a:defRPr sz="1205"/>
            </a:lvl3pPr>
            <a:lvl4pPr>
              <a:defRPr sz="1071"/>
            </a:lvl4pPr>
            <a:lvl5pPr>
              <a:defRPr sz="1071"/>
            </a:lvl5pPr>
            <a:lvl6pPr>
              <a:defRPr sz="1071"/>
            </a:lvl6pPr>
            <a:lvl7pPr>
              <a:defRPr sz="1071"/>
            </a:lvl7pPr>
            <a:lvl8pPr>
              <a:defRPr sz="1071"/>
            </a:lvl8pPr>
            <a:lvl9pPr>
              <a:defRPr sz="1071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552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3038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69522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071" y="229396"/>
            <a:ext cx="2013898" cy="976265"/>
          </a:xfrm>
        </p:spPr>
        <p:txBody>
          <a:bodyPr anchor="b"/>
          <a:lstStyle>
            <a:lvl1pPr algn="l">
              <a:defRPr sz="1339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93297" y="229396"/>
            <a:ext cx="3422033" cy="4917338"/>
          </a:xfrm>
        </p:spPr>
        <p:txBody>
          <a:bodyPr/>
          <a:lstStyle>
            <a:lvl1pPr>
              <a:defRPr sz="2142"/>
            </a:lvl1pPr>
            <a:lvl2pPr>
              <a:defRPr sz="1874"/>
            </a:lvl2pPr>
            <a:lvl3pPr>
              <a:defRPr sz="1607"/>
            </a:lvl3pPr>
            <a:lvl4pPr>
              <a:defRPr sz="1339"/>
            </a:lvl4pPr>
            <a:lvl5pPr>
              <a:defRPr sz="1339"/>
            </a:lvl5pPr>
            <a:lvl6pPr>
              <a:defRPr sz="1339"/>
            </a:lvl6pPr>
            <a:lvl7pPr>
              <a:defRPr sz="1339"/>
            </a:lvl7pPr>
            <a:lvl8pPr>
              <a:defRPr sz="1339"/>
            </a:lvl8pPr>
            <a:lvl9pPr>
              <a:defRPr sz="133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6071" y="1205662"/>
            <a:ext cx="2013898" cy="3941072"/>
          </a:xfrm>
        </p:spPr>
        <p:txBody>
          <a:bodyPr/>
          <a:lstStyle>
            <a:lvl1pPr marL="0" indent="0">
              <a:buNone/>
              <a:defRPr sz="937"/>
            </a:lvl1pPr>
            <a:lvl2pPr marL="306050" indent="0">
              <a:buNone/>
              <a:defRPr sz="803"/>
            </a:lvl2pPr>
            <a:lvl3pPr marL="612099" indent="0">
              <a:buNone/>
              <a:defRPr sz="669"/>
            </a:lvl3pPr>
            <a:lvl4pPr marL="918149" indent="0">
              <a:buNone/>
              <a:defRPr sz="602"/>
            </a:lvl4pPr>
            <a:lvl5pPr marL="1224199" indent="0">
              <a:buNone/>
              <a:defRPr sz="602"/>
            </a:lvl5pPr>
            <a:lvl6pPr marL="1530248" indent="0">
              <a:buNone/>
              <a:defRPr sz="602"/>
            </a:lvl6pPr>
            <a:lvl7pPr marL="1836298" indent="0">
              <a:buNone/>
              <a:defRPr sz="602"/>
            </a:lvl7pPr>
            <a:lvl8pPr marL="2142348" indent="0">
              <a:buNone/>
              <a:defRPr sz="602"/>
            </a:lvl8pPr>
            <a:lvl9pPr marL="2448397" indent="0">
              <a:buNone/>
              <a:defRPr sz="60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06013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9837" y="4033097"/>
            <a:ext cx="3672840" cy="476130"/>
          </a:xfrm>
        </p:spPr>
        <p:txBody>
          <a:bodyPr anchor="b"/>
          <a:lstStyle>
            <a:lvl1pPr algn="l">
              <a:defRPr sz="1339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99837" y="514807"/>
            <a:ext cx="3672840" cy="3456940"/>
          </a:xfrm>
        </p:spPr>
        <p:txBody>
          <a:bodyPr/>
          <a:lstStyle>
            <a:lvl1pPr marL="0" indent="0">
              <a:buNone/>
              <a:defRPr sz="2142"/>
            </a:lvl1pPr>
            <a:lvl2pPr marL="306050" indent="0">
              <a:buNone/>
              <a:defRPr sz="1874"/>
            </a:lvl2pPr>
            <a:lvl3pPr marL="612099" indent="0">
              <a:buNone/>
              <a:defRPr sz="1607"/>
            </a:lvl3pPr>
            <a:lvl4pPr marL="918149" indent="0">
              <a:buNone/>
              <a:defRPr sz="1339"/>
            </a:lvl4pPr>
            <a:lvl5pPr marL="1224199" indent="0">
              <a:buNone/>
              <a:defRPr sz="1339"/>
            </a:lvl5pPr>
            <a:lvl6pPr marL="1530248" indent="0">
              <a:buNone/>
              <a:defRPr sz="1339"/>
            </a:lvl6pPr>
            <a:lvl7pPr marL="1836298" indent="0">
              <a:buNone/>
              <a:defRPr sz="1339"/>
            </a:lvl7pPr>
            <a:lvl8pPr marL="2142348" indent="0">
              <a:buNone/>
              <a:defRPr sz="1339"/>
            </a:lvl8pPr>
            <a:lvl9pPr marL="2448397" indent="0">
              <a:buNone/>
              <a:defRPr sz="1339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9837" y="4509227"/>
            <a:ext cx="3672840" cy="676183"/>
          </a:xfrm>
        </p:spPr>
        <p:txBody>
          <a:bodyPr/>
          <a:lstStyle>
            <a:lvl1pPr marL="0" indent="0">
              <a:buNone/>
              <a:defRPr sz="937"/>
            </a:lvl1pPr>
            <a:lvl2pPr marL="306050" indent="0">
              <a:buNone/>
              <a:defRPr sz="803"/>
            </a:lvl2pPr>
            <a:lvl3pPr marL="612099" indent="0">
              <a:buNone/>
              <a:defRPr sz="669"/>
            </a:lvl3pPr>
            <a:lvl4pPr marL="918149" indent="0">
              <a:buNone/>
              <a:defRPr sz="602"/>
            </a:lvl4pPr>
            <a:lvl5pPr marL="1224199" indent="0">
              <a:buNone/>
              <a:defRPr sz="602"/>
            </a:lvl5pPr>
            <a:lvl6pPr marL="1530248" indent="0">
              <a:buNone/>
              <a:defRPr sz="602"/>
            </a:lvl6pPr>
            <a:lvl7pPr marL="1836298" indent="0">
              <a:buNone/>
              <a:defRPr sz="602"/>
            </a:lvl7pPr>
            <a:lvl8pPr marL="2142348" indent="0">
              <a:buNone/>
              <a:defRPr sz="602"/>
            </a:lvl8pPr>
            <a:lvl9pPr marL="2448397" indent="0">
              <a:buNone/>
              <a:defRPr sz="60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49328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5898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438015" y="230730"/>
            <a:ext cx="1377315" cy="491600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6070" y="230730"/>
            <a:ext cx="4029922" cy="49160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15424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267427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de título"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1ED7136A-212E-4FEA-8503-7C77FD99F12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459890" y="7446601"/>
            <a:ext cx="1308955" cy="588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70532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/>
          <p:cNvSpPr/>
          <p:nvPr userDrawn="1"/>
        </p:nvSpPr>
        <p:spPr>
          <a:xfrm>
            <a:off x="0" y="4"/>
            <a:ext cx="12242800" cy="864235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69232"/>
            <a:endParaRPr lang="pt-BR" sz="2303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09" t="-943" r="-284" b="816"/>
          <a:stretch/>
        </p:blipFill>
        <p:spPr>
          <a:xfrm>
            <a:off x="189975" y="165960"/>
            <a:ext cx="11930044" cy="8227403"/>
          </a:xfrm>
          <a:prstGeom prst="rect">
            <a:avLst/>
          </a:prstGeom>
          <a:ln w="57150">
            <a:noFill/>
          </a:ln>
          <a:effectLst/>
        </p:spPr>
      </p:pic>
      <p:sp>
        <p:nvSpPr>
          <p:cNvPr id="21" name="Retângulo 20"/>
          <p:cNvSpPr/>
          <p:nvPr userDrawn="1"/>
        </p:nvSpPr>
        <p:spPr>
          <a:xfrm>
            <a:off x="189979" y="248000"/>
            <a:ext cx="11905067" cy="8154943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69232"/>
            <a:endParaRPr lang="pt-BR" sz="2303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D033D019-5A40-4970-A614-B85D9760E10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459888" y="7442940"/>
            <a:ext cx="1308449" cy="5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7083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8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0" y="5"/>
            <a:ext cx="12242800" cy="269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169934"/>
            <a:r>
              <a:rPr lang="en-US" sz="1151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9"/>
            <a:ext cx="12274684" cy="879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8641" y="245001"/>
            <a:ext cx="9933458" cy="8217896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654144" y="3920624"/>
            <a:ext cx="6112572" cy="8011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1169934"/>
            <a:r>
              <a:rPr lang="pt-BR" sz="4606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606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09F69706-C74E-4ABE-97BD-4593D4EEBA9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10459888" y="7442940"/>
            <a:ext cx="1308449" cy="5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966040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6758" y="328470"/>
            <a:ext cx="5399000" cy="7898495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376134" y="4525606"/>
            <a:ext cx="4519186" cy="13917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1169934"/>
            <a:r>
              <a:rPr lang="pt-BR" sz="8444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8444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8444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8444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7C145C4F-8BDB-43F6-B562-32D9C092584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459890" y="7446601"/>
            <a:ext cx="1308955" cy="588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67415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0350" y="328475"/>
            <a:ext cx="11762107" cy="3992709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54207" y="4563160"/>
            <a:ext cx="7134393" cy="446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169232"/>
            <a:r>
              <a:rPr lang="pt-BR" sz="2303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03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27534" y="5234138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27534" y="6807024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Gráfico 10">
            <a:extLst>
              <a:ext uri="{FF2B5EF4-FFF2-40B4-BE49-F238E27FC236}">
                <a16:creationId xmlns:a16="http://schemas.microsoft.com/office/drawing/2014/main" id="{B08E03F9-F9F2-4877-8725-EA5C682AD22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466928" y="7446601"/>
            <a:ext cx="1308955" cy="588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96863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E0DE65AC-B57F-4FCA-88FF-58B08F6FA7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9"/>
            <a:ext cx="12241788" cy="864235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FDCACBD-6B42-433C-939A-F062F9B2FA9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84"/>
          <a:stretch/>
        </p:blipFill>
        <p:spPr>
          <a:xfrm>
            <a:off x="-1" y="6032818"/>
            <a:ext cx="12242295" cy="2609540"/>
          </a:xfrm>
          <a:prstGeom prst="rect">
            <a:avLst/>
          </a:prstGeom>
        </p:spPr>
      </p:pic>
      <p:sp>
        <p:nvSpPr>
          <p:cNvPr id="6" name="Rectangle 30">
            <a:extLst>
              <a:ext uri="{FF2B5EF4-FFF2-40B4-BE49-F238E27FC236}">
                <a16:creationId xmlns:a16="http://schemas.microsoft.com/office/drawing/2014/main" id="{0B4A13C2-7665-4648-BE0F-1579A5FC0541}"/>
              </a:ext>
            </a:extLst>
          </p:cNvPr>
          <p:cNvSpPr/>
          <p:nvPr userDrawn="1"/>
        </p:nvSpPr>
        <p:spPr>
          <a:xfrm>
            <a:off x="-14" y="7019397"/>
            <a:ext cx="4943773" cy="980796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25603">
              <a:defRPr/>
            </a:pPr>
            <a:r>
              <a:rPr lang="en-US" sz="2233" b="1">
                <a:solidFill>
                  <a:srgbClr val="FFC000"/>
                </a:solidFill>
                <a:latin typeface="Arial" panose="020B0604020202020204" pitchFamily="34" charset="0"/>
              </a:rPr>
              <a:t>CLARO PRÉ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B482AE36-7D02-4FFB-BFA9-B5F3BD19907A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459888" y="7442940"/>
            <a:ext cx="1308449" cy="5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50289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3274987" y="3763175"/>
            <a:ext cx="8652554" cy="11160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169934"/>
            <a:r>
              <a:rPr lang="en-US" sz="6652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652" b="1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652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86501" y="330922"/>
            <a:ext cx="4974577" cy="8084894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86DDC3F5-EFC1-4123-A6C8-68820B0C4C8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459888" y="7442940"/>
            <a:ext cx="1308449" cy="5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4304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86503" y="330621"/>
            <a:ext cx="4974577" cy="8077414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687601" y="3714432"/>
            <a:ext cx="5477782" cy="11544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1169934"/>
            <a:r>
              <a:rPr lang="en-US" sz="6902">
                <a:solidFill>
                  <a:prstClr val="white"/>
                </a:solidFill>
              </a:rPr>
              <a:t>FIQUE </a:t>
            </a:r>
            <a:r>
              <a:rPr lang="en-US" sz="6902" b="1">
                <a:solidFill>
                  <a:prstClr val="white"/>
                </a:solidFill>
              </a:rPr>
              <a:t>LIGADO</a:t>
            </a:r>
            <a:endParaRPr lang="pt-BR" sz="6902">
              <a:solidFill>
                <a:prstClr val="white"/>
              </a:solidFill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EC4D78C6-6355-4670-8771-D8C9123FED2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459888" y="7442940"/>
            <a:ext cx="1308449" cy="5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69045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21" y="6861998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3" y="317882"/>
            <a:ext cx="11791371" cy="7996006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69934"/>
            <a:endParaRPr lang="pt-BR" sz="2303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E7665B64-6EEF-4F11-92F1-40A47C53B98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459890" y="7446601"/>
            <a:ext cx="1308955" cy="588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41613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240353" y="317594"/>
            <a:ext cx="11791371" cy="7988608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69934"/>
            <a:endParaRPr lang="pt-BR" sz="2303">
              <a:solidFill>
                <a:prstClr val="white"/>
              </a:solidFill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E831B94D-BB66-40F9-AA87-1B587430410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459890" y="7446601"/>
            <a:ext cx="1308955" cy="588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92481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 8">
            <a:extLst>
              <a:ext uri="{FF2B5EF4-FFF2-40B4-BE49-F238E27FC236}">
                <a16:creationId xmlns:a16="http://schemas.microsoft.com/office/drawing/2014/main" id="{F32B07AB-74E3-455C-A6D5-F671D16166E5}"/>
              </a:ext>
            </a:extLst>
          </p:cNvPr>
          <p:cNvSpPr/>
          <p:nvPr userDrawn="1"/>
        </p:nvSpPr>
        <p:spPr>
          <a:xfrm>
            <a:off x="-61431" y="4"/>
            <a:ext cx="12304231" cy="8642350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69934"/>
            <a:endParaRPr lang="pt-BR" sz="1727">
              <a:solidFill>
                <a:prstClr val="white"/>
              </a:solidFill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5ED9B748-CE74-42B9-9726-35D46977DAE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459890" y="7446601"/>
            <a:ext cx="1308955" cy="588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02335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Slide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áfico 3">
            <a:extLst>
              <a:ext uri="{FF2B5EF4-FFF2-40B4-BE49-F238E27FC236}">
                <a16:creationId xmlns:a16="http://schemas.microsoft.com/office/drawing/2014/main" id="{6A1A165C-6249-4251-94E7-74258823F45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459890" y="7446601"/>
            <a:ext cx="1308955" cy="588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19928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5"/>
            <a:ext cx="12241788" cy="8642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6230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5_Slide de título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8659542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3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21" y="6861998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3" y="317882"/>
            <a:ext cx="11791371" cy="79960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69934"/>
            <a:endParaRPr lang="pt-BR" sz="2303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4CEC98D9-8C50-4F52-97EF-E006B095033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459888" y="7442940"/>
            <a:ext cx="1308449" cy="5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45115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4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29" y="6861998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63" y="317882"/>
            <a:ext cx="11791371" cy="79960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69934"/>
            <a:endParaRPr lang="pt-BR" sz="1677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40BD5CA1-0750-443C-AED8-2768E053D2F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459888" y="7442940"/>
            <a:ext cx="1308449" cy="5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89448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7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User\Desktop\Spin\insumos\Marca Claro-02.png">
            <a:extLst>
              <a:ext uri="{FF2B5EF4-FFF2-40B4-BE49-F238E27FC236}">
                <a16:creationId xmlns:a16="http://schemas.microsoft.com/office/drawing/2014/main" id="{F4FCAD6D-8338-4E5A-8F66-D4713DC07FC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8584" y="6862110"/>
            <a:ext cx="984099" cy="1249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463C3643-E791-4BFB-A603-155E04E14EBF}"/>
              </a:ext>
            </a:extLst>
          </p:cNvPr>
          <p:cNvSpPr/>
          <p:nvPr userDrawn="1"/>
        </p:nvSpPr>
        <p:spPr>
          <a:xfrm>
            <a:off x="240182" y="317623"/>
            <a:ext cx="11792198" cy="79964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851271">
              <a:defRPr/>
            </a:pPr>
            <a:endParaRPr lang="pt-BR" sz="1674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8B086424-8765-440A-86AB-67D6E738D88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459888" y="7442940"/>
            <a:ext cx="1308449" cy="5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314043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8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User\Desktop\Spin\insumos\Marca Claro-02.png">
            <a:extLst>
              <a:ext uri="{FF2B5EF4-FFF2-40B4-BE49-F238E27FC236}">
                <a16:creationId xmlns:a16="http://schemas.microsoft.com/office/drawing/2014/main" id="{CF2D2AA7-6527-41E7-B990-ADFBBB5F390E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8584" y="6862110"/>
            <a:ext cx="984099" cy="1249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768110F0-985C-4A49-A0B3-2FF5D8AFB6BA}"/>
              </a:ext>
            </a:extLst>
          </p:cNvPr>
          <p:cNvSpPr/>
          <p:nvPr userDrawn="1"/>
        </p:nvSpPr>
        <p:spPr>
          <a:xfrm>
            <a:off x="240182" y="317623"/>
            <a:ext cx="11792198" cy="79964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134650">
              <a:defRPr/>
            </a:pPr>
            <a:endParaRPr lang="pt-BR" sz="2233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414173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le and Content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240353" y="317594"/>
            <a:ext cx="11791371" cy="79886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69934"/>
            <a:endParaRPr lang="pt-BR" sz="2303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72564E38-176E-471E-8C17-AD15DEA82B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459888" y="7442940"/>
            <a:ext cx="1308449" cy="5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09547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2"/>
            <a:ext cx="12241788" cy="8642350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33536AB7-DF9C-466F-9B6B-CA73D3B589D0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334282"/>
            <a:ext cx="1308449" cy="579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97474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240351" y="317588"/>
            <a:ext cx="11791371" cy="7988608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525"/>
            <a:endParaRPr lang="pt-BR" sz="2371">
              <a:solidFill>
                <a:prstClr val="white"/>
              </a:solidFill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14162745-ADA7-4B82-8B25-F0BFEACFB53E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51197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30235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23" y="6861997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5" y="317879"/>
            <a:ext cx="11791371" cy="7996006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525"/>
            <a:endParaRPr lang="pt-BR" sz="1779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212856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Slide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áfico 3">
            <a:extLst>
              <a:ext uri="{FF2B5EF4-FFF2-40B4-BE49-F238E27FC236}">
                <a16:creationId xmlns:a16="http://schemas.microsoft.com/office/drawing/2014/main" id="{80A07917-6C07-4E8E-8C18-F6D1330F6805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51197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48501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0_Slide de título"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áfico 3">
            <a:extLst>
              <a:ext uri="{FF2B5EF4-FFF2-40B4-BE49-F238E27FC236}">
                <a16:creationId xmlns:a16="http://schemas.microsoft.com/office/drawing/2014/main" id="{1D6E81DA-131F-40F9-9B64-E3FE7EEB893B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51197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34414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5"/>
            <a:ext cx="12241788" cy="8642350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F4E30067-4A5A-4DC3-B660-5CA23FC7F21A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47536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44292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1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23" y="6861997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5" y="317879"/>
            <a:ext cx="11791371" cy="79960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525"/>
            <a:endParaRPr lang="pt-BR" sz="1779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BA9D31B7-BCC3-4AE2-B85D-CA5DFD79D178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47536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03253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2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/>
          <p:cNvSpPr/>
          <p:nvPr userDrawn="1"/>
        </p:nvSpPr>
        <p:spPr>
          <a:xfrm>
            <a:off x="240355" y="288084"/>
            <a:ext cx="11791371" cy="806619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3900"/>
            <a:endParaRPr lang="pt-BR" sz="1779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7A7342FC-3708-41A8-839E-C927F1EE14DA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47536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44536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3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24" y="6861993"/>
            <a:ext cx="982698" cy="125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7" y="317881"/>
            <a:ext cx="11791371" cy="79960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525"/>
            <a:endParaRPr lang="pt-BR" sz="1753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700606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2"/>
            <a:ext cx="12241788" cy="864235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83218CB2-8D4A-4E3C-93E5-9D36A3CCCF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/>
          </a:blip>
          <a:srcRect t="32107" b="42432"/>
          <a:stretch/>
        </p:blipFill>
        <p:spPr>
          <a:xfrm>
            <a:off x="0" y="6072494"/>
            <a:ext cx="12242800" cy="2569858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4" y="6912642"/>
            <a:ext cx="4943773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2183">
              <a:defRPr/>
            </a:pPr>
            <a:r>
              <a:rPr lang="en-US" sz="2269" b="1">
                <a:solidFill>
                  <a:srgbClr val="FFC000"/>
                </a:solidFill>
                <a:latin typeface="Arial" panose="020B0604020202020204" pitchFamily="34" charset="0"/>
              </a:rPr>
              <a:t>CLARO FLEX</a:t>
            </a: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DCDEA3AA-3829-49E5-BF7D-726D3460876E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337889"/>
            <a:ext cx="1308955" cy="579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24456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/>
          <p:cNvSpPr/>
          <p:nvPr userDrawn="1"/>
        </p:nvSpPr>
        <p:spPr>
          <a:xfrm>
            <a:off x="0" y="5"/>
            <a:ext cx="12242800" cy="864235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05632"/>
            <a:endParaRPr lang="pt-BR" sz="2374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09" t="-943" r="-284" b="816"/>
          <a:stretch/>
        </p:blipFill>
        <p:spPr>
          <a:xfrm>
            <a:off x="189975" y="165955"/>
            <a:ext cx="11930044" cy="8227403"/>
          </a:xfrm>
          <a:prstGeom prst="rect">
            <a:avLst/>
          </a:prstGeom>
          <a:ln w="57150">
            <a:noFill/>
          </a:ln>
          <a:effectLst/>
        </p:spPr>
      </p:pic>
      <p:sp>
        <p:nvSpPr>
          <p:cNvPr id="21" name="Retângulo 20"/>
          <p:cNvSpPr/>
          <p:nvPr userDrawn="1"/>
        </p:nvSpPr>
        <p:spPr>
          <a:xfrm>
            <a:off x="189979" y="247999"/>
            <a:ext cx="11905067" cy="8154943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05632"/>
            <a:endParaRPr lang="pt-BR" sz="2374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C68E0DA7-DAC5-4202-842F-597108C4CDF7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47536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07319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1539"/>
          <a:stretch/>
        </p:blipFill>
        <p:spPr>
          <a:xfrm flipH="1">
            <a:off x="201005" y="298297"/>
            <a:ext cx="5543000" cy="8109161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D50B1FBD-287B-47D8-A1FD-3E6B0BBC8F6A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51197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4999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8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6758" y="328470"/>
            <a:ext cx="5399000" cy="7898495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312014" y="4505757"/>
            <a:ext cx="4647426" cy="14314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04525"/>
            <a:r>
              <a:rPr lang="pt-BR" sz="8702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8702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8702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8702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F682C181-AE84-4153-9935-774B1477DDEB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51197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472252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8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0348" y="328474"/>
            <a:ext cx="11762107" cy="3992709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54205" y="4563161"/>
            <a:ext cx="7134393" cy="4576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205632"/>
            <a:r>
              <a:rPr lang="pt-BR" sz="2374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74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27534" y="5234138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27534" y="6807024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Gráfico 10">
            <a:extLst>
              <a:ext uri="{FF2B5EF4-FFF2-40B4-BE49-F238E27FC236}">
                <a16:creationId xmlns:a16="http://schemas.microsoft.com/office/drawing/2014/main" id="{D6076F36-103A-496B-A419-AA31A32C2187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5466926" y="7451197"/>
            <a:ext cx="1308955" cy="58891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85724504"/>
      </p:ext>
    </p:extLst>
  </p:cSld>
  <p:clrMapOvr>
    <a:masterClrMapping/>
  </p:clrMapOvr>
  <p:transition spd="slow">
    <p:cover dir="u"/>
  </p:transition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9"/>
            <a:ext cx="12274684" cy="8668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8641" y="272214"/>
            <a:ext cx="9933458" cy="8097925"/>
          </a:xfrm>
          <a:prstGeom prst="rect">
            <a:avLst/>
          </a:prstGeom>
        </p:spPr>
      </p:pic>
      <p:sp>
        <p:nvSpPr>
          <p:cNvPr id="2" name="CaixaDeTexto 1"/>
          <p:cNvSpPr txBox="1"/>
          <p:nvPr userDrawn="1"/>
        </p:nvSpPr>
        <p:spPr>
          <a:xfrm rot="16200000">
            <a:off x="-2646821" y="3915142"/>
            <a:ext cx="8097927" cy="812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4525"/>
            <a:r>
              <a:rPr lang="pt-BR" sz="4677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677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A1F48513-2DD1-4032-82CA-62E7C527A3F7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47536"/>
            <a:ext cx="1308449" cy="58869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57466928"/>
      </p:ext>
    </p:extLst>
  </p:cSld>
  <p:clrMapOvr>
    <a:masterClrMapping/>
  </p:clrMapOvr>
  <p:transition spd="slow">
    <p:cover/>
  </p:transition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3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3274988" y="3747493"/>
            <a:ext cx="8652554" cy="11473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4525"/>
            <a:r>
              <a:rPr lang="en-US" sz="6856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856" b="1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856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86503" y="330922"/>
            <a:ext cx="4974577" cy="8084894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4BB03B68-C6BF-4CCE-93D6-2EB7225EC15D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47536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3306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E0DE65AC-B57F-4FCA-88FF-58B08F6FA7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5"/>
            <a:ext cx="12241788" cy="8775803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C1414A15-3240-4844-A7D9-809D304CBBC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7801" b="36771"/>
          <a:stretch/>
        </p:blipFill>
        <p:spPr>
          <a:xfrm flipH="1">
            <a:off x="-1" y="6166265"/>
            <a:ext cx="12242801" cy="2609540"/>
          </a:xfrm>
          <a:prstGeom prst="rect">
            <a:avLst/>
          </a:prstGeom>
        </p:spPr>
      </p:pic>
      <p:sp>
        <p:nvSpPr>
          <p:cNvPr id="6" name="Rectangle 30">
            <a:extLst>
              <a:ext uri="{FF2B5EF4-FFF2-40B4-BE49-F238E27FC236}">
                <a16:creationId xmlns:a16="http://schemas.microsoft.com/office/drawing/2014/main" id="{0B4A13C2-7665-4648-BE0F-1579A5FC0541}"/>
              </a:ext>
            </a:extLst>
          </p:cNvPr>
          <p:cNvSpPr/>
          <p:nvPr userDrawn="1"/>
        </p:nvSpPr>
        <p:spPr>
          <a:xfrm>
            <a:off x="-14" y="7019392"/>
            <a:ext cx="4943773" cy="980796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2183">
              <a:defRPr/>
            </a:pPr>
            <a:r>
              <a:rPr lang="en-US" sz="2269" b="1">
                <a:solidFill>
                  <a:srgbClr val="FFC000"/>
                </a:solidFill>
                <a:latin typeface="Arial" panose="020B0604020202020204" pitchFamily="34" charset="0"/>
              </a:rPr>
              <a:t>CLARO CONTROLE</a:t>
            </a:r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B58B5FDA-C343-482D-A45A-020A373E9A77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51197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09793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6">
            <a:extLst>
              <a:ext uri="{FF2B5EF4-FFF2-40B4-BE49-F238E27FC236}">
                <a16:creationId xmlns:a16="http://schemas.microsoft.com/office/drawing/2014/main" id="{D7C6F8F3-A74B-4322-A1EF-39EE0DD5D21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"/>
            <a:ext cx="12242800" cy="864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agem 7">
            <a:extLst>
              <a:ext uri="{FF2B5EF4-FFF2-40B4-BE49-F238E27FC236}">
                <a16:creationId xmlns:a16="http://schemas.microsoft.com/office/drawing/2014/main" id="{E6943A6E-BF87-427A-ACAE-55422134114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32036"/>
            <a:ext cx="12242800" cy="261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0">
            <a:extLst>
              <a:ext uri="{FF2B5EF4-FFF2-40B4-BE49-F238E27FC236}">
                <a16:creationId xmlns:a16="http://schemas.microsoft.com/office/drawing/2014/main" id="{F2433160-E278-4D0F-B443-2AC4298B94F2}"/>
              </a:ext>
            </a:extLst>
          </p:cNvPr>
          <p:cNvSpPr/>
          <p:nvPr userDrawn="1"/>
        </p:nvSpPr>
        <p:spPr>
          <a:xfrm>
            <a:off x="11" y="7019582"/>
            <a:ext cx="4943881" cy="979537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32183">
              <a:defRPr/>
            </a:pPr>
            <a:r>
              <a:rPr lang="en-US" sz="2269" b="1">
                <a:solidFill>
                  <a:srgbClr val="FFC000"/>
                </a:solidFill>
                <a:latin typeface="Arial" panose="020B0604020202020204" pitchFamily="34" charset="0"/>
              </a:rPr>
              <a:t>CLARO PÓS</a:t>
            </a: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37F66FA7-E7CA-4ABE-BB02-30A9651B85C3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51197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03177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/>
          <p:cNvSpPr/>
          <p:nvPr userDrawn="1"/>
        </p:nvSpPr>
        <p:spPr>
          <a:xfrm>
            <a:off x="0" y="4"/>
            <a:ext cx="12242800" cy="864235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04909"/>
            <a:endParaRPr lang="pt-BR" sz="2372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09" t="-943" r="-284" b="816"/>
          <a:stretch/>
        </p:blipFill>
        <p:spPr>
          <a:xfrm>
            <a:off x="189975" y="165955"/>
            <a:ext cx="11930044" cy="8227403"/>
          </a:xfrm>
          <a:prstGeom prst="rect">
            <a:avLst/>
          </a:prstGeom>
          <a:ln w="57150">
            <a:noFill/>
          </a:ln>
          <a:effectLst/>
        </p:spPr>
      </p:pic>
      <p:sp>
        <p:nvSpPr>
          <p:cNvPr id="21" name="Retângulo 20"/>
          <p:cNvSpPr/>
          <p:nvPr userDrawn="1"/>
        </p:nvSpPr>
        <p:spPr>
          <a:xfrm>
            <a:off x="189979" y="247999"/>
            <a:ext cx="11905067" cy="8154943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04909"/>
            <a:endParaRPr lang="pt-BR" sz="2372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34C60023-E611-491F-91B7-1C6ABDD534AE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47536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98880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0" y="2"/>
            <a:ext cx="12242800" cy="27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4525"/>
            <a:r>
              <a:rPr lang="en-US" sz="1186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8"/>
            <a:ext cx="12274684" cy="879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8641" y="244999"/>
            <a:ext cx="9933458" cy="8217896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44618" y="3909752"/>
            <a:ext cx="6293518" cy="8228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04525"/>
            <a:r>
              <a:rPr lang="pt-BR" sz="4747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47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70D9D92F-ACAD-4131-A2D0-8F0E0B17EF8B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47536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981202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E0DE65AC-B57F-4FCA-88FF-58B08F6FA7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7"/>
            <a:ext cx="12241788" cy="864235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FDCACBD-6B42-433C-939A-F062F9B2FA9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84"/>
          <a:stretch/>
        </p:blipFill>
        <p:spPr>
          <a:xfrm>
            <a:off x="-1" y="6032814"/>
            <a:ext cx="12242295" cy="2609540"/>
          </a:xfrm>
          <a:prstGeom prst="rect">
            <a:avLst/>
          </a:prstGeom>
        </p:spPr>
      </p:pic>
      <p:sp>
        <p:nvSpPr>
          <p:cNvPr id="6" name="Rectangle 30">
            <a:extLst>
              <a:ext uri="{FF2B5EF4-FFF2-40B4-BE49-F238E27FC236}">
                <a16:creationId xmlns:a16="http://schemas.microsoft.com/office/drawing/2014/main" id="{0B4A13C2-7665-4648-BE0F-1579A5FC0541}"/>
              </a:ext>
            </a:extLst>
          </p:cNvPr>
          <p:cNvSpPr/>
          <p:nvPr userDrawn="1"/>
        </p:nvSpPr>
        <p:spPr>
          <a:xfrm>
            <a:off x="-14" y="7019392"/>
            <a:ext cx="4943773" cy="980796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8589">
              <a:defRPr/>
            </a:pPr>
            <a:r>
              <a:rPr lang="en-US" sz="2303" b="1">
                <a:solidFill>
                  <a:srgbClr val="FFC000"/>
                </a:solidFill>
                <a:latin typeface="Arial" panose="020B0604020202020204" pitchFamily="34" charset="0"/>
              </a:rPr>
              <a:t>CLARO PRÉ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10D1C6F0-C097-4FAD-B5F7-BE52314577CF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47536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965869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6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7" y="6861993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1" y="317879"/>
            <a:ext cx="11791371" cy="7996006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525"/>
            <a:endParaRPr lang="pt-BR" sz="1779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66D5DAC2-0501-4C65-A06A-606B6783A5DF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51197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74185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" y="7"/>
            <a:ext cx="12242776" cy="8642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Gráfico 7">
            <a:extLst>
              <a:ext uri="{FF2B5EF4-FFF2-40B4-BE49-F238E27FC236}">
                <a16:creationId xmlns:a16="http://schemas.microsoft.com/office/drawing/2014/main" id="{3F14ABA9-8897-4E51-A219-FEFE64801BDE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51197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003149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" y="7"/>
            <a:ext cx="12242775" cy="8642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237308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0" y="2"/>
            <a:ext cx="12242800" cy="8642350"/>
          </a:xfrm>
          <a:prstGeom prst="rect">
            <a:avLst/>
          </a:prstGeom>
          <a:solidFill>
            <a:srgbClr val="E922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525"/>
            <a:endParaRPr lang="pt-BR" sz="1753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988099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" y="8"/>
            <a:ext cx="12242800" cy="8642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Gráfico 4">
            <a:extLst>
              <a:ext uri="{FF2B5EF4-FFF2-40B4-BE49-F238E27FC236}">
                <a16:creationId xmlns:a16="http://schemas.microsoft.com/office/drawing/2014/main" id="{2B71DD7F-2571-44F6-BFFA-4CAF57BAB59D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51197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89868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7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DF7FC122-0EC0-4941-ABB8-ACEB8267446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41" y="3089"/>
            <a:ext cx="12240160" cy="8639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6378653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ADA00866-F6B9-4009-8193-1DD4664E6A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1019" b="819"/>
          <a:stretch/>
        </p:blipFill>
        <p:spPr>
          <a:xfrm>
            <a:off x="1910" y="2736"/>
            <a:ext cx="12240891" cy="8639615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8" y="2369"/>
            <a:ext cx="826165" cy="990095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1105" y="6103364"/>
            <a:ext cx="1861696" cy="2538988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56" y="141317"/>
            <a:ext cx="878711" cy="399743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CFF8E68D-E324-4A10-B1C9-56EFE6F7D725}"/>
              </a:ext>
            </a:extLst>
          </p:cNvPr>
          <p:cNvCxnSpPr>
            <a:cxnSpLocks/>
            <a:endCxn id="12" idx="3"/>
          </p:cNvCxnSpPr>
          <p:nvPr userDrawn="1"/>
        </p:nvCxnSpPr>
        <p:spPr>
          <a:xfrm flipH="1" flipV="1">
            <a:off x="4302777" y="362245"/>
            <a:ext cx="6589494" cy="4106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1F4DF071-4518-4927-B303-C71BB3D01F4B}"/>
              </a:ext>
            </a:extLst>
          </p:cNvPr>
          <p:cNvSpPr txBox="1"/>
          <p:nvPr userDrawn="1"/>
        </p:nvSpPr>
        <p:spPr>
          <a:xfrm>
            <a:off x="575716" y="209575"/>
            <a:ext cx="3727061" cy="305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4164"/>
            <a:r>
              <a:rPr lang="pt-BR" sz="1384" b="1">
                <a:solidFill>
                  <a:prstClr val="white"/>
                </a:solidFill>
              </a:rPr>
              <a:t>FORMAÇÃO CLARO EMPRESAS </a:t>
            </a:r>
            <a:r>
              <a:rPr lang="pt-BR" sz="1384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258714293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6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EF5C401D-D495-C84C-8192-8451F904CA69}"/>
              </a:ext>
            </a:extLst>
          </p:cNvPr>
          <p:cNvSpPr/>
          <p:nvPr userDrawn="1"/>
        </p:nvSpPr>
        <p:spPr>
          <a:xfrm>
            <a:off x="0" y="2370"/>
            <a:ext cx="12242800" cy="8639983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1779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8" y="2369"/>
            <a:ext cx="826165" cy="990095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56" y="141314"/>
            <a:ext cx="881041" cy="400804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6FF5FC04-DE54-4143-8C64-1F0193F5A2B8}"/>
              </a:ext>
            </a:extLst>
          </p:cNvPr>
          <p:cNvCxnSpPr>
            <a:cxnSpLocks/>
            <a:endCxn id="10" idx="3"/>
          </p:cNvCxnSpPr>
          <p:nvPr userDrawn="1"/>
        </p:nvCxnSpPr>
        <p:spPr>
          <a:xfrm flipH="1" flipV="1">
            <a:off x="4302777" y="362245"/>
            <a:ext cx="6589494" cy="41067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ED0EC16F-712F-3441-BBA2-692FB793F0B6}"/>
              </a:ext>
            </a:extLst>
          </p:cNvPr>
          <p:cNvSpPr txBox="1"/>
          <p:nvPr userDrawn="1"/>
        </p:nvSpPr>
        <p:spPr>
          <a:xfrm>
            <a:off x="575716" y="209575"/>
            <a:ext cx="3727061" cy="305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4164"/>
            <a:r>
              <a:rPr lang="pt-BR" sz="1384" b="1">
                <a:solidFill>
                  <a:srgbClr val="C72736"/>
                </a:solidFill>
              </a:rPr>
              <a:t>FORMAÇÃO CLARO EMPRESAS </a:t>
            </a:r>
            <a:r>
              <a:rPr lang="pt-BR" sz="1384">
                <a:solidFill>
                  <a:srgbClr val="C72736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3584738446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6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0" y="2370"/>
            <a:ext cx="12242800" cy="8639983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1779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" y="6372574"/>
            <a:ext cx="11207841" cy="2269778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8" y="2369"/>
            <a:ext cx="826165" cy="990095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5816" y="6103364"/>
            <a:ext cx="1861696" cy="2538988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80706"/>
            <a:ext cx="12242800" cy="2945306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9DC61A-7A51-0445-8F43-E7BEF019A5F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56" y="141314"/>
            <a:ext cx="881041" cy="400804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90F05128-87B3-0A4C-A193-00DD6D49A417}"/>
              </a:ext>
            </a:extLst>
          </p:cNvPr>
          <p:cNvCxnSpPr>
            <a:cxnSpLocks/>
            <a:endCxn id="12" idx="3"/>
          </p:cNvCxnSpPr>
          <p:nvPr userDrawn="1"/>
        </p:nvCxnSpPr>
        <p:spPr>
          <a:xfrm flipH="1" flipV="1">
            <a:off x="4302777" y="362245"/>
            <a:ext cx="6589494" cy="41067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BDCA1EEB-155E-A047-BCB6-A4840F30F2B8}"/>
              </a:ext>
            </a:extLst>
          </p:cNvPr>
          <p:cNvSpPr txBox="1"/>
          <p:nvPr userDrawn="1"/>
        </p:nvSpPr>
        <p:spPr>
          <a:xfrm>
            <a:off x="575716" y="209575"/>
            <a:ext cx="3727061" cy="305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4164"/>
            <a:r>
              <a:rPr lang="pt-BR" sz="1384" b="1">
                <a:solidFill>
                  <a:srgbClr val="C72736"/>
                </a:solidFill>
              </a:rPr>
              <a:t>FORMAÇÃO CLARO EMPRESAS </a:t>
            </a:r>
            <a:r>
              <a:rPr lang="pt-BR" sz="1384">
                <a:solidFill>
                  <a:srgbClr val="C72736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3292872723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7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0" y="2370"/>
            <a:ext cx="12267583" cy="8639983"/>
          </a:xfrm>
          <a:prstGeom prst="rect">
            <a:avLst/>
          </a:prstGeom>
          <a:solidFill>
            <a:srgbClr val="C1C0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1779">
              <a:solidFill>
                <a:prstClr val="white"/>
              </a:solidFill>
            </a:endParaRP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F42E567C-863D-7049-B54D-FEE3D54AFD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56" y="141317"/>
            <a:ext cx="878711" cy="399743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8" y="2369"/>
            <a:ext cx="826165" cy="990095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373048" y="6103364"/>
            <a:ext cx="1869754" cy="2538988"/>
          </a:xfrm>
          <a:prstGeom prst="rect">
            <a:avLst/>
          </a:prstGeom>
        </p:spPr>
      </p:pic>
      <p:cxnSp>
        <p:nvCxnSpPr>
          <p:cNvPr id="9" name="Conector reto 10">
            <a:extLst>
              <a:ext uri="{FF2B5EF4-FFF2-40B4-BE49-F238E27FC236}">
                <a16:creationId xmlns:a16="http://schemas.microsoft.com/office/drawing/2014/main" id="{FFD16E8E-DF41-F54A-A260-56514FC27312}"/>
              </a:ext>
            </a:extLst>
          </p:cNvPr>
          <p:cNvCxnSpPr>
            <a:cxnSpLocks/>
            <a:endCxn id="11" idx="3"/>
          </p:cNvCxnSpPr>
          <p:nvPr userDrawn="1"/>
        </p:nvCxnSpPr>
        <p:spPr>
          <a:xfrm flipH="1" flipV="1">
            <a:off x="4302777" y="362245"/>
            <a:ext cx="6589494" cy="41067"/>
          </a:xfrm>
          <a:prstGeom prst="line">
            <a:avLst/>
          </a:prstGeom>
          <a:ln>
            <a:solidFill>
              <a:srgbClr val="7209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FC2A871D-C6C7-794B-B43C-5BA9A14D1C0C}"/>
              </a:ext>
            </a:extLst>
          </p:cNvPr>
          <p:cNvSpPr txBox="1"/>
          <p:nvPr userDrawn="1"/>
        </p:nvSpPr>
        <p:spPr>
          <a:xfrm>
            <a:off x="575716" y="209575"/>
            <a:ext cx="3727061" cy="305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4164"/>
            <a:r>
              <a:rPr lang="pt-BR" sz="1384" b="1">
                <a:solidFill>
                  <a:srgbClr val="720928"/>
                </a:solidFill>
              </a:rPr>
              <a:t>FORMAÇÃO CLARO EMPRESAS </a:t>
            </a:r>
            <a:r>
              <a:rPr lang="pt-BR" sz="1384">
                <a:solidFill>
                  <a:srgbClr val="720928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481405066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8A21D85E-D207-4144-A9AC-D86A7DD60B4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910" y="2740"/>
            <a:ext cx="12265674" cy="8639613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353E198B-2C21-4AE6-A7D1-86F5958804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76" y="1306"/>
            <a:ext cx="797436" cy="1086990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42CAA076-19D7-6849-9DD4-8A9CB4D0F62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56" y="141317"/>
            <a:ext cx="878711" cy="399743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9CC896CB-C5A3-B949-B6CB-7D0DEBD6B818}"/>
              </a:ext>
            </a:extLst>
          </p:cNvPr>
          <p:cNvCxnSpPr>
            <a:cxnSpLocks/>
            <a:endCxn id="8" idx="3"/>
          </p:cNvCxnSpPr>
          <p:nvPr userDrawn="1"/>
        </p:nvCxnSpPr>
        <p:spPr>
          <a:xfrm flipH="1" flipV="1">
            <a:off x="4302777" y="362245"/>
            <a:ext cx="6589494" cy="4106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aixaDeTexto 7">
            <a:extLst>
              <a:ext uri="{FF2B5EF4-FFF2-40B4-BE49-F238E27FC236}">
                <a16:creationId xmlns:a16="http://schemas.microsoft.com/office/drawing/2014/main" id="{9C5A0101-578C-3F41-8CF8-DF5682F57D88}"/>
              </a:ext>
            </a:extLst>
          </p:cNvPr>
          <p:cNvSpPr txBox="1"/>
          <p:nvPr userDrawn="1"/>
        </p:nvSpPr>
        <p:spPr>
          <a:xfrm>
            <a:off x="575716" y="209575"/>
            <a:ext cx="3727061" cy="305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4164"/>
            <a:r>
              <a:rPr lang="pt-BR" sz="1384" b="1">
                <a:solidFill>
                  <a:prstClr val="white"/>
                </a:solidFill>
              </a:rPr>
              <a:t>FORMAÇÃO CLARO EMPRESAS </a:t>
            </a:r>
            <a:r>
              <a:rPr lang="pt-BR" sz="1384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4157501197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BC9A0E3C-CD47-A54B-ABC9-4757312DC0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2"/>
            <a:ext cx="12242800" cy="864235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60F8559B-4025-1C4E-A766-3C1AB9DFBD4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56" y="141317"/>
            <a:ext cx="878711" cy="399743"/>
          </a:xfrm>
          <a:prstGeom prst="rect">
            <a:avLst/>
          </a:prstGeom>
        </p:spPr>
      </p:pic>
      <p:cxnSp>
        <p:nvCxnSpPr>
          <p:cNvPr id="6" name="Conector reto 10">
            <a:extLst>
              <a:ext uri="{FF2B5EF4-FFF2-40B4-BE49-F238E27FC236}">
                <a16:creationId xmlns:a16="http://schemas.microsoft.com/office/drawing/2014/main" id="{052438FC-0A58-ED49-876C-94CEB1C24BA7}"/>
              </a:ext>
            </a:extLst>
          </p:cNvPr>
          <p:cNvCxnSpPr>
            <a:cxnSpLocks/>
            <a:endCxn id="7" idx="3"/>
          </p:cNvCxnSpPr>
          <p:nvPr userDrawn="1"/>
        </p:nvCxnSpPr>
        <p:spPr>
          <a:xfrm flipH="1" flipV="1">
            <a:off x="4302777" y="362245"/>
            <a:ext cx="6589494" cy="4106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ixaDeTexto 6">
            <a:extLst>
              <a:ext uri="{FF2B5EF4-FFF2-40B4-BE49-F238E27FC236}">
                <a16:creationId xmlns:a16="http://schemas.microsoft.com/office/drawing/2014/main" id="{2BB0F6F6-8AD6-884D-9D15-2048F38068C3}"/>
              </a:ext>
            </a:extLst>
          </p:cNvPr>
          <p:cNvSpPr txBox="1"/>
          <p:nvPr userDrawn="1"/>
        </p:nvSpPr>
        <p:spPr>
          <a:xfrm>
            <a:off x="575716" y="209575"/>
            <a:ext cx="3727061" cy="305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4164"/>
            <a:r>
              <a:rPr lang="pt-BR" sz="1384" b="1">
                <a:solidFill>
                  <a:prstClr val="white"/>
                </a:solidFill>
              </a:rPr>
              <a:t>FORMAÇÃO CLARO EMPRESAS </a:t>
            </a:r>
            <a:r>
              <a:rPr lang="pt-BR" sz="1384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1109870815"/>
      </p:ext>
    </p:extLst>
  </p:cSld>
  <p:clrMapOvr>
    <a:masterClrMapping/>
  </p:clrMapOvr>
  <p:transition spd="slow">
    <p:cover/>
  </p:transition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8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0" y="2370"/>
            <a:ext cx="12242800" cy="8639983"/>
          </a:xfrm>
          <a:prstGeom prst="rect">
            <a:avLst/>
          </a:prstGeom>
          <a:solidFill>
            <a:srgbClr val="3C3C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1779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8" y="2369"/>
            <a:ext cx="826165" cy="990095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F9FF498-8632-0C4A-8A88-D9C9AC075C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56" y="141317"/>
            <a:ext cx="878711" cy="399743"/>
          </a:xfrm>
          <a:prstGeom prst="rect">
            <a:avLst/>
          </a:prstGeom>
        </p:spPr>
      </p:pic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D2F235CC-64F1-434A-89B7-9E54CAD79783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 flipV="1">
            <a:off x="4302777" y="362245"/>
            <a:ext cx="6589494" cy="4106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389D0C07-DD41-5344-A0DF-B87E082416DD}"/>
              </a:ext>
            </a:extLst>
          </p:cNvPr>
          <p:cNvSpPr txBox="1"/>
          <p:nvPr userDrawn="1"/>
        </p:nvSpPr>
        <p:spPr>
          <a:xfrm>
            <a:off x="575716" y="209575"/>
            <a:ext cx="3727061" cy="305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4164"/>
            <a:r>
              <a:rPr lang="pt-BR" sz="1384" b="1">
                <a:solidFill>
                  <a:prstClr val="white"/>
                </a:solidFill>
              </a:rPr>
              <a:t>FORMAÇÃO CLARO EMPRESAS </a:t>
            </a:r>
            <a:r>
              <a:rPr lang="pt-BR" sz="1384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2907558491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9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0" y="2370"/>
            <a:ext cx="12242800" cy="8639983"/>
          </a:xfrm>
          <a:prstGeom prst="rect">
            <a:avLst/>
          </a:prstGeom>
          <a:solidFill>
            <a:srgbClr val="8686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1779">
              <a:solidFill>
                <a:prstClr val="white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8" y="2369"/>
            <a:ext cx="826165" cy="990095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7435" y="1312314"/>
            <a:ext cx="3645835" cy="864235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56" y="141317"/>
            <a:ext cx="878711" cy="399743"/>
          </a:xfrm>
          <a:prstGeom prst="rect">
            <a:avLst/>
          </a:prstGeom>
        </p:spPr>
      </p:pic>
      <p:cxnSp>
        <p:nvCxnSpPr>
          <p:cNvPr id="9" name="Conector reto 10">
            <a:extLst>
              <a:ext uri="{FF2B5EF4-FFF2-40B4-BE49-F238E27FC236}">
                <a16:creationId xmlns:a16="http://schemas.microsoft.com/office/drawing/2014/main" id="{E3EFFAC5-10EF-B747-8763-C024FD09F2A4}"/>
              </a:ext>
            </a:extLst>
          </p:cNvPr>
          <p:cNvCxnSpPr>
            <a:cxnSpLocks/>
            <a:endCxn id="11" idx="3"/>
          </p:cNvCxnSpPr>
          <p:nvPr userDrawn="1"/>
        </p:nvCxnSpPr>
        <p:spPr>
          <a:xfrm flipH="1" flipV="1">
            <a:off x="4302777" y="362245"/>
            <a:ext cx="6589494" cy="4106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2A482844-A30B-444F-B574-7EF8DE5B0016}"/>
              </a:ext>
            </a:extLst>
          </p:cNvPr>
          <p:cNvSpPr txBox="1"/>
          <p:nvPr userDrawn="1"/>
        </p:nvSpPr>
        <p:spPr>
          <a:xfrm>
            <a:off x="575716" y="209575"/>
            <a:ext cx="3727061" cy="305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4164"/>
            <a:r>
              <a:rPr lang="pt-BR" sz="1384" b="1">
                <a:solidFill>
                  <a:prstClr val="white"/>
                </a:solidFill>
              </a:rPr>
              <a:t>FORMAÇÃO CLARO EMPRESAS </a:t>
            </a:r>
            <a:r>
              <a:rPr lang="pt-BR" sz="1384">
                <a:solidFill>
                  <a:prstClr val="white"/>
                </a:solidFill>
              </a:rPr>
              <a:t>| MÓVEL | DIA 1</a:t>
            </a:r>
          </a:p>
        </p:txBody>
      </p:sp>
    </p:spTree>
    <p:extLst>
      <p:ext uri="{BB962C8B-B14F-4D97-AF65-F5344CB8AC3E}">
        <p14:creationId xmlns:p14="http://schemas.microsoft.com/office/powerpoint/2010/main" val="2699700961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2"/>
            <a:ext cx="12242800" cy="8642350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100000">
                <a:srgbClr val="C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en-US" sz="2374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842961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2"/>
            <a:ext cx="12242800" cy="8642350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100000">
                <a:srgbClr val="C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en-US" sz="2374">
              <a:solidFill>
                <a:prstClr val="white"/>
              </a:solidFill>
            </a:endParaRPr>
          </a:p>
        </p:txBody>
      </p:sp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235748" y="221847"/>
            <a:ext cx="783780" cy="301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629433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7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0" y="4"/>
            <a:ext cx="12242800" cy="864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97310" y="317425"/>
            <a:ext cx="5445495" cy="3630320"/>
          </a:xfrm>
          <a:prstGeom prst="rect">
            <a:avLst/>
          </a:prstGeom>
        </p:spPr>
        <p:txBody>
          <a:bodyPr/>
          <a:lstStyle/>
          <a:p>
            <a:pPr defTabSz="904164" eaLnBrk="0" hangingPunct="0">
              <a:defRPr/>
            </a:pPr>
            <a:endParaRPr lang="pt-BR" sz="4747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848245"/>
            <a:ext cx="12241342" cy="2624041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35775" defTabSz="904164"/>
            <a:endParaRPr lang="en-US" sz="211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71" y="1805093"/>
            <a:ext cx="12254114" cy="2684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0" y="1788129"/>
            <a:ext cx="12242800" cy="12099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en-US" sz="2374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3632" y="1183170"/>
            <a:ext cx="2699356" cy="1243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5738" y="2355189"/>
            <a:ext cx="9751331" cy="898345"/>
          </a:xfrm>
        </p:spPr>
        <p:txBody>
          <a:bodyPr>
            <a:noAutofit/>
          </a:bodyPr>
          <a:lstStyle/>
          <a:p>
            <a:r>
              <a:rPr lang="pt-BR" sz="3955" b="1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3955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0" y="4411791"/>
            <a:ext cx="12242800" cy="12099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en-US" sz="2374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45496" y="7795531"/>
            <a:ext cx="1351809" cy="519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696682"/>
      </p:ext>
    </p:extLst>
  </p:cSld>
  <p:clrMapOvr>
    <a:masterClrMapping/>
  </p:clrMapOvr>
  <p:transition>
    <p:wipe dir="r"/>
  </p:transition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4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7"/>
            <a:ext cx="12242800" cy="867851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78371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0" y="2"/>
            <a:ext cx="12242800" cy="86423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235748" y="221847"/>
            <a:ext cx="783780" cy="301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228490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0" y="2"/>
            <a:ext cx="12242800" cy="86423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0" y="2"/>
            <a:ext cx="12242800" cy="864235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2374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235748" y="221847"/>
            <a:ext cx="783780" cy="301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6168489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4"/>
            <a:ext cx="12327094" cy="86423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235748" y="221847"/>
            <a:ext cx="783780" cy="301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187809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5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59603" y="2"/>
            <a:ext cx="3583203" cy="864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917311" y="2"/>
            <a:ext cx="3325490" cy="8676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628078" y="2"/>
            <a:ext cx="1156929" cy="864235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2374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97310" y="317425"/>
            <a:ext cx="5445495" cy="3630320"/>
          </a:xfrm>
          <a:prstGeom prst="rect">
            <a:avLst/>
          </a:prstGeom>
        </p:spPr>
        <p:txBody>
          <a:bodyPr/>
          <a:lstStyle/>
          <a:p>
            <a:pPr defTabSz="904164" eaLnBrk="0" hangingPunct="0">
              <a:defRPr/>
            </a:pPr>
            <a:endParaRPr lang="pt-BR" sz="4747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37302" y="2865931"/>
            <a:ext cx="6182744" cy="5779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443" y="-134124"/>
            <a:ext cx="12291687" cy="8910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44273" y="334094"/>
            <a:ext cx="2350943" cy="1083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6974673" y="2450867"/>
            <a:ext cx="4476677" cy="715838"/>
          </a:xfrm>
        </p:spPr>
        <p:txBody>
          <a:bodyPr>
            <a:noAutofit/>
          </a:bodyPr>
          <a:lstStyle/>
          <a:p>
            <a:pPr algn="r"/>
            <a:r>
              <a:rPr lang="pt-BR" sz="3164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164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115657" y="7446282"/>
            <a:ext cx="1808167" cy="69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30634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6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90" y="-5106"/>
            <a:ext cx="3597511" cy="8676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43436" y="2"/>
            <a:ext cx="1156929" cy="864235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2374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97310" y="317425"/>
            <a:ext cx="5445495" cy="3630320"/>
          </a:xfrm>
          <a:prstGeom prst="rect">
            <a:avLst/>
          </a:prstGeom>
        </p:spPr>
        <p:txBody>
          <a:bodyPr/>
          <a:lstStyle/>
          <a:p>
            <a:pPr defTabSz="904164" eaLnBrk="0" hangingPunct="0">
              <a:defRPr/>
            </a:pPr>
            <a:endParaRPr lang="pt-BR" sz="4747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6591" y="7163117"/>
            <a:ext cx="1206213" cy="1513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3761" y="1411847"/>
            <a:ext cx="5611809" cy="7230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5" y="4"/>
            <a:ext cx="12291687" cy="8910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0411" y="149794"/>
            <a:ext cx="2350943" cy="1083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553005" y="2087893"/>
            <a:ext cx="3750727" cy="715838"/>
          </a:xfrm>
        </p:spPr>
        <p:txBody>
          <a:bodyPr>
            <a:noAutofit/>
          </a:bodyPr>
          <a:lstStyle/>
          <a:p>
            <a:pPr algn="l"/>
            <a:r>
              <a:rPr lang="pt-BR" sz="3955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3955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11796" y="7446282"/>
            <a:ext cx="1808167" cy="69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327830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"/>
            <a:ext cx="12242800" cy="8679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4357652"/>
      </p:ext>
    </p:extLst>
  </p:cSld>
  <p:clrMapOvr>
    <a:masterClrMapping/>
  </p:clrMapOvr>
  <p:transition>
    <p:wipe dir="r"/>
  </p:transition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INSTITUCIONAL 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590097" y="180571"/>
            <a:ext cx="9255428" cy="631864"/>
          </a:xfrm>
          <a:prstGeom prst="rect">
            <a:avLst/>
          </a:prstGeom>
        </p:spPr>
        <p:txBody>
          <a:bodyPr/>
          <a:lstStyle>
            <a:lvl1pPr>
              <a:defRPr sz="2637" b="1">
                <a:solidFill>
                  <a:schemeClr val="tx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1758208017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2"/>
            <a:ext cx="12242800" cy="8642350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100000">
                <a:srgbClr val="C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en-US" sz="2374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5493853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8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0" y="4"/>
            <a:ext cx="12242800" cy="864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97308" y="317425"/>
            <a:ext cx="5445495" cy="3630320"/>
          </a:xfrm>
          <a:prstGeom prst="rect">
            <a:avLst/>
          </a:prstGeom>
        </p:spPr>
        <p:txBody>
          <a:bodyPr/>
          <a:lstStyle/>
          <a:p>
            <a:pPr defTabSz="904164" eaLnBrk="0" hangingPunct="0">
              <a:defRPr/>
            </a:pPr>
            <a:endParaRPr lang="pt-BR" sz="4747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848245"/>
            <a:ext cx="12241342" cy="2624041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35788" defTabSz="904164"/>
            <a:endParaRPr lang="en-US" sz="211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sp>
        <p:nvSpPr>
          <p:cNvPr id="9" name="Rectangle 1"/>
          <p:cNvSpPr/>
          <p:nvPr userDrawn="1"/>
        </p:nvSpPr>
        <p:spPr>
          <a:xfrm>
            <a:off x="0" y="1788129"/>
            <a:ext cx="12242800" cy="12099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en-US" sz="2374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5737" y="2355187"/>
            <a:ext cx="9751331" cy="898345"/>
          </a:xfrm>
        </p:spPr>
        <p:txBody>
          <a:bodyPr>
            <a:noAutofit/>
          </a:bodyPr>
          <a:lstStyle/>
          <a:p>
            <a:r>
              <a:rPr lang="pt-BR" sz="3955" b="1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3955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0" y="4411791"/>
            <a:ext cx="12242800" cy="12099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en-US" sz="2374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45496" y="7795531"/>
            <a:ext cx="1351809" cy="519479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E97F1AA3-6CF2-4322-9D6C-80EF87299CA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3239" y="1183275"/>
            <a:ext cx="2736322" cy="1260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838731"/>
      </p:ext>
    </p:extLst>
  </p:cSld>
  <p:clrMapOvr>
    <a:masterClrMapping/>
  </p:clrMapOvr>
  <p:transition>
    <p:wipe dir="r"/>
  </p:transition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5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77B27279-4A63-4536-AB4A-82984E8F5112}"/>
              </a:ext>
            </a:extLst>
          </p:cNvPr>
          <p:cNvSpPr/>
          <p:nvPr userDrawn="1"/>
        </p:nvSpPr>
        <p:spPr>
          <a:xfrm>
            <a:off x="0" y="2"/>
            <a:ext cx="12242800" cy="8642350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98000">
                <a:srgbClr val="4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2374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83725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564885C8-3BE4-4B35-B31F-CD33F469DF6A}"/>
              </a:ext>
            </a:extLst>
          </p:cNvPr>
          <p:cNvSpPr/>
          <p:nvPr userDrawn="1"/>
        </p:nvSpPr>
        <p:spPr>
          <a:xfrm>
            <a:off x="0" y="2"/>
            <a:ext cx="12242800" cy="8642350"/>
          </a:xfrm>
          <a:prstGeom prst="rect">
            <a:avLst/>
          </a:prstGeom>
          <a:gradFill flip="none" rotWithShape="1">
            <a:gsLst>
              <a:gs pos="0">
                <a:srgbClr val="F5F5F5"/>
              </a:gs>
              <a:gs pos="98000">
                <a:srgbClr val="D7D6D6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2374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235747" y="221845"/>
            <a:ext cx="783780" cy="301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643251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E0352845-0171-498A-BC9E-0AE1EA41D7BF}"/>
              </a:ext>
            </a:extLst>
          </p:cNvPr>
          <p:cNvSpPr/>
          <p:nvPr userDrawn="1"/>
        </p:nvSpPr>
        <p:spPr>
          <a:xfrm>
            <a:off x="0" y="2"/>
            <a:ext cx="12242800" cy="8642350"/>
          </a:xfrm>
          <a:prstGeom prst="rect">
            <a:avLst/>
          </a:prstGeom>
          <a:gradFill flip="none" rotWithShape="1">
            <a:gsLst>
              <a:gs pos="0">
                <a:srgbClr val="9B9B9B"/>
              </a:gs>
              <a:gs pos="98000">
                <a:srgbClr val="80808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2374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235747" y="221845"/>
            <a:ext cx="783780" cy="301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439900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235747" y="221845"/>
            <a:ext cx="783780" cy="301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080959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7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tângulo 14">
            <a:extLst>
              <a:ext uri="{FF2B5EF4-FFF2-40B4-BE49-F238E27FC236}">
                <a16:creationId xmlns:a16="http://schemas.microsoft.com/office/drawing/2014/main" id="{E6375031-B999-4056-AF5D-890A70EFE9BF}"/>
              </a:ext>
            </a:extLst>
          </p:cNvPr>
          <p:cNvSpPr/>
          <p:nvPr userDrawn="1"/>
        </p:nvSpPr>
        <p:spPr>
          <a:xfrm>
            <a:off x="8628079" y="-1"/>
            <a:ext cx="3614722" cy="8642352"/>
          </a:xfrm>
          <a:prstGeom prst="rect">
            <a:avLst/>
          </a:prstGeom>
          <a:gradFill flip="none" rotWithShape="0">
            <a:gsLst>
              <a:gs pos="0">
                <a:srgbClr val="FF0000"/>
              </a:gs>
              <a:gs pos="98000">
                <a:srgbClr val="4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2374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0D13C509-F921-49E6-A9EC-98A7B5E628EF}"/>
              </a:ext>
            </a:extLst>
          </p:cNvPr>
          <p:cNvSpPr/>
          <p:nvPr userDrawn="1"/>
        </p:nvSpPr>
        <p:spPr>
          <a:xfrm>
            <a:off x="8628078" y="2"/>
            <a:ext cx="1156929" cy="864235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2374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168D1628-FE68-4E85-9633-BC8E29D3FC3B}"/>
              </a:ext>
            </a:extLst>
          </p:cNvPr>
          <p:cNvSpPr txBox="1">
            <a:spLocks/>
          </p:cNvSpPr>
          <p:nvPr userDrawn="1"/>
        </p:nvSpPr>
        <p:spPr>
          <a:xfrm>
            <a:off x="6797308" y="317425"/>
            <a:ext cx="5445495" cy="3630320"/>
          </a:xfrm>
          <a:prstGeom prst="rect">
            <a:avLst/>
          </a:prstGeom>
        </p:spPr>
        <p:txBody>
          <a:bodyPr/>
          <a:lstStyle/>
          <a:p>
            <a:pPr defTabSz="904164" eaLnBrk="0" hangingPunct="0">
              <a:defRPr/>
            </a:pPr>
            <a:endParaRPr lang="pt-BR" sz="4747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2" name="Picture 2" descr="I:\Spin\imagens\1065252_16172266_baixa.png">
            <a:extLst>
              <a:ext uri="{FF2B5EF4-FFF2-40B4-BE49-F238E27FC236}">
                <a16:creationId xmlns:a16="http://schemas.microsoft.com/office/drawing/2014/main" id="{C154E1DF-9C06-4661-B405-B30A4A4993F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37300" y="2865931"/>
            <a:ext cx="6182744" cy="5779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3D44E09D-ECEA-47B6-8314-8EE38DB0B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6974673" y="2450867"/>
            <a:ext cx="4476677" cy="715838"/>
          </a:xfrm>
        </p:spPr>
        <p:txBody>
          <a:bodyPr>
            <a:noAutofit/>
          </a:bodyPr>
          <a:lstStyle/>
          <a:p>
            <a:pPr algn="r"/>
            <a:r>
              <a:rPr lang="pt-BR" sz="3164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164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5" name="Imagem 24">
            <a:extLst>
              <a:ext uri="{FF2B5EF4-FFF2-40B4-BE49-F238E27FC236}">
                <a16:creationId xmlns:a16="http://schemas.microsoft.com/office/drawing/2014/main" id="{09F7680B-FE8B-4A82-9BE1-B19505EE8E3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115657" y="7650104"/>
            <a:ext cx="1808167" cy="694850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B4276BCB-516E-4534-9893-08D4EA51E0C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1527" y="285704"/>
            <a:ext cx="2570997" cy="1184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520115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8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>
            <a:extLst>
              <a:ext uri="{FF2B5EF4-FFF2-40B4-BE49-F238E27FC236}">
                <a16:creationId xmlns:a16="http://schemas.microsoft.com/office/drawing/2014/main" id="{CE6E4D79-39B0-4E71-AFBB-3C50945B85E9}"/>
              </a:ext>
            </a:extLst>
          </p:cNvPr>
          <p:cNvSpPr/>
          <p:nvPr userDrawn="1"/>
        </p:nvSpPr>
        <p:spPr>
          <a:xfrm>
            <a:off x="-1066003" y="-1"/>
            <a:ext cx="4000364" cy="8642352"/>
          </a:xfrm>
          <a:prstGeom prst="rect">
            <a:avLst/>
          </a:prstGeom>
          <a:gradFill flip="none" rotWithShape="0">
            <a:gsLst>
              <a:gs pos="0">
                <a:srgbClr val="FF0000"/>
              </a:gs>
              <a:gs pos="98000">
                <a:srgbClr val="4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2374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516448AB-5534-4112-B129-03BFF1CEFD0B}"/>
              </a:ext>
            </a:extLst>
          </p:cNvPr>
          <p:cNvSpPr/>
          <p:nvPr userDrawn="1"/>
        </p:nvSpPr>
        <p:spPr>
          <a:xfrm>
            <a:off x="2843436" y="2"/>
            <a:ext cx="1156929" cy="864235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2374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21" name="Picture 4" descr="C:\Users\User\Desktop\Spin\insumos\Marca Claro-02.png">
            <a:extLst>
              <a:ext uri="{FF2B5EF4-FFF2-40B4-BE49-F238E27FC236}">
                <a16:creationId xmlns:a16="http://schemas.microsoft.com/office/drawing/2014/main" id="{4A637F70-C5B5-4D3C-B67B-657E1C7504C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6591" y="7163117"/>
            <a:ext cx="1206213" cy="1513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I:\Spin\imagens\shutterstock_85841311 cópia.png">
            <a:extLst>
              <a:ext uri="{FF2B5EF4-FFF2-40B4-BE49-F238E27FC236}">
                <a16:creationId xmlns:a16="http://schemas.microsoft.com/office/drawing/2014/main" id="{2E0D2C00-EF15-42B5-8BAF-A88FDB723710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3761" y="1411847"/>
            <a:ext cx="5611809" cy="7230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CC2CE829-5C68-4F32-A8A3-2491B8081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1553005" y="2087893"/>
            <a:ext cx="3750727" cy="715838"/>
          </a:xfrm>
        </p:spPr>
        <p:txBody>
          <a:bodyPr>
            <a:noAutofit/>
          </a:bodyPr>
          <a:lstStyle/>
          <a:p>
            <a:pPr algn="l"/>
            <a:r>
              <a:rPr lang="pt-BR" sz="3955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3955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5" name="Imagem 24">
            <a:extLst>
              <a:ext uri="{FF2B5EF4-FFF2-40B4-BE49-F238E27FC236}">
                <a16:creationId xmlns:a16="http://schemas.microsoft.com/office/drawing/2014/main" id="{59174BBE-4CE7-49F9-858B-00311203E6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14406" y="7447588"/>
            <a:ext cx="1808167" cy="694850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E583FD2A-851F-4999-A7ED-EBC594E81980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470" y="157003"/>
            <a:ext cx="2570997" cy="1184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6188674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9F23CD6A-D46A-4285-94BF-7382D5B7808D}"/>
              </a:ext>
            </a:extLst>
          </p:cNvPr>
          <p:cNvSpPr/>
          <p:nvPr userDrawn="1"/>
        </p:nvSpPr>
        <p:spPr>
          <a:xfrm>
            <a:off x="0" y="2"/>
            <a:ext cx="12242800" cy="8642350"/>
          </a:xfrm>
          <a:prstGeom prst="rect">
            <a:avLst/>
          </a:prstGeom>
          <a:gradFill flip="none" rotWithShape="1">
            <a:gsLst>
              <a:gs pos="0">
                <a:srgbClr val="F5F5F5"/>
              </a:gs>
              <a:gs pos="98000">
                <a:srgbClr val="D7D6D6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2374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B213541E-9A9F-4540-A860-EBD896A9897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235747" y="221845"/>
            <a:ext cx="783780" cy="301194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84580976-0FC2-4F08-A381-0F4F69ADEC3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560" r="8330"/>
          <a:stretch/>
        </p:blipFill>
        <p:spPr>
          <a:xfrm flipH="1">
            <a:off x="0" y="2"/>
            <a:ext cx="3818062" cy="864235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06AF58DA-BAC0-4C18-8E59-D6377E05322E}"/>
              </a:ext>
            </a:extLst>
          </p:cNvPr>
          <p:cNvSpPr txBox="1"/>
          <p:nvPr userDrawn="1"/>
        </p:nvSpPr>
        <p:spPr>
          <a:xfrm rot="16200000">
            <a:off x="-255862" y="4092336"/>
            <a:ext cx="8642347" cy="457689"/>
          </a:xfrm>
          <a:prstGeom prst="rect">
            <a:avLst/>
          </a:prstGeom>
          <a:solidFill>
            <a:srgbClr val="DA2F10"/>
          </a:solidFill>
        </p:spPr>
        <p:txBody>
          <a:bodyPr wrap="square" rtlCol="0" anchor="ctr">
            <a:spAutoFit/>
          </a:bodyPr>
          <a:lstStyle/>
          <a:p>
            <a:pPr algn="ctr" defTabSz="904164"/>
            <a:r>
              <a:rPr lang="pt-BR" sz="2374" b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INFORMAÇÕES IMPORTANTES</a:t>
            </a:r>
          </a:p>
        </p:txBody>
      </p:sp>
    </p:spTree>
    <p:extLst>
      <p:ext uri="{BB962C8B-B14F-4D97-AF65-F5344CB8AC3E}">
        <p14:creationId xmlns:p14="http://schemas.microsoft.com/office/powerpoint/2010/main" val="3026436317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>
            <a:extLst>
              <a:ext uri="{FF2B5EF4-FFF2-40B4-BE49-F238E27FC236}">
                <a16:creationId xmlns:a16="http://schemas.microsoft.com/office/drawing/2014/main" id="{DED0F6FC-69B1-4AFF-87DB-086A1B203607}"/>
              </a:ext>
            </a:extLst>
          </p:cNvPr>
          <p:cNvSpPr/>
          <p:nvPr userDrawn="1"/>
        </p:nvSpPr>
        <p:spPr>
          <a:xfrm>
            <a:off x="0" y="2"/>
            <a:ext cx="12242800" cy="8642350"/>
          </a:xfrm>
          <a:prstGeom prst="rect">
            <a:avLst/>
          </a:prstGeom>
          <a:gradFill flip="none" rotWithShape="1">
            <a:gsLst>
              <a:gs pos="0">
                <a:srgbClr val="F5F5F5"/>
              </a:gs>
              <a:gs pos="98000">
                <a:srgbClr val="D7D6D6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2374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F11C0187-6D7E-421E-A6DD-818C0CCA0F1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235747" y="7940207"/>
            <a:ext cx="783780" cy="301194"/>
          </a:xfrm>
          <a:prstGeom prst="rect">
            <a:avLst/>
          </a:prstGeom>
        </p:spPr>
      </p:pic>
      <p:sp>
        <p:nvSpPr>
          <p:cNvPr id="8" name="Rectangle 4">
            <a:extLst>
              <a:ext uri="{FF2B5EF4-FFF2-40B4-BE49-F238E27FC236}">
                <a16:creationId xmlns:a16="http://schemas.microsoft.com/office/drawing/2014/main" id="{351B778E-8344-4BDD-8821-2CD228193C36}"/>
              </a:ext>
            </a:extLst>
          </p:cNvPr>
          <p:cNvSpPr/>
          <p:nvPr userDrawn="1"/>
        </p:nvSpPr>
        <p:spPr>
          <a:xfrm>
            <a:off x="3" y="2"/>
            <a:ext cx="12241342" cy="2820970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35788" defTabSz="904164">
              <a:defRPr/>
            </a:pPr>
            <a:endParaRPr lang="en-US" sz="211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BC3423CB-41FF-494F-AF7D-6B63B7B0185E}"/>
              </a:ext>
            </a:extLst>
          </p:cNvPr>
          <p:cNvSpPr/>
          <p:nvPr userDrawn="1"/>
        </p:nvSpPr>
        <p:spPr>
          <a:xfrm>
            <a:off x="0" y="2706564"/>
            <a:ext cx="12242800" cy="12099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>
              <a:defRPr/>
            </a:pPr>
            <a:endParaRPr lang="en-US" sz="2374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1" name="Imagem 10">
            <a:extLst>
              <a:ext uri="{FF2B5EF4-FFF2-40B4-BE49-F238E27FC236}">
                <a16:creationId xmlns:a16="http://schemas.microsoft.com/office/drawing/2014/main" id="{DC2847B8-42F1-4E97-A08A-ADE51F5AD27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8283" y="2157283"/>
            <a:ext cx="2570997" cy="1184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276884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1_Slide de título"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66948"/>
            <a:ext cx="1302811" cy="49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960292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7" y="6861993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1" y="317879"/>
            <a:ext cx="11791371" cy="7996006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2374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66948"/>
            <a:ext cx="1302811" cy="49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389136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3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7" y="6861993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1" y="317879"/>
            <a:ext cx="11791371" cy="79960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2374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66948"/>
            <a:ext cx="1302811" cy="49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000108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9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6758" y="328469"/>
            <a:ext cx="5399000" cy="7898497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312011" y="4505757"/>
            <a:ext cx="4647426" cy="14314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04164"/>
            <a:r>
              <a:rPr lang="pt-BR" sz="8702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8702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8702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8702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66948"/>
            <a:ext cx="1302811" cy="49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944053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0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3274988" y="3747562"/>
            <a:ext cx="8652554" cy="1147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4164"/>
            <a:r>
              <a:rPr lang="en-US" sz="6855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855" b="1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855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86497" y="330922"/>
            <a:ext cx="4974577" cy="8084894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66948"/>
            <a:ext cx="1302811" cy="49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994847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0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0" y="3"/>
            <a:ext cx="12242800" cy="27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4164"/>
            <a:r>
              <a:rPr lang="en-US" sz="1186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8"/>
            <a:ext cx="12274684" cy="879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8641" y="244999"/>
            <a:ext cx="9933458" cy="8217896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44616" y="3909752"/>
            <a:ext cx="6293518" cy="8228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04164"/>
            <a:r>
              <a:rPr lang="pt-BR" sz="4747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47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66948"/>
            <a:ext cx="1302811" cy="49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935114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0" y="16"/>
            <a:ext cx="12242800" cy="2566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4164"/>
            <a:r>
              <a:rPr lang="en-US" sz="1068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"/>
            <a:ext cx="12242800" cy="8642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606569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/>
          <p:cNvSpPr/>
          <p:nvPr userDrawn="1"/>
        </p:nvSpPr>
        <p:spPr>
          <a:xfrm>
            <a:off x="0" y="2"/>
            <a:ext cx="12242800" cy="864235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2374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09" t="-943" r="-284" b="816"/>
          <a:stretch/>
        </p:blipFill>
        <p:spPr>
          <a:xfrm>
            <a:off x="189975" y="165955"/>
            <a:ext cx="11930044" cy="8227403"/>
          </a:xfrm>
          <a:prstGeom prst="rect">
            <a:avLst/>
          </a:prstGeom>
          <a:ln w="57150">
            <a:noFill/>
          </a:ln>
          <a:effectLst/>
        </p:spPr>
      </p:pic>
      <p:sp>
        <p:nvSpPr>
          <p:cNvPr id="21" name="Retângulo 20"/>
          <p:cNvSpPr/>
          <p:nvPr userDrawn="1"/>
        </p:nvSpPr>
        <p:spPr>
          <a:xfrm>
            <a:off x="189977" y="247999"/>
            <a:ext cx="11905067" cy="8154943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2374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Imagem 5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66948"/>
            <a:ext cx="1302811" cy="49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173294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Freelancers\Spin\Lab\fundos_Lab-11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31880" y="-24006"/>
            <a:ext cx="12274684" cy="8666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5537866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81" y="4"/>
            <a:ext cx="12235244" cy="8642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755841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9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0349" y="328470"/>
            <a:ext cx="11762107" cy="3992709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54206" y="4467375"/>
            <a:ext cx="7134393" cy="4576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4164"/>
            <a:r>
              <a:rPr lang="pt-BR" sz="2374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74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27534" y="5234138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27534" y="6807024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7514" y="7224967"/>
            <a:ext cx="2147783" cy="817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188861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Title Slide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66948"/>
            <a:ext cx="1302811" cy="49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559176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0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0349" y="328471"/>
            <a:ext cx="11762107" cy="3992709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54206" y="4563159"/>
            <a:ext cx="7134393" cy="457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204797"/>
            <a:r>
              <a:rPr lang="pt-BR" sz="2372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72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27534" y="5234138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27534" y="6807024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1725" y="7184940"/>
            <a:ext cx="2299361" cy="876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827951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_Title Slide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9761" y="7546424"/>
            <a:ext cx="1308613" cy="498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573275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1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2336816" y="3702021"/>
            <a:ext cx="6776214" cy="11872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1204797"/>
            <a:r>
              <a:rPr lang="en-US" sz="7115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7115" b="1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7115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86500" y="330922"/>
            <a:ext cx="4974577" cy="8084894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71563"/>
            <a:ext cx="1302811" cy="496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295724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0" y="4"/>
            <a:ext cx="12242800" cy="8642350"/>
          </a:xfrm>
          <a:prstGeom prst="rect">
            <a:avLst/>
          </a:prstGeom>
          <a:solidFill>
            <a:srgbClr val="E922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1752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5663304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m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506" y="-36012"/>
            <a:ext cx="12291426" cy="8678363"/>
          </a:xfrm>
          <a:prstGeom prst="rect">
            <a:avLst/>
          </a:prstGeom>
        </p:spPr>
      </p:pic>
      <p:grpSp>
        <p:nvGrpSpPr>
          <p:cNvPr id="11" name="Grupo 10"/>
          <p:cNvGrpSpPr/>
          <p:nvPr userDrawn="1"/>
        </p:nvGrpSpPr>
        <p:grpSpPr>
          <a:xfrm>
            <a:off x="404201" y="342094"/>
            <a:ext cx="1458118" cy="1440396"/>
            <a:chOff x="10275183" y="371476"/>
            <a:chExt cx="1694713" cy="1334002"/>
          </a:xfrm>
        </p:grpSpPr>
        <p:pic>
          <p:nvPicPr>
            <p:cNvPr id="12" name="Imagem 11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75183" y="371476"/>
              <a:ext cx="1694713" cy="630096"/>
            </a:xfrm>
            <a:prstGeom prst="rect">
              <a:avLst/>
            </a:prstGeom>
          </p:spPr>
        </p:pic>
        <p:pic>
          <p:nvPicPr>
            <p:cNvPr id="13" name="Imagem 12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03759" y="1161080"/>
              <a:ext cx="1594700" cy="54439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29776136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_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5" y="1"/>
            <a:ext cx="12241610" cy="8643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72242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2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m 24">
            <a:extLst>
              <a:ext uri="{FF2B5EF4-FFF2-40B4-BE49-F238E27FC236}">
                <a16:creationId xmlns:a16="http://schemas.microsoft.com/office/drawing/2014/main" id="{ADA00866-F6B9-4009-8193-1DD4664E6A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1019" b="819"/>
          <a:stretch/>
        </p:blipFill>
        <p:spPr>
          <a:xfrm>
            <a:off x="1910" y="2736"/>
            <a:ext cx="12240891" cy="8639615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8" y="2369"/>
            <a:ext cx="826165" cy="990095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1105" y="6103364"/>
            <a:ext cx="1861696" cy="2538988"/>
          </a:xfrm>
          <a:prstGeom prst="rect">
            <a:avLst/>
          </a:prstGeom>
        </p:spPr>
      </p:pic>
      <p:sp>
        <p:nvSpPr>
          <p:cNvPr id="27" name="CaixaDeTexto 26">
            <a:extLst>
              <a:ext uri="{FF2B5EF4-FFF2-40B4-BE49-F238E27FC236}">
                <a16:creationId xmlns:a16="http://schemas.microsoft.com/office/drawing/2014/main" id="{CE139058-B8D1-4F55-8A54-F6F3248764FB}"/>
              </a:ext>
            </a:extLst>
          </p:cNvPr>
          <p:cNvSpPr txBox="1"/>
          <p:nvPr userDrawn="1"/>
        </p:nvSpPr>
        <p:spPr>
          <a:xfrm>
            <a:off x="575714" y="209575"/>
            <a:ext cx="2978648" cy="305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4164"/>
            <a:r>
              <a:rPr lang="pt-BR" sz="1384" b="1">
                <a:solidFill>
                  <a:prstClr val="white"/>
                </a:solidFill>
              </a:rPr>
              <a:t>NOVA FORMAÇÃO PME </a:t>
            </a:r>
            <a:r>
              <a:rPr lang="pt-BR" sz="1384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53BED3D8-1844-4B1D-A29E-A87F6D019D9C}"/>
              </a:ext>
            </a:extLst>
          </p:cNvPr>
          <p:cNvCxnSpPr>
            <a:cxnSpLocks/>
          </p:cNvCxnSpPr>
          <p:nvPr userDrawn="1"/>
        </p:nvCxnSpPr>
        <p:spPr>
          <a:xfrm flipH="1">
            <a:off x="3554362" y="403313"/>
            <a:ext cx="7337907" cy="19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Imagem 9">
            <a:extLst>
              <a:ext uri="{FF2B5EF4-FFF2-40B4-BE49-F238E27FC236}">
                <a16:creationId xmlns:a16="http://schemas.microsoft.com/office/drawing/2014/main" id="{A7807BA9-5111-8947-893C-6FC81FCAFE9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56" y="141317"/>
            <a:ext cx="878711" cy="399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26925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3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EF5C401D-D495-C84C-8192-8451F904CA69}"/>
              </a:ext>
            </a:extLst>
          </p:cNvPr>
          <p:cNvSpPr/>
          <p:nvPr userDrawn="1"/>
        </p:nvSpPr>
        <p:spPr>
          <a:xfrm>
            <a:off x="0" y="2370"/>
            <a:ext cx="12242800" cy="8639983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1779">
              <a:solidFill>
                <a:prstClr val="white"/>
              </a:solidFill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5715" y="209575"/>
            <a:ext cx="2978649" cy="305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4164"/>
            <a:r>
              <a:rPr lang="pt-BR" sz="1384" b="1">
                <a:solidFill>
                  <a:srgbClr val="C72736"/>
                </a:solidFill>
              </a:rPr>
              <a:t>NOVA FORMAÇÃO PME </a:t>
            </a:r>
            <a:r>
              <a:rPr lang="pt-BR" sz="1384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 flipV="1">
            <a:off x="3554364" y="362245"/>
            <a:ext cx="7337907" cy="41067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8" y="2369"/>
            <a:ext cx="826165" cy="990095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109DCF-B2DA-5E42-8D02-17E0ED553C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56" y="141314"/>
            <a:ext cx="881041" cy="400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809465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4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5996556-938C-8145-A383-CD621348260D}"/>
              </a:ext>
            </a:extLst>
          </p:cNvPr>
          <p:cNvSpPr/>
          <p:nvPr userDrawn="1"/>
        </p:nvSpPr>
        <p:spPr>
          <a:xfrm>
            <a:off x="0" y="2370"/>
            <a:ext cx="12242800" cy="8639983"/>
          </a:xfrm>
          <a:prstGeom prst="rect">
            <a:avLst/>
          </a:prstGeom>
          <a:solidFill>
            <a:srgbClr val="FCE7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1779">
              <a:solidFill>
                <a:prstClr val="white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1A8AB48-0610-E144-A791-1AD8BF3A5E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" y="6372574"/>
            <a:ext cx="11207841" cy="2269778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5715" y="209575"/>
            <a:ext cx="2978649" cy="305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4164"/>
            <a:r>
              <a:rPr lang="pt-BR" sz="1384" b="1">
                <a:solidFill>
                  <a:srgbClr val="C72736"/>
                </a:solidFill>
              </a:rPr>
              <a:t>NOVA FORMAÇÃO PME </a:t>
            </a:r>
            <a:r>
              <a:rPr lang="pt-BR" sz="1384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 flipV="1">
            <a:off x="3554364" y="362245"/>
            <a:ext cx="7337907" cy="41067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8" y="2369"/>
            <a:ext cx="826165" cy="990095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AADD9F3C-F3BC-4D99-8D0B-A19EA661A7A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5816" y="6103364"/>
            <a:ext cx="1861696" cy="2538988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5E0075B-C407-B743-B23F-C0F761FDBF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80706"/>
            <a:ext cx="12242800" cy="2945306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69DC61A-7A51-0445-8F43-E7BEF019A5F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56" y="141314"/>
            <a:ext cx="881041" cy="400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015990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5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5715" y="209575"/>
            <a:ext cx="2978649" cy="305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4164"/>
            <a:r>
              <a:rPr lang="pt-BR" sz="1384" b="1">
                <a:solidFill>
                  <a:srgbClr val="C72736"/>
                </a:solidFill>
              </a:rPr>
              <a:t>NOVA FORMAÇÃO PME </a:t>
            </a:r>
            <a:r>
              <a:rPr lang="pt-BR" sz="1384">
                <a:solidFill>
                  <a:srgbClr val="C72736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 flipV="1">
            <a:off x="3554364" y="362245"/>
            <a:ext cx="7337907" cy="41067"/>
          </a:xfrm>
          <a:prstGeom prst="line">
            <a:avLst/>
          </a:prstGeom>
          <a:ln>
            <a:solidFill>
              <a:srgbClr val="C727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8" y="2369"/>
            <a:ext cx="826165" cy="990095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91789" y="6103364"/>
            <a:ext cx="1869754" cy="2538988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3EC7F0F9-A728-BE41-806B-BBC34DBD857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56" y="141314"/>
            <a:ext cx="881041" cy="400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932090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6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0" y="2370"/>
            <a:ext cx="12267583" cy="8639983"/>
          </a:xfrm>
          <a:prstGeom prst="rect">
            <a:avLst/>
          </a:prstGeom>
          <a:solidFill>
            <a:srgbClr val="C1C0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1779">
              <a:solidFill>
                <a:prstClr val="white"/>
              </a:solidFill>
            </a:endParaRP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F42E567C-863D-7049-B54D-FEE3D54AFD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56" y="141317"/>
            <a:ext cx="878711" cy="399743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5715" y="209575"/>
            <a:ext cx="2978649" cy="305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4164"/>
            <a:r>
              <a:rPr lang="pt-BR" sz="1384" b="1">
                <a:solidFill>
                  <a:srgbClr val="720928"/>
                </a:solidFill>
              </a:rPr>
              <a:t>NOVA FORMAÇÃO PME </a:t>
            </a:r>
            <a:r>
              <a:rPr lang="pt-BR" sz="1384">
                <a:solidFill>
                  <a:srgbClr val="720928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 flipV="1">
            <a:off x="3554364" y="362245"/>
            <a:ext cx="7337907" cy="41067"/>
          </a:xfrm>
          <a:prstGeom prst="line">
            <a:avLst/>
          </a:prstGeom>
          <a:ln>
            <a:solidFill>
              <a:srgbClr val="7209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8" y="2369"/>
            <a:ext cx="826165" cy="990095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204FBC9-44CF-7E4E-87B8-17EB1D5246C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373048" y="6103364"/>
            <a:ext cx="1869754" cy="2538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127908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8A21D85E-D207-4144-A9AC-D86A7DD60B4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910" y="2740"/>
            <a:ext cx="12265674" cy="8639613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71249A34-0DA6-45B3-83E9-C0E11084A81C}"/>
              </a:ext>
            </a:extLst>
          </p:cNvPr>
          <p:cNvSpPr txBox="1"/>
          <p:nvPr userDrawn="1"/>
        </p:nvSpPr>
        <p:spPr>
          <a:xfrm>
            <a:off x="575714" y="209575"/>
            <a:ext cx="2978648" cy="305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4164"/>
            <a:r>
              <a:rPr lang="pt-BR" sz="1384" b="1">
                <a:solidFill>
                  <a:prstClr val="white"/>
                </a:solidFill>
              </a:rPr>
              <a:t>NOVA FORMAÇÃO PME </a:t>
            </a:r>
            <a:r>
              <a:rPr lang="pt-BR" sz="1384">
                <a:solidFill>
                  <a:prstClr val="white"/>
                </a:solidFill>
              </a:rPr>
              <a:t>| PRODUTOS</a:t>
            </a: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353E198B-2C21-4AE6-A7D1-86F5958804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76" y="1306"/>
            <a:ext cx="797436" cy="1086990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2F0337FC-1D6B-6F45-B33F-541172EEC84C}"/>
              </a:ext>
            </a:extLst>
          </p:cNvPr>
          <p:cNvCxnSpPr>
            <a:cxnSpLocks/>
          </p:cNvCxnSpPr>
          <p:nvPr userDrawn="1"/>
        </p:nvCxnSpPr>
        <p:spPr>
          <a:xfrm flipH="1">
            <a:off x="3554362" y="403313"/>
            <a:ext cx="7337907" cy="19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Imagem 8">
            <a:extLst>
              <a:ext uri="{FF2B5EF4-FFF2-40B4-BE49-F238E27FC236}">
                <a16:creationId xmlns:a16="http://schemas.microsoft.com/office/drawing/2014/main" id="{42CAA076-19D7-6849-9DD4-8A9CB4D0F62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56" y="141317"/>
            <a:ext cx="878711" cy="399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842440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BC9A0E3C-CD47-A54B-ABC9-4757312DC0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2"/>
            <a:ext cx="12242800" cy="864235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524A5AFA-1BDA-5E4B-910D-BD07EC64B8F1}"/>
              </a:ext>
            </a:extLst>
          </p:cNvPr>
          <p:cNvSpPr txBox="1"/>
          <p:nvPr userDrawn="1"/>
        </p:nvSpPr>
        <p:spPr>
          <a:xfrm>
            <a:off x="575714" y="209575"/>
            <a:ext cx="2978648" cy="305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4164"/>
            <a:r>
              <a:rPr lang="pt-BR" sz="1384" b="1">
                <a:solidFill>
                  <a:prstClr val="white"/>
                </a:solidFill>
              </a:rPr>
              <a:t>NOVA FORMAÇÃO PME </a:t>
            </a:r>
            <a:r>
              <a:rPr lang="pt-BR" sz="1384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113ACE8-C787-D243-A35D-89ABED630A9B}"/>
              </a:ext>
            </a:extLst>
          </p:cNvPr>
          <p:cNvCxnSpPr>
            <a:cxnSpLocks/>
          </p:cNvCxnSpPr>
          <p:nvPr userDrawn="1"/>
        </p:nvCxnSpPr>
        <p:spPr>
          <a:xfrm flipH="1">
            <a:off x="3554364" y="403500"/>
            <a:ext cx="659531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Imagem 12">
            <a:extLst>
              <a:ext uri="{FF2B5EF4-FFF2-40B4-BE49-F238E27FC236}">
                <a16:creationId xmlns:a16="http://schemas.microsoft.com/office/drawing/2014/main" id="{60F8559B-4025-1C4E-A766-3C1AB9DFBD4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56" y="141317"/>
            <a:ext cx="878711" cy="399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43993"/>
      </p:ext>
    </p:extLst>
  </p:cSld>
  <p:clrMapOvr>
    <a:masterClrMapping/>
  </p:clrMapOvr>
  <p:transition spd="slow">
    <p:cover/>
  </p:transition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695F5EB9-2F95-5F48-A670-C05DC4F8F7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2"/>
            <a:ext cx="12242800" cy="864235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16E64A73-5EB6-B846-B5DB-09FB95695D2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56" y="141317"/>
            <a:ext cx="878711" cy="399743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524A5AFA-1BDA-5E4B-910D-BD07EC64B8F1}"/>
              </a:ext>
            </a:extLst>
          </p:cNvPr>
          <p:cNvSpPr txBox="1"/>
          <p:nvPr userDrawn="1"/>
        </p:nvSpPr>
        <p:spPr>
          <a:xfrm>
            <a:off x="575714" y="209575"/>
            <a:ext cx="2978648" cy="305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4164"/>
            <a:r>
              <a:rPr lang="pt-BR" sz="1384" b="1">
                <a:solidFill>
                  <a:prstClr val="white"/>
                </a:solidFill>
              </a:rPr>
              <a:t>NOVA FORMAÇÃO PME </a:t>
            </a:r>
            <a:r>
              <a:rPr lang="pt-BR" sz="1384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7" name="Conector reto 10">
            <a:extLst>
              <a:ext uri="{FF2B5EF4-FFF2-40B4-BE49-F238E27FC236}">
                <a16:creationId xmlns:a16="http://schemas.microsoft.com/office/drawing/2014/main" id="{0113ACE8-C787-D243-A35D-89ABED630A9B}"/>
              </a:ext>
            </a:extLst>
          </p:cNvPr>
          <p:cNvCxnSpPr>
            <a:cxnSpLocks/>
          </p:cNvCxnSpPr>
          <p:nvPr userDrawn="1"/>
        </p:nvCxnSpPr>
        <p:spPr>
          <a:xfrm flipH="1">
            <a:off x="3554364" y="403500"/>
            <a:ext cx="659531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5771035"/>
      </p:ext>
    </p:extLst>
  </p:cSld>
  <p:clrMapOvr>
    <a:masterClrMapping/>
  </p:clrMapOvr>
  <p:transition spd="slow">
    <p:cover/>
  </p:transition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7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0" y="2370"/>
            <a:ext cx="12242800" cy="8639983"/>
          </a:xfrm>
          <a:prstGeom prst="rect">
            <a:avLst/>
          </a:prstGeom>
          <a:solidFill>
            <a:srgbClr val="3C3C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1779">
              <a:solidFill>
                <a:prstClr val="white"/>
              </a:solidFill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5715" y="209575"/>
            <a:ext cx="2978649" cy="305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4164"/>
            <a:r>
              <a:rPr lang="pt-BR" sz="1384" b="1">
                <a:solidFill>
                  <a:prstClr val="white"/>
                </a:solidFill>
              </a:rPr>
              <a:t>NOVA FORMAÇÃO PME </a:t>
            </a:r>
            <a:r>
              <a:rPr lang="pt-BR" sz="1384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 flipV="1">
            <a:off x="3554364" y="362245"/>
            <a:ext cx="7337907" cy="4106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8" y="2369"/>
            <a:ext cx="826165" cy="990095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F9FF498-8632-0C4A-8A88-D9C9AC075C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56" y="141317"/>
            <a:ext cx="878711" cy="399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8997876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8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0" y="2370"/>
            <a:ext cx="12242800" cy="8639983"/>
          </a:xfrm>
          <a:prstGeom prst="rect">
            <a:avLst/>
          </a:prstGeom>
          <a:solidFill>
            <a:srgbClr val="8686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1779">
              <a:solidFill>
                <a:prstClr val="white"/>
              </a:solidFill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5715" y="209575"/>
            <a:ext cx="2978649" cy="305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4164"/>
            <a:r>
              <a:rPr lang="pt-BR" sz="1384" b="1">
                <a:solidFill>
                  <a:prstClr val="white"/>
                </a:solidFill>
              </a:rPr>
              <a:t>NOVA FORMAÇÃO PME </a:t>
            </a:r>
            <a:r>
              <a:rPr lang="pt-BR" sz="1384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 flipV="1">
            <a:off x="3554364" y="362245"/>
            <a:ext cx="7337907" cy="4106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8" y="2369"/>
            <a:ext cx="826165" cy="990095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7435" y="1312314"/>
            <a:ext cx="3645835" cy="864235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56" y="141317"/>
            <a:ext cx="878711" cy="399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811254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9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C5C84B98-8F04-B541-BFD1-DBA67B6EC575}"/>
              </a:ext>
            </a:extLst>
          </p:cNvPr>
          <p:cNvSpPr/>
          <p:nvPr userDrawn="1"/>
        </p:nvSpPr>
        <p:spPr>
          <a:xfrm>
            <a:off x="0" y="2372"/>
            <a:ext cx="12242800" cy="8639983"/>
          </a:xfrm>
          <a:prstGeom prst="rect">
            <a:avLst/>
          </a:prstGeom>
          <a:solidFill>
            <a:srgbClr val="8686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1779">
              <a:solidFill>
                <a:prstClr val="white"/>
              </a:solidFill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72B7B35-4964-4D08-8C0D-B402E7259719}"/>
              </a:ext>
            </a:extLst>
          </p:cNvPr>
          <p:cNvSpPr txBox="1"/>
          <p:nvPr userDrawn="1"/>
        </p:nvSpPr>
        <p:spPr>
          <a:xfrm>
            <a:off x="575716" y="209572"/>
            <a:ext cx="2978649" cy="305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4164"/>
            <a:r>
              <a:rPr lang="pt-BR" sz="1384" b="1">
                <a:solidFill>
                  <a:prstClr val="white"/>
                </a:solidFill>
              </a:rPr>
              <a:t>NOVA FORMAÇÃO PME </a:t>
            </a:r>
            <a:r>
              <a:rPr lang="pt-BR" sz="1384">
                <a:solidFill>
                  <a:prstClr val="white"/>
                </a:solidFill>
              </a:rPr>
              <a:t>| PRODUTOS</a:t>
            </a: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A00851D3-0DA0-40B3-AD22-F54E85DABF98}"/>
              </a:ext>
            </a:extLst>
          </p:cNvPr>
          <p:cNvCxnSpPr>
            <a:cxnSpLocks/>
            <a:endCxn id="9" idx="3"/>
          </p:cNvCxnSpPr>
          <p:nvPr userDrawn="1"/>
        </p:nvCxnSpPr>
        <p:spPr>
          <a:xfrm flipH="1" flipV="1">
            <a:off x="3554365" y="362242"/>
            <a:ext cx="7337909" cy="4107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magem 19">
            <a:extLst>
              <a:ext uri="{FF2B5EF4-FFF2-40B4-BE49-F238E27FC236}">
                <a16:creationId xmlns:a16="http://schemas.microsoft.com/office/drawing/2014/main" id="{0DAF942D-DB53-4263-8489-61035DD779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30" y="2371"/>
            <a:ext cx="826165" cy="990096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6A3A30EF-B231-B04C-8963-EAEC3E1434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7437" y="1312316"/>
            <a:ext cx="3645835" cy="864235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2075756-1E6E-F746-9D5E-371048653FC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9558" y="141317"/>
            <a:ext cx="878711" cy="399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389659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EB830C7B-8E37-4522-8EC4-77124C99834D}"/>
              </a:ext>
            </a:extLst>
          </p:cNvPr>
          <p:cNvSpPr/>
          <p:nvPr userDrawn="1"/>
        </p:nvSpPr>
        <p:spPr>
          <a:xfrm rot="10800000">
            <a:off x="2142490" y="7797324"/>
            <a:ext cx="7957820" cy="84502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3539"/>
            <a:endParaRPr lang="pt-BR" sz="1779">
              <a:solidFill>
                <a:prstClr val="white"/>
              </a:solidFill>
            </a:endParaRPr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70F697C9-209A-43BA-9D10-BC4E191C3BA0}"/>
              </a:ext>
            </a:extLst>
          </p:cNvPr>
          <p:cNvGrpSpPr/>
          <p:nvPr userDrawn="1"/>
        </p:nvGrpSpPr>
        <p:grpSpPr>
          <a:xfrm>
            <a:off x="5924648" y="8159442"/>
            <a:ext cx="393505" cy="97566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5" name="Shape 18">
              <a:extLst>
                <a:ext uri="{FF2B5EF4-FFF2-40B4-BE49-F238E27FC236}">
                  <a16:creationId xmlns:a16="http://schemas.microsoft.com/office/drawing/2014/main" id="{CC2A0787-D69E-482A-9952-2DCE6F2039A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03539">
                <a:defRPr sz="3200">
                  <a:solidFill>
                    <a:srgbClr val="FFFFFF"/>
                  </a:solidFill>
                </a:defRPr>
              </a:pPr>
              <a:endParaRPr sz="3161">
                <a:solidFill>
                  <a:srgbClr val="FFFFFF"/>
                </a:solidFill>
              </a:endParaRPr>
            </a:p>
          </p:txBody>
        </p:sp>
        <p:sp>
          <p:nvSpPr>
            <p:cNvPr id="6" name="Shape 19">
              <a:extLst>
                <a:ext uri="{FF2B5EF4-FFF2-40B4-BE49-F238E27FC236}">
                  <a16:creationId xmlns:a16="http://schemas.microsoft.com/office/drawing/2014/main" id="{A7B4D387-A84F-460C-B015-AFC5B6656E78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03539">
                <a:defRPr sz="3200">
                  <a:solidFill>
                    <a:srgbClr val="FFFFFF"/>
                  </a:solidFill>
                </a:defRPr>
              </a:pPr>
              <a:endParaRPr sz="3161">
                <a:solidFill>
                  <a:srgbClr val="FFFFFF"/>
                </a:solidFill>
              </a:endParaRPr>
            </a:p>
          </p:txBody>
        </p:sp>
        <p:sp>
          <p:nvSpPr>
            <p:cNvPr id="7" name="Shape 20">
              <a:extLst>
                <a:ext uri="{FF2B5EF4-FFF2-40B4-BE49-F238E27FC236}">
                  <a16:creationId xmlns:a16="http://schemas.microsoft.com/office/drawing/2014/main" id="{0DC9D6F5-5703-4487-9B28-B60C581845E9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03539">
                <a:defRPr sz="3200">
                  <a:solidFill>
                    <a:srgbClr val="FFFFFF"/>
                  </a:solidFill>
                </a:defRPr>
              </a:pPr>
              <a:endParaRPr sz="3161">
                <a:solidFill>
                  <a:srgbClr val="FFFFFF"/>
                </a:solidFill>
              </a:endParaRPr>
            </a:p>
          </p:txBody>
        </p:sp>
      </p:grpSp>
      <p:sp>
        <p:nvSpPr>
          <p:cNvPr id="8" name="Título 1">
            <a:extLst>
              <a:ext uri="{FF2B5EF4-FFF2-40B4-BE49-F238E27FC236}">
                <a16:creationId xmlns:a16="http://schemas.microsoft.com/office/drawing/2014/main" id="{6E078637-47D1-4E47-BDFF-E5F47C8176F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295525" y="667179"/>
            <a:ext cx="7651750" cy="518142"/>
          </a:xfrm>
          <a:prstGeom prst="rect">
            <a:avLst/>
          </a:prstGeom>
        </p:spPr>
        <p:txBody>
          <a:bodyPr anchor="b"/>
          <a:lstStyle>
            <a:lvl1pPr marL="0" algn="ctr" defTabSz="903539" rtl="0" eaLnBrk="1" latinLnBrk="0" hangingPunct="1">
              <a:defRPr lang="pt-BR" sz="3161" kern="1200" spc="198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/>
              <a:t>TÍTULO</a:t>
            </a:r>
          </a:p>
        </p:txBody>
      </p:sp>
      <p:sp>
        <p:nvSpPr>
          <p:cNvPr id="10" name="Espaço Reservado para Texto 5">
            <a:extLst>
              <a:ext uri="{FF2B5EF4-FFF2-40B4-BE49-F238E27FC236}">
                <a16:creationId xmlns:a16="http://schemas.microsoft.com/office/drawing/2014/main" id="{5B736190-DDAD-467E-B4A5-1A89B956676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95525" y="1225942"/>
            <a:ext cx="7651750" cy="5181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72" spc="198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1209479203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6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rma Livre: Forma 6">
            <a:extLst>
              <a:ext uri="{FF2B5EF4-FFF2-40B4-BE49-F238E27FC236}">
                <a16:creationId xmlns:a16="http://schemas.microsoft.com/office/drawing/2014/main" id="{D36170ED-D75D-4725-97A5-2BEFDD357737}"/>
              </a:ext>
            </a:extLst>
          </p:cNvPr>
          <p:cNvSpPr/>
          <p:nvPr userDrawn="1"/>
        </p:nvSpPr>
        <p:spPr>
          <a:xfrm>
            <a:off x="2142491" y="0"/>
            <a:ext cx="7957820" cy="1451995"/>
          </a:xfrm>
          <a:custGeom>
            <a:avLst/>
            <a:gdLst>
              <a:gd name="connsiteX0" fmla="*/ 0 w 6449725"/>
              <a:gd name="connsiteY0" fmla="*/ 0 h 1163782"/>
              <a:gd name="connsiteX1" fmla="*/ 6449725 w 6449725"/>
              <a:gd name="connsiteY1" fmla="*/ 0 h 1163782"/>
              <a:gd name="connsiteX2" fmla="*/ 6449725 w 6449725"/>
              <a:gd name="connsiteY2" fmla="*/ 557188 h 1163782"/>
              <a:gd name="connsiteX3" fmla="*/ 5843131 w 6449725"/>
              <a:gd name="connsiteY3" fmla="*/ 1163782 h 1163782"/>
              <a:gd name="connsiteX4" fmla="*/ 606594 w 6449725"/>
              <a:gd name="connsiteY4" fmla="*/ 1163782 h 1163782"/>
              <a:gd name="connsiteX5" fmla="*/ 0 w 6449725"/>
              <a:gd name="connsiteY5" fmla="*/ 557188 h 1163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49725" h="1163782">
                <a:moveTo>
                  <a:pt x="0" y="0"/>
                </a:moveTo>
                <a:lnTo>
                  <a:pt x="6449725" y="0"/>
                </a:lnTo>
                <a:lnTo>
                  <a:pt x="6449725" y="557188"/>
                </a:lnTo>
                <a:cubicBezTo>
                  <a:pt x="6449725" y="892201"/>
                  <a:pt x="6178144" y="1163782"/>
                  <a:pt x="5843131" y="1163782"/>
                </a:cubicBezTo>
                <a:lnTo>
                  <a:pt x="606594" y="1163782"/>
                </a:lnTo>
                <a:cubicBezTo>
                  <a:pt x="271581" y="1163782"/>
                  <a:pt x="0" y="892201"/>
                  <a:pt x="0" y="55718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3539"/>
            <a:endParaRPr lang="pt-BR" sz="1779">
              <a:solidFill>
                <a:prstClr val="white"/>
              </a:solidFill>
            </a:endParaRP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2E42AEC-9CA0-41E8-850D-DFE13CB10AC2}"/>
              </a:ext>
            </a:extLst>
          </p:cNvPr>
          <p:cNvGrpSpPr/>
          <p:nvPr userDrawn="1"/>
        </p:nvGrpSpPr>
        <p:grpSpPr>
          <a:xfrm>
            <a:off x="5924648" y="149070"/>
            <a:ext cx="393505" cy="97566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1" name="Shape 18">
              <a:extLst>
                <a:ext uri="{FF2B5EF4-FFF2-40B4-BE49-F238E27FC236}">
                  <a16:creationId xmlns:a16="http://schemas.microsoft.com/office/drawing/2014/main" id="{9A448202-9995-4672-8E9C-5A3950D4F33B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03539">
                <a:defRPr sz="3200">
                  <a:solidFill>
                    <a:srgbClr val="FFFFFF"/>
                  </a:solidFill>
                </a:defRPr>
              </a:pPr>
              <a:endParaRPr sz="3161">
                <a:solidFill>
                  <a:srgbClr val="FFFFFF"/>
                </a:solidFill>
              </a:endParaRPr>
            </a:p>
          </p:txBody>
        </p:sp>
        <p:sp>
          <p:nvSpPr>
            <p:cNvPr id="12" name="Shape 19">
              <a:extLst>
                <a:ext uri="{FF2B5EF4-FFF2-40B4-BE49-F238E27FC236}">
                  <a16:creationId xmlns:a16="http://schemas.microsoft.com/office/drawing/2014/main" id="{4F3BEC18-9C60-45F1-89DC-237495199F9F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03539">
                <a:defRPr sz="3200">
                  <a:solidFill>
                    <a:srgbClr val="FFFFFF"/>
                  </a:solidFill>
                </a:defRPr>
              </a:pPr>
              <a:endParaRPr sz="3161">
                <a:solidFill>
                  <a:srgbClr val="FFFFFF"/>
                </a:solidFill>
              </a:endParaRPr>
            </a:p>
          </p:txBody>
        </p:sp>
        <p:sp>
          <p:nvSpPr>
            <p:cNvPr id="13" name="Shape 20">
              <a:extLst>
                <a:ext uri="{FF2B5EF4-FFF2-40B4-BE49-F238E27FC236}">
                  <a16:creationId xmlns:a16="http://schemas.microsoft.com/office/drawing/2014/main" id="{D46FDE2C-EA4B-4C0B-9BFA-60809218A337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03539">
                <a:defRPr sz="3200">
                  <a:solidFill>
                    <a:srgbClr val="FFFFFF"/>
                  </a:solidFill>
                </a:defRPr>
              </a:pPr>
              <a:endParaRPr sz="3161">
                <a:solidFill>
                  <a:srgbClr val="FFFFFF"/>
                </a:solidFill>
              </a:endParaRPr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B10804E5-2607-44A6-9425-A1F8E885904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445834" y="430019"/>
            <a:ext cx="7351139" cy="518142"/>
          </a:xfrm>
          <a:prstGeom prst="rect">
            <a:avLst/>
          </a:prstGeom>
        </p:spPr>
        <p:txBody>
          <a:bodyPr anchor="b"/>
          <a:lstStyle>
            <a:lvl1pPr marL="0" algn="ctr" defTabSz="903539" rtl="0" eaLnBrk="1" latinLnBrk="0" hangingPunct="1">
              <a:defRPr lang="pt-BR" sz="2769" b="1" kern="1200" spc="198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/>
              <a:t>TÍTULO AQUI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F96342F5-3FB4-490F-9638-45CC41AEBB0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445834" y="888937"/>
            <a:ext cx="7351139" cy="5181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72" spc="198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pt-BR"/>
              <a:t>Colocar o subtítulo aqui</a:t>
            </a:r>
          </a:p>
        </p:txBody>
      </p:sp>
    </p:spTree>
    <p:extLst>
      <p:ext uri="{BB962C8B-B14F-4D97-AF65-F5344CB8AC3E}">
        <p14:creationId xmlns:p14="http://schemas.microsoft.com/office/powerpoint/2010/main" val="2670582034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7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: Cantos Superiores Arredondados 3">
            <a:extLst>
              <a:ext uri="{FF2B5EF4-FFF2-40B4-BE49-F238E27FC236}">
                <a16:creationId xmlns:a16="http://schemas.microsoft.com/office/drawing/2014/main" id="{0E6843EE-5518-4FC5-8CF1-0BD53244452D}"/>
              </a:ext>
            </a:extLst>
          </p:cNvPr>
          <p:cNvSpPr/>
          <p:nvPr userDrawn="1"/>
        </p:nvSpPr>
        <p:spPr>
          <a:xfrm flipV="1">
            <a:off x="751180" y="1"/>
            <a:ext cx="9449216" cy="1466583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E232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3539"/>
            <a:endParaRPr lang="pt-BR" sz="1779">
              <a:solidFill>
                <a:prstClr val="white"/>
              </a:solidFill>
            </a:endParaRP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2E42AEC-9CA0-41E8-850D-DFE13CB10AC2}"/>
              </a:ext>
            </a:extLst>
          </p:cNvPr>
          <p:cNvGrpSpPr/>
          <p:nvPr userDrawn="1"/>
        </p:nvGrpSpPr>
        <p:grpSpPr>
          <a:xfrm>
            <a:off x="5279032" y="149070"/>
            <a:ext cx="393505" cy="97566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1" name="Shape 18">
              <a:extLst>
                <a:ext uri="{FF2B5EF4-FFF2-40B4-BE49-F238E27FC236}">
                  <a16:creationId xmlns:a16="http://schemas.microsoft.com/office/drawing/2014/main" id="{9A448202-9995-4672-8E9C-5A3950D4F33B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03539">
                <a:defRPr sz="3200">
                  <a:solidFill>
                    <a:srgbClr val="FFFFFF"/>
                  </a:solidFill>
                </a:defRPr>
              </a:pPr>
              <a:endParaRPr sz="3161">
                <a:solidFill>
                  <a:srgbClr val="FFFFFF"/>
                </a:solidFill>
              </a:endParaRPr>
            </a:p>
          </p:txBody>
        </p:sp>
        <p:sp>
          <p:nvSpPr>
            <p:cNvPr id="12" name="Shape 19">
              <a:extLst>
                <a:ext uri="{FF2B5EF4-FFF2-40B4-BE49-F238E27FC236}">
                  <a16:creationId xmlns:a16="http://schemas.microsoft.com/office/drawing/2014/main" id="{4F3BEC18-9C60-45F1-89DC-237495199F9F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03539">
                <a:defRPr sz="3200">
                  <a:solidFill>
                    <a:srgbClr val="FFFFFF"/>
                  </a:solidFill>
                </a:defRPr>
              </a:pPr>
              <a:endParaRPr sz="3161">
                <a:solidFill>
                  <a:srgbClr val="FFFFFF"/>
                </a:solidFill>
              </a:endParaRPr>
            </a:p>
          </p:txBody>
        </p:sp>
        <p:sp>
          <p:nvSpPr>
            <p:cNvPr id="13" name="Shape 20">
              <a:extLst>
                <a:ext uri="{FF2B5EF4-FFF2-40B4-BE49-F238E27FC236}">
                  <a16:creationId xmlns:a16="http://schemas.microsoft.com/office/drawing/2014/main" id="{D46FDE2C-EA4B-4C0B-9BFA-60809218A337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03539">
                <a:defRPr sz="3200">
                  <a:solidFill>
                    <a:srgbClr val="FFFFFF"/>
                  </a:solidFill>
                </a:defRPr>
              </a:pPr>
              <a:endParaRPr sz="3161">
                <a:solidFill>
                  <a:srgbClr val="FFFFFF"/>
                </a:solidFill>
              </a:endParaRPr>
            </a:p>
          </p:txBody>
        </p:sp>
      </p:grpSp>
      <p:sp>
        <p:nvSpPr>
          <p:cNvPr id="16" name="Título 1">
            <a:extLst>
              <a:ext uri="{FF2B5EF4-FFF2-40B4-BE49-F238E27FC236}">
                <a16:creationId xmlns:a16="http://schemas.microsoft.com/office/drawing/2014/main" id="{4946B340-CF36-4974-85ED-3AC8996203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51180" y="430019"/>
            <a:ext cx="9449216" cy="518142"/>
          </a:xfrm>
          <a:prstGeom prst="rect">
            <a:avLst/>
          </a:prstGeom>
        </p:spPr>
        <p:txBody>
          <a:bodyPr anchor="b"/>
          <a:lstStyle>
            <a:lvl1pPr marL="0" algn="ctr" defTabSz="903539" rtl="0" eaLnBrk="1" latinLnBrk="0" hangingPunct="1">
              <a:defRPr lang="pt-BR" sz="2769" b="1" kern="1200" spc="198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/>
              <a:t>TÍTULO AQUI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7936E0F8-E954-43C7-B637-F9C319A0B6C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50833" y="888937"/>
            <a:ext cx="9449911" cy="5181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72" spc="198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pt-BR"/>
              <a:t>Colocar o subtítulo aqui</a:t>
            </a:r>
          </a:p>
        </p:txBody>
      </p:sp>
    </p:spTree>
    <p:extLst>
      <p:ext uri="{BB962C8B-B14F-4D97-AF65-F5344CB8AC3E}">
        <p14:creationId xmlns:p14="http://schemas.microsoft.com/office/powerpoint/2010/main" val="3527209787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rma Livre: Forma 8">
            <a:extLst>
              <a:ext uri="{FF2B5EF4-FFF2-40B4-BE49-F238E27FC236}">
                <a16:creationId xmlns:a16="http://schemas.microsoft.com/office/drawing/2014/main" id="{B067EBC8-0D81-478B-863A-F6E6F2618745}"/>
              </a:ext>
            </a:extLst>
          </p:cNvPr>
          <p:cNvSpPr/>
          <p:nvPr userDrawn="1"/>
        </p:nvSpPr>
        <p:spPr>
          <a:xfrm>
            <a:off x="2142490" y="-4498"/>
            <a:ext cx="7957820" cy="84502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3539"/>
            <a:endParaRPr lang="pt-BR" sz="1779">
              <a:solidFill>
                <a:prstClr val="white"/>
              </a:solidFill>
            </a:endParaRPr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24648" y="144566"/>
            <a:ext cx="393505" cy="97566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8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03539">
                <a:defRPr sz="3200">
                  <a:solidFill>
                    <a:srgbClr val="FFFFFF"/>
                  </a:solidFill>
                </a:defRPr>
              </a:pPr>
              <a:endParaRPr sz="3161">
                <a:solidFill>
                  <a:srgbClr val="FFFFFF"/>
                </a:solidFill>
              </a:endParaRPr>
            </a:p>
          </p:txBody>
        </p:sp>
        <p:sp>
          <p:nvSpPr>
            <p:cNvPr id="19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03539">
                <a:defRPr sz="3200">
                  <a:solidFill>
                    <a:srgbClr val="FFFFFF"/>
                  </a:solidFill>
                </a:defRPr>
              </a:pPr>
              <a:endParaRPr sz="3161">
                <a:solidFill>
                  <a:srgbClr val="FFFFFF"/>
                </a:solidFill>
              </a:endParaRPr>
            </a:p>
          </p:txBody>
        </p:sp>
        <p:sp>
          <p:nvSpPr>
            <p:cNvPr id="20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03539">
                <a:defRPr sz="3200">
                  <a:solidFill>
                    <a:srgbClr val="FFFFFF"/>
                  </a:solidFill>
                </a:defRPr>
              </a:pPr>
              <a:endParaRPr sz="3161">
                <a:solidFill>
                  <a:srgbClr val="FFFFFF"/>
                </a:solidFill>
              </a:endParaRPr>
            </a:p>
          </p:txBody>
        </p:sp>
      </p:grpSp>
      <p:sp>
        <p:nvSpPr>
          <p:cNvPr id="21" name="Título 1">
            <a:extLst>
              <a:ext uri="{FF2B5EF4-FFF2-40B4-BE49-F238E27FC236}">
                <a16:creationId xmlns:a16="http://schemas.microsoft.com/office/drawing/2014/main" id="{2062D2E3-8553-4996-ADEE-52E4D6DF25A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615593" y="217325"/>
            <a:ext cx="7011614" cy="518142"/>
          </a:xfrm>
          <a:prstGeom prst="rect">
            <a:avLst/>
          </a:prstGeom>
        </p:spPr>
        <p:txBody>
          <a:bodyPr anchor="b"/>
          <a:lstStyle>
            <a:lvl1pPr marL="0" algn="ctr" defTabSz="903539" rtl="0" eaLnBrk="1" latinLnBrk="0" hangingPunct="1">
              <a:defRPr lang="pt-BR" sz="1779" b="1" kern="1200" spc="198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/>
              <a:t>TÍTULO 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1858028785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240353" y="317590"/>
            <a:ext cx="11791371" cy="7988608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3900"/>
            <a:endParaRPr lang="pt-BR" sz="2370">
              <a:solidFill>
                <a:prstClr val="white"/>
              </a:solidFill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14162745-ADA7-4B82-8B25-F0BFEACFB53E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451200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101829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23" y="6861997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7" y="317879"/>
            <a:ext cx="11791371" cy="7996006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3900"/>
            <a:endParaRPr lang="pt-BR" sz="1779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6525790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0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/>
          <p:cNvSpPr/>
          <p:nvPr userDrawn="1"/>
        </p:nvSpPr>
        <p:spPr>
          <a:xfrm>
            <a:off x="240357" y="288084"/>
            <a:ext cx="11791371" cy="806619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3276"/>
            <a:endParaRPr lang="pt-BR" sz="1777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7A7342FC-3708-41A8-839E-C927F1EE14DA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7539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401142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1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25" y="6861993"/>
            <a:ext cx="982698" cy="125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9" y="317881"/>
            <a:ext cx="11791371" cy="79960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3900"/>
            <a:endParaRPr lang="pt-BR" sz="1752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0992186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4"/>
            <a:ext cx="12241788" cy="864235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83218CB2-8D4A-4E3C-93E5-9D36A3CCCF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/>
          </a:blip>
          <a:srcRect t="32107" b="42432"/>
          <a:stretch/>
        </p:blipFill>
        <p:spPr>
          <a:xfrm>
            <a:off x="0" y="6072495"/>
            <a:ext cx="12242800" cy="2569858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4" y="6912642"/>
            <a:ext cx="4943773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1883">
              <a:defRPr/>
            </a:pPr>
            <a:r>
              <a:rPr lang="en-US" sz="2266" b="1">
                <a:solidFill>
                  <a:srgbClr val="FFC000"/>
                </a:solidFill>
                <a:latin typeface="Arial" panose="020B0604020202020204" pitchFamily="34" charset="0"/>
              </a:rPr>
              <a:t>CLARO FLEX</a:t>
            </a: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DCDEA3AA-3829-49E5-BF7D-726D3460876E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8" y="7337889"/>
            <a:ext cx="1308955" cy="579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36663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/>
          <p:cNvSpPr/>
          <p:nvPr userDrawn="1"/>
        </p:nvSpPr>
        <p:spPr>
          <a:xfrm>
            <a:off x="0" y="5"/>
            <a:ext cx="12242800" cy="864235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04797"/>
            <a:endParaRPr lang="pt-BR" sz="2372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09" t="-943" r="-284" b="816"/>
          <a:stretch/>
        </p:blipFill>
        <p:spPr>
          <a:xfrm>
            <a:off x="189975" y="165957"/>
            <a:ext cx="11930044" cy="8227403"/>
          </a:xfrm>
          <a:prstGeom prst="rect">
            <a:avLst/>
          </a:prstGeom>
          <a:ln w="57150">
            <a:noFill/>
          </a:ln>
          <a:effectLst/>
        </p:spPr>
      </p:pic>
      <p:sp>
        <p:nvSpPr>
          <p:cNvPr id="21" name="Retângulo 20"/>
          <p:cNvSpPr/>
          <p:nvPr userDrawn="1"/>
        </p:nvSpPr>
        <p:spPr>
          <a:xfrm>
            <a:off x="189979" y="248000"/>
            <a:ext cx="11905067" cy="8154943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04797"/>
            <a:endParaRPr lang="pt-BR" sz="2372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C68E0DA7-DAC5-4202-842F-597108C4CDF7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7539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103462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2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6758" y="328470"/>
            <a:ext cx="5399000" cy="7898495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313617" y="4506239"/>
            <a:ext cx="4644220" cy="14305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03900"/>
            <a:r>
              <a:rPr lang="pt-BR" sz="8696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8696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8696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8696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F682C181-AE84-4153-9935-774B1477DDEB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451200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41525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2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0349" y="328474"/>
            <a:ext cx="11762107" cy="3992709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54206" y="4563159"/>
            <a:ext cx="7134393" cy="457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204797"/>
            <a:r>
              <a:rPr lang="pt-BR" sz="2372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72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27534" y="5234138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27534" y="6807024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Gráfico 10">
            <a:extLst>
              <a:ext uri="{FF2B5EF4-FFF2-40B4-BE49-F238E27FC236}">
                <a16:creationId xmlns:a16="http://schemas.microsoft.com/office/drawing/2014/main" id="{D6076F36-103A-496B-A419-AA31A32C2187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5466926" y="7451200"/>
            <a:ext cx="1308955" cy="58891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78703545"/>
      </p:ext>
    </p:extLst>
  </p:cSld>
  <p:clrMapOvr>
    <a:masterClrMapping/>
  </p:clrMapOvr>
  <p:transition spd="slow">
    <p:cover dir="u"/>
  </p:transition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11"/>
            <a:ext cx="12274684" cy="8668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8641" y="272214"/>
            <a:ext cx="9933458" cy="8097925"/>
          </a:xfrm>
          <a:prstGeom prst="rect">
            <a:avLst/>
          </a:prstGeom>
        </p:spPr>
      </p:pic>
      <p:sp>
        <p:nvSpPr>
          <p:cNvPr id="2" name="CaixaDeTexto 1"/>
          <p:cNvSpPr txBox="1"/>
          <p:nvPr userDrawn="1"/>
        </p:nvSpPr>
        <p:spPr>
          <a:xfrm rot="16200000">
            <a:off x="-2646821" y="3915367"/>
            <a:ext cx="8097927" cy="81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3900"/>
            <a:r>
              <a:rPr lang="pt-BR" sz="4674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674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A1F48513-2DD1-4032-82CA-62E7C527A3F7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7539"/>
            <a:ext cx="1308449" cy="58869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93623461"/>
      </p:ext>
    </p:extLst>
  </p:cSld>
  <p:clrMapOvr>
    <a:masterClrMapping/>
  </p:clrMapOvr>
  <p:transition spd="slow">
    <p:cover/>
  </p:transition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3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3274988" y="3747880"/>
            <a:ext cx="8652554" cy="1146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3900"/>
            <a:r>
              <a:rPr lang="en-US" sz="6851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851" b="1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851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86505" y="330922"/>
            <a:ext cx="4974577" cy="8084894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4BB03B68-C6BF-4CCE-93D6-2EB7225EC15D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7539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58480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E0DE65AC-B57F-4FCA-88FF-58B08F6FA7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7"/>
            <a:ext cx="12241788" cy="8775803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C1414A15-3240-4844-A7D9-809D304CBBC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7801" b="36771"/>
          <a:stretch/>
        </p:blipFill>
        <p:spPr>
          <a:xfrm flipH="1">
            <a:off x="-1" y="6166267"/>
            <a:ext cx="12242801" cy="2609540"/>
          </a:xfrm>
          <a:prstGeom prst="rect">
            <a:avLst/>
          </a:prstGeom>
        </p:spPr>
      </p:pic>
      <p:sp>
        <p:nvSpPr>
          <p:cNvPr id="6" name="Rectangle 30">
            <a:extLst>
              <a:ext uri="{FF2B5EF4-FFF2-40B4-BE49-F238E27FC236}">
                <a16:creationId xmlns:a16="http://schemas.microsoft.com/office/drawing/2014/main" id="{0B4A13C2-7665-4648-BE0F-1579A5FC0541}"/>
              </a:ext>
            </a:extLst>
          </p:cNvPr>
          <p:cNvSpPr/>
          <p:nvPr userDrawn="1"/>
        </p:nvSpPr>
        <p:spPr>
          <a:xfrm>
            <a:off x="-14" y="7019392"/>
            <a:ext cx="4943773" cy="980796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1883">
              <a:defRPr/>
            </a:pPr>
            <a:r>
              <a:rPr lang="en-US" sz="2266" b="1">
                <a:solidFill>
                  <a:srgbClr val="FFC000"/>
                </a:solidFill>
                <a:latin typeface="Arial" panose="020B0604020202020204" pitchFamily="34" charset="0"/>
              </a:rPr>
              <a:t>CLARO CONTROLE</a:t>
            </a:r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B58B5FDA-C343-482D-A45A-020A373E9A77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451200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325171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6">
            <a:extLst>
              <a:ext uri="{FF2B5EF4-FFF2-40B4-BE49-F238E27FC236}">
                <a16:creationId xmlns:a16="http://schemas.microsoft.com/office/drawing/2014/main" id="{D7C6F8F3-A74B-4322-A1EF-39EE0DD5D21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"/>
            <a:ext cx="12242800" cy="864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agem 7">
            <a:extLst>
              <a:ext uri="{FF2B5EF4-FFF2-40B4-BE49-F238E27FC236}">
                <a16:creationId xmlns:a16="http://schemas.microsoft.com/office/drawing/2014/main" id="{E6943A6E-BF87-427A-ACAE-55422134114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32038"/>
            <a:ext cx="12242800" cy="261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0">
            <a:extLst>
              <a:ext uri="{FF2B5EF4-FFF2-40B4-BE49-F238E27FC236}">
                <a16:creationId xmlns:a16="http://schemas.microsoft.com/office/drawing/2014/main" id="{F2433160-E278-4D0F-B443-2AC4298B94F2}"/>
              </a:ext>
            </a:extLst>
          </p:cNvPr>
          <p:cNvSpPr/>
          <p:nvPr userDrawn="1"/>
        </p:nvSpPr>
        <p:spPr>
          <a:xfrm>
            <a:off x="12" y="7019584"/>
            <a:ext cx="4943881" cy="979537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31883">
              <a:defRPr/>
            </a:pPr>
            <a:r>
              <a:rPr lang="en-US" sz="2266" b="1">
                <a:solidFill>
                  <a:srgbClr val="FFC000"/>
                </a:solidFill>
                <a:latin typeface="Arial" panose="020B0604020202020204" pitchFamily="34" charset="0"/>
              </a:rPr>
              <a:t>CLARO PÓS</a:t>
            </a: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37F66FA7-E7CA-4ABE-BB02-30A9651B85C3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451200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530750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/>
          <p:cNvSpPr/>
          <p:nvPr userDrawn="1"/>
        </p:nvSpPr>
        <p:spPr>
          <a:xfrm>
            <a:off x="0" y="4"/>
            <a:ext cx="12242800" cy="864235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04075"/>
            <a:endParaRPr lang="pt-BR" sz="2371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09" t="-943" r="-284" b="816"/>
          <a:stretch/>
        </p:blipFill>
        <p:spPr>
          <a:xfrm>
            <a:off x="189975" y="165955"/>
            <a:ext cx="11930044" cy="8227403"/>
          </a:xfrm>
          <a:prstGeom prst="rect">
            <a:avLst/>
          </a:prstGeom>
          <a:ln w="57150">
            <a:noFill/>
          </a:ln>
          <a:effectLst/>
        </p:spPr>
      </p:pic>
      <p:sp>
        <p:nvSpPr>
          <p:cNvPr id="21" name="Retângulo 20"/>
          <p:cNvSpPr/>
          <p:nvPr userDrawn="1"/>
        </p:nvSpPr>
        <p:spPr>
          <a:xfrm>
            <a:off x="189979" y="248000"/>
            <a:ext cx="11905067" cy="8154943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04075"/>
            <a:endParaRPr lang="pt-BR" sz="2371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34C60023-E611-491F-91B7-1C6ABDD534AE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7539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1564861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0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0" y="3"/>
            <a:ext cx="12242800" cy="27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3900"/>
            <a:r>
              <a:rPr lang="en-US" sz="1186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9"/>
            <a:ext cx="12274684" cy="879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8641" y="244999"/>
            <a:ext cx="9933458" cy="8217896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41508" y="3910073"/>
            <a:ext cx="6287299" cy="82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03900"/>
            <a:r>
              <a:rPr lang="pt-BR" sz="4743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43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70D9D92F-ACAD-4131-A2D0-8F0E0B17EF8B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7539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253542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E0DE65AC-B57F-4FCA-88FF-58B08F6FA7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9"/>
            <a:ext cx="12241788" cy="864235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FDCACBD-6B42-433C-939A-F062F9B2FA9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84"/>
          <a:stretch/>
        </p:blipFill>
        <p:spPr>
          <a:xfrm>
            <a:off x="-1" y="6032816"/>
            <a:ext cx="12242295" cy="2609540"/>
          </a:xfrm>
          <a:prstGeom prst="rect">
            <a:avLst/>
          </a:prstGeom>
        </p:spPr>
      </p:pic>
      <p:sp>
        <p:nvSpPr>
          <p:cNvPr id="6" name="Rectangle 30">
            <a:extLst>
              <a:ext uri="{FF2B5EF4-FFF2-40B4-BE49-F238E27FC236}">
                <a16:creationId xmlns:a16="http://schemas.microsoft.com/office/drawing/2014/main" id="{0B4A13C2-7665-4648-BE0F-1579A5FC0541}"/>
              </a:ext>
            </a:extLst>
          </p:cNvPr>
          <p:cNvSpPr/>
          <p:nvPr userDrawn="1"/>
        </p:nvSpPr>
        <p:spPr>
          <a:xfrm>
            <a:off x="-14" y="7019392"/>
            <a:ext cx="4943773" cy="980796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8286">
              <a:defRPr/>
            </a:pPr>
            <a:r>
              <a:rPr lang="en-US" sz="2301" b="1">
                <a:solidFill>
                  <a:srgbClr val="FFC000"/>
                </a:solidFill>
                <a:latin typeface="Arial" panose="020B0604020202020204" pitchFamily="34" charset="0"/>
              </a:rPr>
              <a:t>CLARO PRÉ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10D1C6F0-C097-4FAD-B5F7-BE52314577CF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7539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592055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9" y="6861995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1" y="317879"/>
            <a:ext cx="11791371" cy="7996006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3900"/>
            <a:endParaRPr lang="pt-BR" sz="1779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66D5DAC2-0501-4C65-A06A-606B6783A5DF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451200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894728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0" y="4"/>
            <a:ext cx="12242800" cy="8642350"/>
          </a:xfrm>
          <a:prstGeom prst="rect">
            <a:avLst/>
          </a:prstGeom>
          <a:solidFill>
            <a:srgbClr val="E922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3900"/>
            <a:endParaRPr lang="pt-BR" sz="1752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2225209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5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23" y="6861997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7" y="317879"/>
            <a:ext cx="11791371" cy="79960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3900"/>
            <a:endParaRPr lang="pt-BR" sz="1779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BA9D31B7-BCC3-4AE2-B85D-CA5DFD79D178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7539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958331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1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0" y="3"/>
            <a:ext cx="12242800" cy="27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3900"/>
            <a:r>
              <a:rPr lang="en-US" sz="1186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9"/>
            <a:ext cx="12274684" cy="879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8641" y="244999"/>
            <a:ext cx="9933458" cy="8217896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41508" y="3910073"/>
            <a:ext cx="6287299" cy="82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03900"/>
            <a:r>
              <a:rPr lang="pt-BR" sz="4743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43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70D9D92F-ACAD-4131-A2D0-8F0E0B17EF8B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7539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534465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6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9" y="6861995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1" y="317879"/>
            <a:ext cx="11791371" cy="7996006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3900"/>
            <a:endParaRPr lang="pt-BR" sz="1779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66D5DAC2-0501-4C65-A06A-606B6783A5DF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451200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815132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2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0" y="3"/>
            <a:ext cx="12242800" cy="27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3900"/>
            <a:r>
              <a:rPr lang="en-US" sz="1186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9"/>
            <a:ext cx="12274684" cy="879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8641" y="244999"/>
            <a:ext cx="9933458" cy="8217896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41508" y="3910073"/>
            <a:ext cx="6287299" cy="82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03900"/>
            <a:r>
              <a:rPr lang="pt-BR" sz="4743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43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70D9D92F-ACAD-4131-A2D0-8F0E0B17EF8B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7539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128972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7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9" y="6861995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1" y="317879"/>
            <a:ext cx="11791371" cy="7996006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3900"/>
            <a:endParaRPr lang="pt-BR" sz="1779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66D5DAC2-0501-4C65-A06A-606B6783A5DF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451200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268000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3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0" y="2"/>
            <a:ext cx="12242800" cy="27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4525"/>
            <a:r>
              <a:rPr lang="en-US" sz="1186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8"/>
            <a:ext cx="12274684" cy="879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8641" y="244999"/>
            <a:ext cx="9933458" cy="8217896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44618" y="3909752"/>
            <a:ext cx="6293518" cy="8228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04525"/>
            <a:r>
              <a:rPr lang="pt-BR" sz="4747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47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70D9D92F-ACAD-4131-A2D0-8F0E0B17EF8B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47536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387476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7" y="6861993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1" y="317879"/>
            <a:ext cx="11791371" cy="7996006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525"/>
            <a:endParaRPr lang="pt-BR" sz="1779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66D5DAC2-0501-4C65-A06A-606B6783A5DF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4" y="7451197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612881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9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fotos\puyallup-movie-theater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0"/>
          <a:stretch/>
        </p:blipFill>
        <p:spPr bwMode="auto">
          <a:xfrm>
            <a:off x="0" y="4"/>
            <a:ext cx="12242800" cy="864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 userDrawn="1"/>
        </p:nvSpPr>
        <p:spPr>
          <a:xfrm>
            <a:off x="6797310" y="317425"/>
            <a:ext cx="5445495" cy="3630320"/>
          </a:xfrm>
          <a:prstGeom prst="rect">
            <a:avLst/>
          </a:prstGeom>
        </p:spPr>
        <p:txBody>
          <a:bodyPr/>
          <a:lstStyle/>
          <a:p>
            <a:pPr defTabSz="904164" eaLnBrk="0" hangingPunct="0">
              <a:defRPr/>
            </a:pPr>
            <a:endParaRPr lang="pt-BR" sz="4747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/>
          <p:nvPr userDrawn="1"/>
        </p:nvSpPr>
        <p:spPr>
          <a:xfrm>
            <a:off x="-1" y="1848245"/>
            <a:ext cx="12241342" cy="2624041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35775" defTabSz="904164"/>
            <a:endParaRPr lang="en-US" sz="2110">
              <a:solidFill>
                <a:srgbClr val="FFFFFF">
                  <a:lumMod val="85000"/>
                </a:srgbClr>
              </a:solidFill>
              <a:latin typeface="Arial" pitchFamily="34" charset="0"/>
            </a:endParaRPr>
          </a:p>
        </p:txBody>
      </p:sp>
      <p:pic>
        <p:nvPicPr>
          <p:cNvPr id="8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450" b="43451"/>
          <a:stretch/>
        </p:blipFill>
        <p:spPr bwMode="auto">
          <a:xfrm>
            <a:off x="-12771" y="1805093"/>
            <a:ext cx="12254114" cy="2684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"/>
          <p:cNvSpPr/>
          <p:nvPr userDrawn="1"/>
        </p:nvSpPr>
        <p:spPr>
          <a:xfrm>
            <a:off x="0" y="1788129"/>
            <a:ext cx="12242800" cy="12099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en-US" sz="2374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3632" y="1183170"/>
            <a:ext cx="2699356" cy="1243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45738" y="2355189"/>
            <a:ext cx="9751331" cy="898345"/>
          </a:xfrm>
        </p:spPr>
        <p:txBody>
          <a:bodyPr>
            <a:noAutofit/>
          </a:bodyPr>
          <a:lstStyle/>
          <a:p>
            <a:r>
              <a:rPr lang="pt-BR" sz="3955" b="1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CLARO PICTURES INC.</a:t>
            </a:r>
            <a:endParaRPr lang="en-US" sz="3955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>
          <a:xfrm>
            <a:off x="0" y="4411791"/>
            <a:ext cx="12242800" cy="12099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en-US" sz="2374">
              <a:solidFill>
                <a:prstClr val="white"/>
              </a:solidFill>
              <a:latin typeface="Arial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445496" y="7795531"/>
            <a:ext cx="1351809" cy="519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897201"/>
      </p:ext>
    </p:extLst>
  </p:cSld>
  <p:clrMapOvr>
    <a:masterClrMapping/>
  </p:clrMapOvr>
  <p:transition>
    <p:wipe dir="r"/>
  </p:transition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6_Layout Personalizad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7"/>
            <a:ext cx="12242800" cy="867851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27934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0" y="2"/>
            <a:ext cx="12242800" cy="86423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235748" y="221847"/>
            <a:ext cx="783780" cy="301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314184"/>
      </p:ext>
    </p:extLst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11"/>
          <a:stretch/>
        </p:blipFill>
        <p:spPr bwMode="auto">
          <a:xfrm>
            <a:off x="0" y="2"/>
            <a:ext cx="12242800" cy="86423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0" y="2"/>
            <a:ext cx="12242800" cy="8642350"/>
          </a:xfrm>
          <a:prstGeom prst="rect">
            <a:avLst/>
          </a:prstGeom>
          <a:solidFill>
            <a:schemeClr val="tx1">
              <a:lumMod val="85000"/>
              <a:lumOff val="15000"/>
              <a:alpha val="5019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2374">
              <a:solidFill>
                <a:prstClr val="white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235748" y="221847"/>
            <a:ext cx="783780" cy="301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655680"/>
      </p:ext>
    </p:extLst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ser\Desktop\Spin\PME\PNGs\coringa-10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84" t="4165" b="2383"/>
          <a:stretch/>
        </p:blipFill>
        <p:spPr bwMode="auto">
          <a:xfrm>
            <a:off x="0" y="4"/>
            <a:ext cx="12327094" cy="86423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1235748" y="221847"/>
            <a:ext cx="783780" cy="301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219116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5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659603" y="2"/>
            <a:ext cx="3583203" cy="864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ser\Desktop\Spin\PME\PNGs\fundo_PB_claro-02.png"/>
          <p:cNvPicPr>
            <a:picLocks noChangeAspect="1" noChangeArrowheads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917311" y="2"/>
            <a:ext cx="3325490" cy="8676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/>
          <p:cNvSpPr/>
          <p:nvPr userDrawn="1"/>
        </p:nvSpPr>
        <p:spPr>
          <a:xfrm>
            <a:off x="8628078" y="2"/>
            <a:ext cx="1156929" cy="864235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2374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 userDrawn="1"/>
        </p:nvSpPr>
        <p:spPr>
          <a:xfrm>
            <a:off x="6797310" y="317425"/>
            <a:ext cx="5445495" cy="3630320"/>
          </a:xfrm>
          <a:prstGeom prst="rect">
            <a:avLst/>
          </a:prstGeom>
        </p:spPr>
        <p:txBody>
          <a:bodyPr/>
          <a:lstStyle/>
          <a:p>
            <a:pPr defTabSz="904164" eaLnBrk="0" hangingPunct="0">
              <a:defRPr/>
            </a:pPr>
            <a:endParaRPr lang="pt-BR" sz="4747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" descr="I:\Spin\imagens\1065252_16172266_baixa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895545">
            <a:off x="7737302" y="2865931"/>
            <a:ext cx="6182744" cy="5779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4443" y="-134124"/>
            <a:ext cx="12291687" cy="8910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44273" y="334094"/>
            <a:ext cx="2350943" cy="1083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 rot="16200000">
            <a:off x="6974673" y="2450867"/>
            <a:ext cx="4476677" cy="715838"/>
          </a:xfrm>
        </p:spPr>
        <p:txBody>
          <a:bodyPr>
            <a:noAutofit/>
          </a:bodyPr>
          <a:lstStyle/>
          <a:p>
            <a:pPr algn="r"/>
            <a:r>
              <a:rPr lang="pt-BR" sz="3164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VAMOS TRABALHAR!</a:t>
            </a:r>
            <a:endParaRPr lang="en-US" sz="3164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10115657" y="7446282"/>
            <a:ext cx="1808167" cy="69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766455"/>
      </p:ext>
    </p:extLst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6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ser\Desktop\Spin\PME\PNGs\fundo vermelho.pn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7390" y="-5106"/>
            <a:ext cx="3597511" cy="8676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tângulo 10"/>
          <p:cNvSpPr/>
          <p:nvPr userDrawn="1"/>
        </p:nvSpPr>
        <p:spPr>
          <a:xfrm>
            <a:off x="2843436" y="2"/>
            <a:ext cx="1156929" cy="864235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4164"/>
            <a:endParaRPr lang="pt-BR" sz="2374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6797310" y="317425"/>
            <a:ext cx="5445495" cy="3630320"/>
          </a:xfrm>
          <a:prstGeom prst="rect">
            <a:avLst/>
          </a:prstGeom>
        </p:spPr>
        <p:txBody>
          <a:bodyPr/>
          <a:lstStyle/>
          <a:p>
            <a:pPr defTabSz="904164" eaLnBrk="0" hangingPunct="0">
              <a:defRPr/>
            </a:pPr>
            <a:endParaRPr lang="pt-BR" sz="4747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6591" y="7163117"/>
            <a:ext cx="1206213" cy="1513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I:\Spin\imagens\shutterstock_85841311 cópia.png"/>
          <p:cNvPicPr>
            <a:picLocks noChangeAspect="1" noChangeArrowheads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-723761" y="1411847"/>
            <a:ext cx="5611809" cy="7230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er\Desktop\Spin\PME\PNGs\coringa-10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5" y="4"/>
            <a:ext cx="12291687" cy="8910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0411" y="149794"/>
            <a:ext cx="2350943" cy="1083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 rot="16200000">
            <a:off x="1553005" y="2087893"/>
            <a:ext cx="3750727" cy="715838"/>
          </a:xfrm>
        </p:spPr>
        <p:txBody>
          <a:bodyPr>
            <a:noAutofit/>
          </a:bodyPr>
          <a:lstStyle/>
          <a:p>
            <a:pPr algn="l"/>
            <a:r>
              <a:rPr lang="pt-BR" sz="3955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DIGA LÁ...</a:t>
            </a:r>
            <a:endParaRPr lang="en-US" sz="3955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m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4"/>
          <a:stretch/>
        </p:blipFill>
        <p:spPr>
          <a:xfrm>
            <a:off x="511796" y="7446282"/>
            <a:ext cx="1808167" cy="69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060958"/>
      </p:ext>
    </p:extLst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PME\PNGs\fundo vermelh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"/>
            <a:ext cx="12242800" cy="8679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5303674"/>
      </p:ext>
    </p:extLst>
  </p:cSld>
  <p:clrMapOvr>
    <a:masterClrMapping/>
  </p:clrMapOvr>
  <p:transition>
    <p:wipe dir="r"/>
  </p:transition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4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0" y="3"/>
            <a:ext cx="12242800" cy="27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3900"/>
            <a:r>
              <a:rPr lang="en-US" sz="1186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9"/>
            <a:ext cx="12274684" cy="879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8641" y="244999"/>
            <a:ext cx="9933458" cy="8217896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41508" y="3910073"/>
            <a:ext cx="6287299" cy="82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03900"/>
            <a:r>
              <a:rPr lang="pt-BR" sz="4743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43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70D9D92F-ACAD-4131-A2D0-8F0E0B17EF8B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7539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599"/>
      </p:ext>
    </p:extLst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9" y="6861995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1" y="317879"/>
            <a:ext cx="11791371" cy="7996006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3900"/>
            <a:endParaRPr lang="pt-BR" sz="1779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66D5DAC2-0501-4C65-A06A-606B6783A5DF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451200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402835"/>
      </p:ext>
    </p:extLst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5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0" y="3"/>
            <a:ext cx="12242800" cy="27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3900"/>
            <a:r>
              <a:rPr lang="en-US" sz="1186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9"/>
            <a:ext cx="12274684" cy="879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8641" y="244999"/>
            <a:ext cx="9933458" cy="8217896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41508" y="3910073"/>
            <a:ext cx="6287299" cy="82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03900"/>
            <a:r>
              <a:rPr lang="pt-BR" sz="4743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43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70D9D92F-ACAD-4131-A2D0-8F0E0B17EF8B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7539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256498"/>
      </p:ext>
    </p:extLst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9" y="6861995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1" y="317879"/>
            <a:ext cx="11791371" cy="7996006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3900"/>
            <a:endParaRPr lang="pt-BR" sz="1779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66D5DAC2-0501-4C65-A06A-606B6783A5DF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451200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970787"/>
      </p:ext>
    </p:extLst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6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0" y="3"/>
            <a:ext cx="12242800" cy="27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03900"/>
            <a:r>
              <a:rPr lang="en-US" sz="1186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9"/>
            <a:ext cx="12274684" cy="879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8641" y="244999"/>
            <a:ext cx="9933458" cy="8217896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41508" y="3910073"/>
            <a:ext cx="6287299" cy="82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03900"/>
            <a:r>
              <a:rPr lang="pt-BR" sz="4743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743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70D9D92F-ACAD-4131-A2D0-8F0E0B17EF8B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7539"/>
            <a:ext cx="1308449" cy="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053739"/>
      </p:ext>
    </p:extLst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9" y="6861995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1" y="317879"/>
            <a:ext cx="11791371" cy="7996006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03900"/>
            <a:endParaRPr lang="pt-BR" sz="1779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66D5DAC2-0501-4C65-A06A-606B6783A5DF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451200"/>
            <a:ext cx="1308955" cy="5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662942"/>
      </p:ext>
    </p:extLst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2_Slide de título"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1ED7136A-212E-4FEA-8503-7C77FD99F120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446600"/>
            <a:ext cx="1308955" cy="588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319708"/>
      </p:ext>
    </p:extLst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/>
          <p:cNvSpPr/>
          <p:nvPr userDrawn="1"/>
        </p:nvSpPr>
        <p:spPr>
          <a:xfrm>
            <a:off x="0" y="4"/>
            <a:ext cx="12242800" cy="864235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87348"/>
            <a:endParaRPr lang="pt-BR" sz="2338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09" t="-943" r="-284" b="816"/>
          <a:stretch/>
        </p:blipFill>
        <p:spPr>
          <a:xfrm>
            <a:off x="189975" y="165955"/>
            <a:ext cx="11930044" cy="8227403"/>
          </a:xfrm>
          <a:prstGeom prst="rect">
            <a:avLst/>
          </a:prstGeom>
          <a:ln w="57150">
            <a:noFill/>
          </a:ln>
          <a:effectLst/>
        </p:spPr>
      </p:pic>
      <p:sp>
        <p:nvSpPr>
          <p:cNvPr id="21" name="Retângulo 20"/>
          <p:cNvSpPr/>
          <p:nvPr userDrawn="1"/>
        </p:nvSpPr>
        <p:spPr>
          <a:xfrm>
            <a:off x="189979" y="247999"/>
            <a:ext cx="11905067" cy="8154943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87348"/>
            <a:endParaRPr lang="pt-BR" sz="2338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D033D019-5A40-4970-A614-B85D9760E105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2940"/>
            <a:ext cx="1308449" cy="5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72911"/>
      </p:ext>
    </p:extLst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7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0" y="3"/>
            <a:ext cx="12242800" cy="2722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891342"/>
            <a:r>
              <a:rPr lang="en-US" sz="1169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8"/>
            <a:ext cx="12274684" cy="879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8641" y="244999"/>
            <a:ext cx="9933458" cy="8217896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01402" y="3915138"/>
            <a:ext cx="6207085" cy="812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891342"/>
            <a:r>
              <a:rPr lang="pt-BR" sz="4677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677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09F69706-C74E-4ABE-97BD-4593D4EEBA90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2940"/>
            <a:ext cx="1308449" cy="5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237425"/>
      </p:ext>
    </p:extLst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7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6758" y="328467"/>
            <a:ext cx="5399000" cy="7898495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342469" y="4515537"/>
            <a:ext cx="4586512" cy="14119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891342"/>
            <a:r>
              <a:rPr lang="pt-BR" sz="8575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8575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8575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8575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7C145C4F-8BDB-43F6-B562-32D9C092584A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446600"/>
            <a:ext cx="1308955" cy="588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488552"/>
      </p:ext>
    </p:extLst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0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0349" y="328474"/>
            <a:ext cx="11762107" cy="3992709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54206" y="4563159"/>
            <a:ext cx="7134393" cy="452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187348"/>
            <a:r>
              <a:rPr lang="pt-BR" sz="2338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38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27534" y="5234138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27534" y="6807024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Gráfico 10">
            <a:extLst>
              <a:ext uri="{FF2B5EF4-FFF2-40B4-BE49-F238E27FC236}">
                <a16:creationId xmlns:a16="http://schemas.microsoft.com/office/drawing/2014/main" id="{B08E03F9-F9F2-4877-8725-EA5C682AD22D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5466928" y="7446600"/>
            <a:ext cx="1308955" cy="588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397505"/>
      </p:ext>
    </p:extLst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E0DE65AC-B57F-4FCA-88FF-58B08F6FA7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7"/>
            <a:ext cx="12241788" cy="864235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FDCACBD-6B42-433C-939A-F062F9B2FA9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84"/>
          <a:stretch/>
        </p:blipFill>
        <p:spPr>
          <a:xfrm>
            <a:off x="-1" y="6032814"/>
            <a:ext cx="12242295" cy="2609540"/>
          </a:xfrm>
          <a:prstGeom prst="rect">
            <a:avLst/>
          </a:prstGeom>
        </p:spPr>
      </p:pic>
      <p:sp>
        <p:nvSpPr>
          <p:cNvPr id="6" name="Rectangle 30">
            <a:extLst>
              <a:ext uri="{FF2B5EF4-FFF2-40B4-BE49-F238E27FC236}">
                <a16:creationId xmlns:a16="http://schemas.microsoft.com/office/drawing/2014/main" id="{0B4A13C2-7665-4648-BE0F-1579A5FC0541}"/>
              </a:ext>
            </a:extLst>
          </p:cNvPr>
          <p:cNvSpPr/>
          <p:nvPr userDrawn="1"/>
        </p:nvSpPr>
        <p:spPr>
          <a:xfrm>
            <a:off x="-14" y="7019392"/>
            <a:ext cx="4943773" cy="980796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2197">
              <a:defRPr/>
            </a:pPr>
            <a:r>
              <a:rPr lang="en-US" sz="2269" b="1">
                <a:solidFill>
                  <a:srgbClr val="FFC000"/>
                </a:solidFill>
                <a:latin typeface="Arial" panose="020B0604020202020204" pitchFamily="34" charset="0"/>
              </a:rPr>
              <a:t>CLARO PRÉ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B482AE36-7D02-4FFB-BFA9-B5F3BD19907A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2940"/>
            <a:ext cx="1308449" cy="5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087062"/>
      </p:ext>
    </p:extLst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8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3274987" y="3755190"/>
            <a:ext cx="8652554" cy="1131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891342"/>
            <a:r>
              <a:rPr lang="en-US" sz="6756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756" b="1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756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86499" y="330922"/>
            <a:ext cx="4974577" cy="8084894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86DDC3F5-EFC1-4123-A6C8-68820B0C4C87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2940"/>
            <a:ext cx="1308449" cy="5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607808"/>
      </p:ext>
    </p:extLst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itle Slide"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86500" y="330616"/>
            <a:ext cx="4974577" cy="8077414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29281" y="3706061"/>
            <a:ext cx="5561138" cy="1171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891342"/>
            <a:r>
              <a:rPr lang="en-US" sz="7011">
                <a:solidFill>
                  <a:prstClr val="white"/>
                </a:solidFill>
              </a:rPr>
              <a:t>FIQUE </a:t>
            </a:r>
            <a:r>
              <a:rPr lang="en-US" sz="7011" b="1">
                <a:solidFill>
                  <a:prstClr val="white"/>
                </a:solidFill>
              </a:rPr>
              <a:t>LIGADO</a:t>
            </a:r>
            <a:endParaRPr lang="pt-BR" sz="7011">
              <a:solidFill>
                <a:prstClr val="white"/>
              </a:solidFill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EC4D78C6-6355-4670-8771-D8C9123FED26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2940"/>
            <a:ext cx="1308449" cy="5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780271"/>
      </p:ext>
    </p:extLst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7" y="6861995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1" y="317881"/>
            <a:ext cx="11791371" cy="7996006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91342"/>
            <a:endParaRPr lang="pt-BR" sz="1753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E7665B64-6EEF-4F11-92F1-40A47C53B980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446600"/>
            <a:ext cx="1308955" cy="588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626518"/>
      </p:ext>
    </p:extLst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240353" y="317590"/>
            <a:ext cx="11791371" cy="7988608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91342"/>
            <a:endParaRPr lang="pt-BR" sz="2337">
              <a:solidFill>
                <a:prstClr val="white"/>
              </a:solidFill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E831B94D-BB66-40F9-AA87-1B5874304101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446600"/>
            <a:ext cx="1308955" cy="588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12158"/>
      </p:ext>
    </p:extLst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 8">
            <a:extLst>
              <a:ext uri="{FF2B5EF4-FFF2-40B4-BE49-F238E27FC236}">
                <a16:creationId xmlns:a16="http://schemas.microsoft.com/office/drawing/2014/main" id="{F32B07AB-74E3-455C-A6D5-F671D16166E5}"/>
              </a:ext>
            </a:extLst>
          </p:cNvPr>
          <p:cNvSpPr/>
          <p:nvPr userDrawn="1"/>
        </p:nvSpPr>
        <p:spPr>
          <a:xfrm>
            <a:off x="-61431" y="2"/>
            <a:ext cx="12304231" cy="8642350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91342"/>
            <a:endParaRPr lang="pt-BR" sz="1753">
              <a:solidFill>
                <a:prstClr val="white"/>
              </a:solidFill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5ED9B748-CE74-42B9-9726-35D46977DAE7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446600"/>
            <a:ext cx="1308955" cy="588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794793"/>
      </p:ext>
    </p:extLst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itle Slide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áfico 3">
            <a:extLst>
              <a:ext uri="{FF2B5EF4-FFF2-40B4-BE49-F238E27FC236}">
                <a16:creationId xmlns:a16="http://schemas.microsoft.com/office/drawing/2014/main" id="{6A1A165C-6249-4251-94E7-74258823F459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446600"/>
            <a:ext cx="1308955" cy="588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448528"/>
      </p:ext>
    </p:extLst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6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7" y="6861995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1" y="317881"/>
            <a:ext cx="11791371" cy="79960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91342"/>
            <a:endParaRPr lang="pt-BR" sz="1753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4CEC98D9-8C50-4F52-97EF-E006B095033A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2940"/>
            <a:ext cx="1308449" cy="5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8529554"/>
      </p:ext>
    </p:extLst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7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25" y="6861999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9" y="317881"/>
            <a:ext cx="11791371" cy="79960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91342"/>
            <a:endParaRPr lang="pt-BR" sz="1752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76597510-8E5A-45BF-8DB5-6AF945057D95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2940"/>
            <a:ext cx="1308449" cy="5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848169"/>
      </p:ext>
    </p:extLst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8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29" y="6861995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61" y="317882"/>
            <a:ext cx="11791371" cy="79960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91342"/>
            <a:endParaRPr lang="pt-BR" sz="1702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40BD5CA1-0750-443C-AED8-2768E053D2FD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2940"/>
            <a:ext cx="1308449" cy="5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390312"/>
      </p:ext>
    </p:extLst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9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User\Desktop\Spin\insumos\Marca Claro-02.png">
            <a:extLst>
              <a:ext uri="{FF2B5EF4-FFF2-40B4-BE49-F238E27FC236}">
                <a16:creationId xmlns:a16="http://schemas.microsoft.com/office/drawing/2014/main" id="{F4FCAD6D-8338-4E5A-8F66-D4713DC07FC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8584" y="6862109"/>
            <a:ext cx="984099" cy="1249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463C3643-E791-4BFB-A603-155E04E14EBF}"/>
              </a:ext>
            </a:extLst>
          </p:cNvPr>
          <p:cNvSpPr/>
          <p:nvPr userDrawn="1"/>
        </p:nvSpPr>
        <p:spPr>
          <a:xfrm>
            <a:off x="240182" y="317622"/>
            <a:ext cx="11792198" cy="79964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864459">
              <a:defRPr/>
            </a:pPr>
            <a:endParaRPr lang="pt-BR" sz="1701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8B086424-8765-440A-86AB-67D6E738D885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2940"/>
            <a:ext cx="1308449" cy="5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174302"/>
      </p:ext>
    </p:extLst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0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User\Desktop\Spin\insumos\Marca Claro-02.png">
            <a:extLst>
              <a:ext uri="{FF2B5EF4-FFF2-40B4-BE49-F238E27FC236}">
                <a16:creationId xmlns:a16="http://schemas.microsoft.com/office/drawing/2014/main" id="{CF2D2AA7-6527-41E7-B990-ADFBBB5F390E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8584" y="6862109"/>
            <a:ext cx="984099" cy="1249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768110F0-985C-4A49-A0B3-2FF5D8AFB6BA}"/>
              </a:ext>
            </a:extLst>
          </p:cNvPr>
          <p:cNvSpPr/>
          <p:nvPr userDrawn="1"/>
        </p:nvSpPr>
        <p:spPr>
          <a:xfrm>
            <a:off x="240182" y="317622"/>
            <a:ext cx="11792198" cy="79964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152227">
              <a:defRPr/>
            </a:pPr>
            <a:endParaRPr lang="pt-BR" sz="2269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8761463"/>
      </p:ext>
    </p:extLst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Title and Content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240353" y="317590"/>
            <a:ext cx="11791371" cy="79886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91342"/>
            <a:endParaRPr lang="pt-BR" sz="2337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72564E38-176E-471E-8C17-AD15DEA82BD0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442940"/>
            <a:ext cx="1308449" cy="5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334384"/>
      </p:ext>
    </p:extLst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9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1539"/>
          <a:stretch/>
        </p:blipFill>
        <p:spPr>
          <a:xfrm flipH="1">
            <a:off x="1" y="-2"/>
            <a:ext cx="5907460" cy="8642350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142897" y="4755013"/>
            <a:ext cx="4985660" cy="15320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891342"/>
            <a:r>
              <a:rPr lang="pt-BR" sz="9356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9356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9356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9356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71562"/>
            <a:ext cx="1302811" cy="496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018593"/>
      </p:ext>
    </p:extLst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1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7" y="6861995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1" y="317881"/>
            <a:ext cx="11791371" cy="79960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91342"/>
            <a:endParaRPr lang="pt-BR" sz="1753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71562"/>
            <a:ext cx="1302811" cy="496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072172"/>
      </p:ext>
    </p:extLst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9"/>
            <a:ext cx="12274684" cy="8668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71562"/>
            <a:ext cx="1302811" cy="496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657198"/>
      </p:ext>
    </p:extLst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8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0" y="3"/>
            <a:ext cx="12242800" cy="2722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188060"/>
            <a:r>
              <a:rPr lang="en-US" sz="1169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8"/>
            <a:ext cx="12274684" cy="879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8641" y="244999"/>
            <a:ext cx="9933458" cy="8217896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2035018" y="3952423"/>
            <a:ext cx="6874318" cy="8924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1188060"/>
            <a:r>
              <a:rPr lang="pt-BR" sz="5199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5199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71562"/>
            <a:ext cx="1302811" cy="496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277133"/>
      </p:ext>
    </p:extLst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2_Slide de título"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71562"/>
            <a:ext cx="1302811" cy="496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746385"/>
      </p:ext>
    </p:extLst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7" y="6861995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1" y="317881"/>
            <a:ext cx="11791371" cy="7996006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88060"/>
            <a:endParaRPr lang="pt-BR" sz="234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71562"/>
            <a:ext cx="1302811" cy="496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045635"/>
      </p:ext>
    </p:extLst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4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7" y="6861995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1" y="317881"/>
            <a:ext cx="11791371" cy="79960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88060"/>
            <a:endParaRPr lang="pt-BR" sz="234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71562"/>
            <a:ext cx="1302811" cy="496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172009"/>
      </p:ext>
    </p:extLst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0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6758" y="328467"/>
            <a:ext cx="5399000" cy="7898495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142897" y="4755013"/>
            <a:ext cx="4985660" cy="15320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1188060"/>
            <a:r>
              <a:rPr lang="pt-BR" sz="9356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9356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9356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9356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71562"/>
            <a:ext cx="1302811" cy="496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379383"/>
      </p:ext>
    </p:extLst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1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2290327" y="3709650"/>
            <a:ext cx="6683240" cy="1171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1188060"/>
            <a:r>
              <a:rPr lang="en-US" sz="7016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7016" b="1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7016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86499" y="330922"/>
            <a:ext cx="4974577" cy="8084894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71562"/>
            <a:ext cx="1302811" cy="496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08885"/>
      </p:ext>
    </p:extLst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/>
          <p:cNvSpPr/>
          <p:nvPr userDrawn="1"/>
        </p:nvSpPr>
        <p:spPr>
          <a:xfrm>
            <a:off x="0" y="2"/>
            <a:ext cx="12242800" cy="864235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88060"/>
            <a:endParaRPr lang="pt-BR" sz="234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09" t="-943" r="-284" b="816"/>
          <a:stretch/>
        </p:blipFill>
        <p:spPr>
          <a:xfrm>
            <a:off x="189975" y="165955"/>
            <a:ext cx="11930044" cy="8227403"/>
          </a:xfrm>
          <a:prstGeom prst="rect">
            <a:avLst/>
          </a:prstGeom>
          <a:ln w="57150">
            <a:noFill/>
          </a:ln>
          <a:effectLst/>
        </p:spPr>
      </p:pic>
      <p:sp>
        <p:nvSpPr>
          <p:cNvPr id="21" name="Retângulo 20"/>
          <p:cNvSpPr/>
          <p:nvPr userDrawn="1"/>
        </p:nvSpPr>
        <p:spPr>
          <a:xfrm>
            <a:off x="189979" y="247999"/>
            <a:ext cx="11905067" cy="8154943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88060"/>
            <a:endParaRPr lang="pt-BR" sz="234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Imagem 5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71562"/>
            <a:ext cx="1302811" cy="496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897538"/>
      </p:ext>
    </p:extLst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3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0349" y="328471"/>
            <a:ext cx="11762107" cy="3992709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54206" y="4563162"/>
            <a:ext cx="7134393" cy="45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188060"/>
            <a:r>
              <a:rPr lang="pt-BR" sz="234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40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27534" y="5234138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27534" y="6807024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5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18294" y="6866164"/>
            <a:ext cx="1206213" cy="1513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4077951"/>
      </p:ext>
    </p:extLst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6_Slide de título"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7" y="6971908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58493"/>
      </p:ext>
    </p:extLst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7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7" y="6861995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1" y="317881"/>
            <a:ext cx="11791371" cy="7996006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88060"/>
            <a:endParaRPr lang="pt-BR" sz="234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12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7" y="6971908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0042898"/>
      </p:ext>
    </p:extLst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8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7" y="6861995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1" y="317881"/>
            <a:ext cx="11791371" cy="79960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88060"/>
            <a:endParaRPr lang="pt-BR" sz="234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7" y="6971908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8356326"/>
      </p:ext>
    </p:extLst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2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6758" y="328467"/>
            <a:ext cx="5399000" cy="7898495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142897" y="4755013"/>
            <a:ext cx="4985660" cy="15320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1188060"/>
            <a:r>
              <a:rPr lang="pt-BR" sz="9356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9356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9356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9356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10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7" y="6971908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1355437"/>
      </p:ext>
    </p:extLst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3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2290327" y="3709650"/>
            <a:ext cx="6683240" cy="1171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1188060"/>
            <a:r>
              <a:rPr lang="en-US" sz="7016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7016" b="1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7016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86499" y="330922"/>
            <a:ext cx="4974577" cy="8084894"/>
          </a:xfrm>
          <a:prstGeom prst="rect">
            <a:avLst/>
          </a:prstGeom>
        </p:spPr>
      </p:pic>
      <p:pic>
        <p:nvPicPr>
          <p:cNvPr id="6" name="Picture 3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885001" y="7158197"/>
            <a:ext cx="1108214" cy="1322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5041059"/>
      </p:ext>
    </p:extLst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9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0" y="3"/>
            <a:ext cx="12242800" cy="2722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188060"/>
            <a:r>
              <a:rPr lang="en-US" sz="1169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8"/>
            <a:ext cx="12274684" cy="879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8641" y="244999"/>
            <a:ext cx="9933458" cy="8217896"/>
          </a:xfrm>
          <a:prstGeom prst="rect">
            <a:avLst/>
          </a:prstGeom>
        </p:spPr>
      </p:pic>
      <p:pic>
        <p:nvPicPr>
          <p:cNvPr id="10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525599" y="6687511"/>
            <a:ext cx="1206213" cy="1534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2035018" y="3952423"/>
            <a:ext cx="6874318" cy="8924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1188060"/>
            <a:r>
              <a:rPr lang="pt-BR" sz="5199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5199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</p:spTree>
    <p:extLst>
      <p:ext uri="{BB962C8B-B14F-4D97-AF65-F5344CB8AC3E}">
        <p14:creationId xmlns:p14="http://schemas.microsoft.com/office/powerpoint/2010/main" val="3837450438"/>
      </p:ext>
    </p:extLst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0" y="17"/>
            <a:ext cx="12242800" cy="254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188060"/>
            <a:r>
              <a:rPr lang="en-US" sz="1052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"/>
            <a:ext cx="12242800" cy="8642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257552"/>
      </p:ext>
    </p:extLst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/>
          <p:cNvSpPr/>
          <p:nvPr userDrawn="1"/>
        </p:nvSpPr>
        <p:spPr>
          <a:xfrm>
            <a:off x="0" y="2"/>
            <a:ext cx="12242800" cy="864235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88060"/>
            <a:endParaRPr lang="pt-BR" sz="234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09" t="-943" r="-284" b="816"/>
          <a:stretch/>
        </p:blipFill>
        <p:spPr>
          <a:xfrm>
            <a:off x="189975" y="165955"/>
            <a:ext cx="11930044" cy="8227403"/>
          </a:xfrm>
          <a:prstGeom prst="rect">
            <a:avLst/>
          </a:prstGeom>
          <a:ln w="57150">
            <a:noFill/>
          </a:ln>
          <a:effectLst/>
        </p:spPr>
      </p:pic>
      <p:sp>
        <p:nvSpPr>
          <p:cNvPr id="21" name="Retângulo 20"/>
          <p:cNvSpPr/>
          <p:nvPr userDrawn="1"/>
        </p:nvSpPr>
        <p:spPr>
          <a:xfrm>
            <a:off x="189979" y="247999"/>
            <a:ext cx="11905067" cy="8154943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88060"/>
            <a:endParaRPr lang="pt-BR" sz="234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2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810203" y="6886523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0452667"/>
      </p:ext>
    </p:extLst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4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0349" y="328471"/>
            <a:ext cx="11762107" cy="3992709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54206" y="4563162"/>
            <a:ext cx="7134393" cy="45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188060"/>
            <a:r>
              <a:rPr lang="pt-BR" sz="2340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40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27534" y="5234138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27534" y="6807024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1724" y="7184940"/>
            <a:ext cx="2299361" cy="876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095722"/>
      </p:ext>
    </p:extLst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/>
          <p:cNvSpPr/>
          <p:nvPr userDrawn="1"/>
        </p:nvSpPr>
        <p:spPr>
          <a:xfrm>
            <a:off x="0" y="4"/>
            <a:ext cx="12242800" cy="864235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87348"/>
            <a:endParaRPr lang="pt-BR" sz="2338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09" t="-943" r="-284" b="816"/>
          <a:stretch/>
        </p:blipFill>
        <p:spPr>
          <a:xfrm>
            <a:off x="189975" y="165955"/>
            <a:ext cx="11930044" cy="8227403"/>
          </a:xfrm>
          <a:prstGeom prst="rect">
            <a:avLst/>
          </a:prstGeom>
          <a:ln w="57150">
            <a:noFill/>
          </a:ln>
          <a:effectLst/>
        </p:spPr>
      </p:pic>
      <p:sp>
        <p:nvSpPr>
          <p:cNvPr id="21" name="Retângulo 20"/>
          <p:cNvSpPr/>
          <p:nvPr userDrawn="1"/>
        </p:nvSpPr>
        <p:spPr>
          <a:xfrm>
            <a:off x="189979" y="247999"/>
            <a:ext cx="11905067" cy="8154943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87348"/>
            <a:endParaRPr lang="pt-BR" sz="2338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Imagem 5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71562"/>
            <a:ext cx="1302811" cy="496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32760"/>
      </p:ext>
    </p:extLst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0_Cabeçalho da Seção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2"/>
          <p:cNvSpPr txBox="1"/>
          <p:nvPr userDrawn="1"/>
        </p:nvSpPr>
        <p:spPr>
          <a:xfrm>
            <a:off x="0" y="3"/>
            <a:ext cx="12242800" cy="2722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188060"/>
            <a:r>
              <a:rPr lang="en-US" sz="1169">
                <a:solidFill>
                  <a:prstClr val="white"/>
                </a:solidFill>
                <a:latin typeface="Arial"/>
              </a:rPr>
              <a:t>SLIDE ATIVIDADES</a:t>
            </a:r>
          </a:p>
        </p:txBody>
      </p:sp>
      <p:pic>
        <p:nvPicPr>
          <p:cNvPr id="5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8"/>
            <a:ext cx="12274684" cy="879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8641" y="244999"/>
            <a:ext cx="9933458" cy="8217896"/>
          </a:xfrm>
          <a:prstGeom prst="rect">
            <a:avLst/>
          </a:prstGeom>
        </p:spPr>
      </p:pic>
      <p:sp>
        <p:nvSpPr>
          <p:cNvPr id="11" name="CaixaDeTexto 10"/>
          <p:cNvSpPr txBox="1"/>
          <p:nvPr userDrawn="1"/>
        </p:nvSpPr>
        <p:spPr>
          <a:xfrm rot="16200000">
            <a:off x="-1701402" y="3915138"/>
            <a:ext cx="6207085" cy="812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1188060"/>
            <a:r>
              <a:rPr lang="pt-BR" sz="4677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677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66948"/>
            <a:ext cx="1302811" cy="49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899500"/>
      </p:ext>
    </p:extLst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4_Título e conteúdo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336758" y="328467"/>
            <a:ext cx="5399000" cy="7898495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 rot="16200000">
            <a:off x="4342469" y="4515537"/>
            <a:ext cx="4586512" cy="14119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1188060"/>
            <a:r>
              <a:rPr lang="pt-BR" sz="8575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DIGA</a:t>
            </a:r>
            <a:r>
              <a:rPr lang="pt-BR" sz="8575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L</a:t>
            </a:r>
            <a:r>
              <a:rPr lang="en-US" sz="8575" err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Á</a:t>
            </a:r>
            <a:endParaRPr lang="pt-BR" sz="8575">
              <a:solidFill>
                <a:prstClr val="white">
                  <a:lumMod val="6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66948"/>
            <a:ext cx="1302811" cy="49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564143"/>
      </p:ext>
    </p:extLst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5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0349" y="328474"/>
            <a:ext cx="11762107" cy="3992709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2554206" y="4563159"/>
            <a:ext cx="7134393" cy="452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187348"/>
            <a:r>
              <a:rPr lang="pt-BR" sz="2338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338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1927534" y="5234138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/>
          <p:cNvCxnSpPr/>
          <p:nvPr userDrawn="1"/>
        </p:nvCxnSpPr>
        <p:spPr>
          <a:xfrm>
            <a:off x="1927534" y="6807024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1725" y="7184940"/>
            <a:ext cx="2299361" cy="876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043303"/>
      </p:ext>
    </p:extLst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5_Título e conteúdo">
    <p:bg>
      <p:bgPr>
        <a:solidFill>
          <a:srgbClr val="F6BC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 userDrawn="1"/>
        </p:nvSpPr>
        <p:spPr>
          <a:xfrm rot="16200000">
            <a:off x="-3274987" y="3755190"/>
            <a:ext cx="8652554" cy="1131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188060"/>
            <a:r>
              <a:rPr lang="en-US" sz="6756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756" b="1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756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86499" y="330922"/>
            <a:ext cx="4974577" cy="8084894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66948"/>
            <a:ext cx="1302811" cy="49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460627"/>
      </p:ext>
    </p:extLst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7" y="6861995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1" y="317881"/>
            <a:ext cx="11791371" cy="7996006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88060"/>
            <a:endParaRPr lang="pt-BR" sz="234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66948"/>
            <a:ext cx="1302811" cy="49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1050233"/>
      </p:ext>
    </p:extLst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Title Slide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60041"/>
            <a:ext cx="1302811" cy="495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3514448"/>
      </p:ext>
    </p:extLst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2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17" y="6861995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1" y="317881"/>
            <a:ext cx="11791371" cy="79960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88060"/>
            <a:endParaRPr lang="pt-BR" sz="234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66948"/>
            <a:ext cx="1302811" cy="49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756739"/>
      </p:ext>
    </p:extLst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" y="8"/>
            <a:ext cx="12242776" cy="8642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357946"/>
            <a:ext cx="1302811" cy="48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816090"/>
      </p:ext>
    </p:extLst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0" y="4"/>
            <a:ext cx="12242800" cy="8642350"/>
          </a:xfrm>
          <a:prstGeom prst="rect">
            <a:avLst/>
          </a:prstGeom>
          <a:solidFill>
            <a:srgbClr val="E922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77802"/>
            <a:endParaRPr lang="pt-BR" sz="1702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6768309"/>
      </p:ext>
    </p:extLst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0" y="7"/>
            <a:ext cx="12242800" cy="8642350"/>
          </a:xfrm>
          <a:prstGeom prst="rect">
            <a:avLst/>
          </a:prstGeom>
          <a:solidFill>
            <a:srgbClr val="E922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77802"/>
            <a:endParaRPr lang="pt-BR" sz="1649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5236492"/>
      </p:ext>
    </p:extLst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4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6F1178DD-8B9D-4215-84ED-5D04D6495E2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66949"/>
            <a:ext cx="1302811" cy="49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834365"/>
      </p:ext>
    </p:extLst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6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C:\Users\User\Desktop\Spin\insumos\Marca Claro-02.png">
            <a:extLst>
              <a:ext uri="{FF2B5EF4-FFF2-40B4-BE49-F238E27FC236}">
                <a16:creationId xmlns:a16="http://schemas.microsoft.com/office/drawing/2014/main" id="{5FCB042C-53B4-48C4-8B31-A816E300295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24" y="6861995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127BC2CD-392E-49E9-A4DB-FD26C655F7CA}"/>
              </a:ext>
            </a:extLst>
          </p:cNvPr>
          <p:cNvSpPr/>
          <p:nvPr userDrawn="1"/>
        </p:nvSpPr>
        <p:spPr>
          <a:xfrm>
            <a:off x="240357" y="317882"/>
            <a:ext cx="11791371" cy="7996006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77802"/>
            <a:endParaRPr lang="pt-BR" sz="1702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F76572BE-363E-42BE-B71B-C3EED04A5D1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66949"/>
            <a:ext cx="1302811" cy="49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082880"/>
      </p:ext>
    </p:extLst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11"/>
            <a:ext cx="12274684" cy="8668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8641" y="272214"/>
            <a:ext cx="9933458" cy="8097925"/>
          </a:xfrm>
          <a:prstGeom prst="rect">
            <a:avLst/>
          </a:prstGeom>
        </p:spPr>
      </p:pic>
      <p:sp>
        <p:nvSpPr>
          <p:cNvPr id="2" name="CaixaDeTexto 1"/>
          <p:cNvSpPr txBox="1"/>
          <p:nvPr userDrawn="1"/>
        </p:nvSpPr>
        <p:spPr>
          <a:xfrm rot="16200000">
            <a:off x="-2646821" y="3925750"/>
            <a:ext cx="8097927" cy="790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877802"/>
            <a:r>
              <a:rPr lang="pt-BR" sz="4539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539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357946"/>
            <a:ext cx="1302811" cy="48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209328"/>
      </p:ext>
    </p:extLst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2835269"/>
      </p:ext>
    </p:extLst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7_Título e conteúdo"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1006189"/>
      </p:ext>
    </p:extLst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5"/>
            <a:ext cx="12241788" cy="8642350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3" y="7466949"/>
            <a:ext cx="1302811" cy="49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094279"/>
      </p:ext>
    </p:extLst>
  </p:cSld>
  <p:clrMapOvr>
    <a:masterClrMapping/>
  </p:clrMapOvr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5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24" y="6861995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7" y="317882"/>
            <a:ext cx="11791371" cy="79960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77802"/>
            <a:endParaRPr lang="pt-BR" sz="1702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357946"/>
            <a:ext cx="1302811" cy="48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495625"/>
      </p:ext>
    </p:extLst>
  </p:cSld>
  <p:clrMapOvr>
    <a:masterClrMapping/>
  </p:clrMapOvr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4"/>
            <a:ext cx="12241788" cy="864235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8D733591-3DEB-4A83-852E-E533F4534EE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357946"/>
            <a:ext cx="1302811" cy="48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19645"/>
      </p:ext>
    </p:extLst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1_Cabeçalho da Seçã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C:\Users\User\Desktop\Spin\insumos\Marca Claro-02.png">
            <a:extLst>
              <a:ext uri="{FF2B5EF4-FFF2-40B4-BE49-F238E27FC236}">
                <a16:creationId xmlns:a16="http://schemas.microsoft.com/office/drawing/2014/main" id="{F4F998E6-A4B3-4071-BE21-5C4D6C2A3D7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24" y="6861995"/>
            <a:ext cx="982698" cy="125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9206C7B7-6B1A-4000-AA60-AE9B14403D39}"/>
              </a:ext>
            </a:extLst>
          </p:cNvPr>
          <p:cNvSpPr/>
          <p:nvPr userDrawn="1"/>
        </p:nvSpPr>
        <p:spPr>
          <a:xfrm>
            <a:off x="240357" y="317882"/>
            <a:ext cx="11791371" cy="79960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77802"/>
            <a:endParaRPr lang="pt-BR" sz="1702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B896212B-142C-4359-9DB0-3C35D8D3ABD1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66949"/>
            <a:ext cx="1302811" cy="49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214128"/>
      </p:ext>
    </p:extLst>
  </p:cSld>
  <p:clrMapOvr>
    <a:masterClrMapping/>
  </p:clrMapOvr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0" y="4"/>
            <a:ext cx="12242800" cy="864235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77802"/>
            <a:endParaRPr lang="pt-BR" sz="1702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6247957"/>
      </p:ext>
    </p:extLst>
  </p:cSld>
  <p:clrMapOvr>
    <a:masterClrMapping/>
  </p:clrMapOvr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0" y="4"/>
            <a:ext cx="12242800" cy="8642350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77802"/>
            <a:endParaRPr lang="pt-BR" sz="1702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sp>
        <p:nvSpPr>
          <p:cNvPr id="3" name="CaixaDeTexto 2"/>
          <p:cNvSpPr txBox="1"/>
          <p:nvPr userDrawn="1"/>
        </p:nvSpPr>
        <p:spPr>
          <a:xfrm rot="16200000">
            <a:off x="-3211832" y="3707401"/>
            <a:ext cx="8526242" cy="11013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877802"/>
            <a:r>
              <a:rPr lang="en-US" sz="6557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557" b="1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557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86503" y="326092"/>
            <a:ext cx="4974577" cy="7966867"/>
          </a:xfrm>
          <a:prstGeom prst="rect">
            <a:avLst/>
          </a:prstGeom>
        </p:spPr>
      </p:pic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357946"/>
            <a:ext cx="1302811" cy="48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02954"/>
      </p:ext>
    </p:extLst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C460EF4-DEE2-43CB-9682-A2CD6C409C5F}"/>
              </a:ext>
            </a:extLst>
          </p:cNvPr>
          <p:cNvSpPr/>
          <p:nvPr userDrawn="1"/>
        </p:nvSpPr>
        <p:spPr>
          <a:xfrm>
            <a:off x="0" y="4"/>
            <a:ext cx="12242800" cy="8642350"/>
          </a:xfrm>
          <a:prstGeom prst="rect">
            <a:avLst/>
          </a:prstGeom>
          <a:gradFill>
            <a:gsLst>
              <a:gs pos="70000">
                <a:schemeClr val="accent1">
                  <a:tint val="100000"/>
                  <a:shade val="100000"/>
                  <a:satMod val="130000"/>
                </a:schemeClr>
              </a:gs>
              <a:gs pos="0">
                <a:srgbClr val="005FBA"/>
              </a:gs>
            </a:gsLst>
            <a:lin ang="16200000" scaled="0"/>
          </a:gra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77802"/>
            <a:endParaRPr lang="pt-BR" sz="1702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6738399"/>
      </p:ext>
    </p:extLst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Formação LP\fundos\fundo vermelho-18.png">
            <a:extLst>
              <a:ext uri="{FF2B5EF4-FFF2-40B4-BE49-F238E27FC236}">
                <a16:creationId xmlns:a16="http://schemas.microsoft.com/office/drawing/2014/main" id="{7D7BDCC5-7F72-4ED8-BDF9-D6FDA38627DC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11"/>
            <a:ext cx="12274684" cy="8668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703CAEE0-F76A-4447-B8C0-15BEE6F1105A}"/>
              </a:ext>
            </a:extLst>
          </p:cNvPr>
          <p:cNvSpPr txBox="1"/>
          <p:nvPr userDrawn="1"/>
        </p:nvSpPr>
        <p:spPr>
          <a:xfrm rot="16200000">
            <a:off x="-2646821" y="3925752"/>
            <a:ext cx="8097927" cy="790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877802"/>
            <a:r>
              <a:rPr lang="pt-BR" sz="4539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QUIZ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07DB2E13-0B84-4707-BBE5-9894571F131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357946"/>
            <a:ext cx="1302811" cy="4889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94390F48-332C-4AC5-BCC6-D4CC194EFB0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952" t="16307"/>
          <a:stretch/>
        </p:blipFill>
        <p:spPr>
          <a:xfrm>
            <a:off x="2108641" y="272345"/>
            <a:ext cx="9933458" cy="8092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571967"/>
      </p:ext>
    </p:extLst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9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Imagem 17">
            <a:extLst>
              <a:ext uri="{FF2B5EF4-FFF2-40B4-BE49-F238E27FC236}">
                <a16:creationId xmlns:a16="http://schemas.microsoft.com/office/drawing/2014/main" id="{26C4F190-15D1-4326-AA8D-ADCA19DB69E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0349" y="323679"/>
            <a:ext cx="11762107" cy="3934421"/>
          </a:xfrm>
          <a:prstGeom prst="rect">
            <a:avLst/>
          </a:prstGeom>
        </p:spPr>
      </p:pic>
      <p:sp>
        <p:nvSpPr>
          <p:cNvPr id="19" name="CaixaDeTexto 18">
            <a:extLst>
              <a:ext uri="{FF2B5EF4-FFF2-40B4-BE49-F238E27FC236}">
                <a16:creationId xmlns:a16="http://schemas.microsoft.com/office/drawing/2014/main" id="{5C026067-88D2-45C1-9424-4D2DF05FAA0D}"/>
              </a:ext>
            </a:extLst>
          </p:cNvPr>
          <p:cNvSpPr txBox="1"/>
          <p:nvPr userDrawn="1"/>
        </p:nvSpPr>
        <p:spPr>
          <a:xfrm>
            <a:off x="2554206" y="4496544"/>
            <a:ext cx="7134393" cy="441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152227"/>
            <a:r>
              <a:rPr lang="pt-BR" sz="2269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269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20" name="Conector Reto 8">
            <a:extLst>
              <a:ext uri="{FF2B5EF4-FFF2-40B4-BE49-F238E27FC236}">
                <a16:creationId xmlns:a16="http://schemas.microsoft.com/office/drawing/2014/main" id="{36927941-B977-47ED-A407-C6AA082CEC52}"/>
              </a:ext>
            </a:extLst>
          </p:cNvPr>
          <p:cNvCxnSpPr/>
          <p:nvPr userDrawn="1"/>
        </p:nvCxnSpPr>
        <p:spPr>
          <a:xfrm>
            <a:off x="1927534" y="5157726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ector Reto 9">
            <a:extLst>
              <a:ext uri="{FF2B5EF4-FFF2-40B4-BE49-F238E27FC236}">
                <a16:creationId xmlns:a16="http://schemas.microsoft.com/office/drawing/2014/main" id="{EDD48104-029F-47CA-A995-60793BED7897}"/>
              </a:ext>
            </a:extLst>
          </p:cNvPr>
          <p:cNvCxnSpPr/>
          <p:nvPr userDrawn="1"/>
        </p:nvCxnSpPr>
        <p:spPr>
          <a:xfrm>
            <a:off x="1927534" y="6707651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Imagem 21">
            <a:extLst>
              <a:ext uri="{FF2B5EF4-FFF2-40B4-BE49-F238E27FC236}">
                <a16:creationId xmlns:a16="http://schemas.microsoft.com/office/drawing/2014/main" id="{C66B79FC-A6CE-4AED-94E2-3C8CF8B96CF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1729" y="7080050"/>
            <a:ext cx="2299361" cy="863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726661"/>
      </p:ext>
    </p:extLst>
  </p:cSld>
  <p:clrMapOvr>
    <a:masterClrMapping/>
  </p:clrMapOvr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4"/>
            <a:ext cx="12241788" cy="8642350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AF8F4B7E-1335-4046-9F34-F870C145EC3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7801" b="36771"/>
          <a:stretch/>
        </p:blipFill>
        <p:spPr>
          <a:xfrm flipH="1">
            <a:off x="-2" y="6072495"/>
            <a:ext cx="12242801" cy="2569858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4" y="6912644"/>
            <a:ext cx="4943773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9414">
              <a:defRPr/>
            </a:pPr>
            <a:r>
              <a:rPr lang="en-US" sz="2201">
                <a:solidFill>
                  <a:srgbClr val="FFFFFF"/>
                </a:solidFill>
                <a:latin typeface="Arial" panose="020B0604020202020204" pitchFamily="34" charset="0"/>
              </a:rPr>
              <a:t>MÓVEL | </a:t>
            </a:r>
            <a:r>
              <a:rPr lang="en-US" sz="2201" b="1">
                <a:solidFill>
                  <a:srgbClr val="FFC000"/>
                </a:solidFill>
                <a:latin typeface="Arial" panose="020B0604020202020204" pitchFamily="34" charset="0"/>
              </a:rPr>
              <a:t>CLARO CONTROLE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2B31E960-2357-47FA-8CF2-B6D10BA60A71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357946"/>
            <a:ext cx="1302811" cy="48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235091"/>
      </p:ext>
    </p:extLst>
  </p:cSld>
  <p:clrMapOvr>
    <a:masterClrMapping/>
  </p:clrMapOvr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4"/>
            <a:ext cx="12241788" cy="864235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200F2545-DFFA-4BA0-9283-33AD2CE1429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6072499"/>
            <a:ext cx="12242813" cy="2569857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2" y="6912644"/>
            <a:ext cx="4453840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9414">
              <a:defRPr/>
            </a:pPr>
            <a:r>
              <a:rPr lang="en-US" sz="2201">
                <a:solidFill>
                  <a:srgbClr val="FFFFFF"/>
                </a:solidFill>
                <a:latin typeface="Arial" panose="020B0604020202020204" pitchFamily="34" charset="0"/>
              </a:rPr>
              <a:t>MÓVEL | </a:t>
            </a:r>
            <a:r>
              <a:rPr lang="en-US" sz="2201" b="1">
                <a:solidFill>
                  <a:srgbClr val="FFC000"/>
                </a:solidFill>
                <a:latin typeface="Arial" panose="020B0604020202020204" pitchFamily="34" charset="0"/>
              </a:rPr>
              <a:t>CLARO PÓS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2B31E960-2357-47FA-8CF2-B6D10BA60A71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357946"/>
            <a:ext cx="1302811" cy="48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020950"/>
      </p:ext>
    </p:extLst>
  </p:cSld>
  <p:clrMapOvr>
    <a:masterClrMapping/>
  </p:clrMapOvr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4"/>
            <a:ext cx="12241788" cy="8642350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B15AD0D9-259C-4371-8922-7E80F775D47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3924" b="60511"/>
          <a:stretch/>
        </p:blipFill>
        <p:spPr>
          <a:xfrm>
            <a:off x="-506" y="6061987"/>
            <a:ext cx="12242800" cy="2580368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2" y="6912644"/>
            <a:ext cx="4453840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9414">
              <a:defRPr/>
            </a:pPr>
            <a:r>
              <a:rPr lang="en-US" sz="2201">
                <a:solidFill>
                  <a:srgbClr val="FFFFFF"/>
                </a:solidFill>
                <a:latin typeface="Arial" panose="020B0604020202020204" pitchFamily="34" charset="0"/>
              </a:rPr>
              <a:t>FIXO | </a:t>
            </a:r>
            <a:r>
              <a:rPr lang="en-US" sz="2201" b="1">
                <a:solidFill>
                  <a:srgbClr val="FFC000"/>
                </a:solidFill>
                <a:latin typeface="Arial" panose="020B0604020202020204" pitchFamily="34" charset="0"/>
              </a:rPr>
              <a:t>CLARO FONE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2B31E960-2357-47FA-8CF2-B6D10BA60A71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357946"/>
            <a:ext cx="1302811" cy="48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769793"/>
      </p:ext>
    </p:extLst>
  </p:cSld>
  <p:clrMapOvr>
    <a:masterClrMapping/>
  </p:clrMapOvr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4"/>
            <a:ext cx="12241788" cy="864235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3AFFF05F-B2AA-4C63-8721-D26695C99A7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666"/>
          <a:stretch/>
        </p:blipFill>
        <p:spPr>
          <a:xfrm>
            <a:off x="-506" y="6055260"/>
            <a:ext cx="12242800" cy="2587094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2" y="6912644"/>
            <a:ext cx="4453840" cy="965882"/>
          </a:xfrm>
          <a:prstGeom prst="rect">
            <a:avLst/>
          </a:prstGeom>
          <a:solidFill>
            <a:srgbClr val="005FBA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9414">
              <a:defRPr/>
            </a:pPr>
            <a:r>
              <a:rPr lang="en-US" sz="2201">
                <a:solidFill>
                  <a:srgbClr val="FFFFFF"/>
                </a:solidFill>
                <a:latin typeface="Arial" panose="020B0604020202020204" pitchFamily="34" charset="0"/>
              </a:rPr>
              <a:t>FIXO | </a:t>
            </a:r>
            <a:r>
              <a:rPr lang="en-US" sz="2201" b="1">
                <a:solidFill>
                  <a:srgbClr val="FFC000"/>
                </a:solidFill>
                <a:latin typeface="Arial" panose="020B0604020202020204" pitchFamily="34" charset="0"/>
              </a:rPr>
              <a:t>NET FONE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2B31E960-2357-47FA-8CF2-B6D10BA60A71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357946"/>
            <a:ext cx="1302811" cy="48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892664"/>
      </p:ext>
    </p:extLst>
  </p:cSld>
  <p:clrMapOvr>
    <a:masterClrMapping/>
  </p:clrMapOvr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4"/>
            <a:ext cx="12241788" cy="8642350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64670591-2CB8-4D0A-99C9-CB040473F68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689"/>
          <a:stretch/>
        </p:blipFill>
        <p:spPr>
          <a:xfrm>
            <a:off x="0" y="6055260"/>
            <a:ext cx="12242294" cy="2587094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2" y="6912644"/>
            <a:ext cx="4453840" cy="965882"/>
          </a:xfrm>
          <a:prstGeom prst="rect">
            <a:avLst/>
          </a:prstGeom>
          <a:solidFill>
            <a:srgbClr val="005FBA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9414">
              <a:defRPr/>
            </a:pPr>
            <a:r>
              <a:rPr lang="en-US" sz="2201">
                <a:solidFill>
                  <a:srgbClr val="FFFFFF"/>
                </a:solidFill>
                <a:latin typeface="Arial" panose="020B0604020202020204" pitchFamily="34" charset="0"/>
              </a:rPr>
              <a:t>FIXO | </a:t>
            </a:r>
            <a:r>
              <a:rPr lang="en-US" sz="2201" b="1">
                <a:solidFill>
                  <a:srgbClr val="FFC000"/>
                </a:solidFill>
                <a:latin typeface="Arial" panose="020B0604020202020204" pitchFamily="34" charset="0"/>
              </a:rPr>
              <a:t>NET VÍRTUA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2B31E960-2357-47FA-8CF2-B6D10BA60A71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357946"/>
            <a:ext cx="1302811" cy="48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305356"/>
      </p:ext>
    </p:extLst>
  </p:cSld>
  <p:clrMapOvr>
    <a:masterClrMapping/>
  </p:clrMapOvr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4"/>
            <a:ext cx="12241788" cy="864235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7858AED5-831E-4ED8-881B-6254823F7BB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9444" b="25085"/>
          <a:stretch/>
        </p:blipFill>
        <p:spPr>
          <a:xfrm>
            <a:off x="-506" y="6072495"/>
            <a:ext cx="12242800" cy="2569858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2" y="6912644"/>
            <a:ext cx="4453840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9414">
              <a:defRPr/>
            </a:pPr>
            <a:r>
              <a:rPr lang="en-US" sz="2201">
                <a:solidFill>
                  <a:srgbClr val="FFFFFF"/>
                </a:solidFill>
                <a:latin typeface="Arial" panose="020B0604020202020204" pitchFamily="34" charset="0"/>
              </a:rPr>
              <a:t>FIXO | </a:t>
            </a:r>
            <a:r>
              <a:rPr lang="en-US" sz="2201" b="1">
                <a:solidFill>
                  <a:srgbClr val="FFC000"/>
                </a:solidFill>
                <a:latin typeface="Arial" panose="020B0604020202020204" pitchFamily="34" charset="0"/>
              </a:rPr>
              <a:t>CLARO TV (DTH)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2B31E960-2357-47FA-8CF2-B6D10BA60A71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357946"/>
            <a:ext cx="1302811" cy="48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498808"/>
      </p:ext>
    </p:extLst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4"/>
            <a:ext cx="12241788" cy="8642350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D4A785A1-7E1A-419B-93D2-BB75E9EDA2B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6072499"/>
            <a:ext cx="12242800" cy="2569857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2" y="6912644"/>
            <a:ext cx="4873815" cy="965882"/>
          </a:xfrm>
          <a:prstGeom prst="rect">
            <a:avLst/>
          </a:prstGeom>
          <a:solidFill>
            <a:srgbClr val="005FBA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9414">
              <a:defRPr/>
            </a:pPr>
            <a:r>
              <a:rPr lang="en-US" sz="2201">
                <a:solidFill>
                  <a:srgbClr val="FFFFFF"/>
                </a:solidFill>
                <a:latin typeface="Arial" panose="020B0604020202020204" pitchFamily="34" charset="0"/>
              </a:rPr>
              <a:t>FIXO | </a:t>
            </a:r>
            <a:r>
              <a:rPr lang="en-US" sz="2201" b="1">
                <a:solidFill>
                  <a:srgbClr val="FFC000"/>
                </a:solidFill>
                <a:latin typeface="Arial" panose="020B0604020202020204" pitchFamily="34" charset="0"/>
              </a:rPr>
              <a:t>NET HD (CABO)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2B31E960-2357-47FA-8CF2-B6D10BA60A71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357946"/>
            <a:ext cx="1302811" cy="48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339786"/>
      </p:ext>
    </p:extLst>
  </p:cSld>
  <p:clrMapOvr>
    <a:masterClrMapping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66BC7732-65C3-4472-9712-B94F6B0C943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4"/>
            <a:ext cx="12241788" cy="864235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D55A2CAA-E021-4BE2-B45B-16FB423434A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t="45371" r="4" b="29193"/>
          <a:stretch/>
        </p:blipFill>
        <p:spPr>
          <a:xfrm>
            <a:off x="-13" y="6072495"/>
            <a:ext cx="12242307" cy="2569858"/>
          </a:xfrm>
          <a:prstGeom prst="rect">
            <a:avLst/>
          </a:prstGeom>
        </p:spPr>
      </p:pic>
      <p:sp>
        <p:nvSpPr>
          <p:cNvPr id="9" name="Rectangle 30">
            <a:extLst>
              <a:ext uri="{FF2B5EF4-FFF2-40B4-BE49-F238E27FC236}">
                <a16:creationId xmlns:a16="http://schemas.microsoft.com/office/drawing/2014/main" id="{78E9DF97-02C9-439D-A999-C57861704578}"/>
              </a:ext>
            </a:extLst>
          </p:cNvPr>
          <p:cNvSpPr/>
          <p:nvPr userDrawn="1"/>
        </p:nvSpPr>
        <p:spPr>
          <a:xfrm>
            <a:off x="-12" y="6912644"/>
            <a:ext cx="5407250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9414">
              <a:defRPr/>
            </a:pPr>
            <a:r>
              <a:rPr lang="en-US" sz="2201">
                <a:solidFill>
                  <a:srgbClr val="FFFFFF"/>
                </a:solidFill>
                <a:latin typeface="Arial" panose="020B0604020202020204" pitchFamily="34" charset="0"/>
              </a:rPr>
              <a:t>MÓVEL | </a:t>
            </a:r>
            <a:r>
              <a:rPr lang="en-US" sz="2201" b="1">
                <a:solidFill>
                  <a:srgbClr val="FFC000"/>
                </a:solidFill>
                <a:latin typeface="Arial" panose="020B0604020202020204" pitchFamily="34" charset="0"/>
              </a:rPr>
              <a:t>CLARO INTERNET MAIS</a:t>
            </a: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16859BB2-21F1-433C-9C25-C14C7C1C2A16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357946"/>
            <a:ext cx="1302811" cy="48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614929"/>
      </p:ext>
    </p:extLst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4"/>
            <a:ext cx="12241788" cy="8642350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7B9B223F-57F1-4F8B-8596-9A607AB1DE9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6072499"/>
            <a:ext cx="12242800" cy="2569857"/>
          </a:xfrm>
          <a:prstGeom prst="rect">
            <a:avLst/>
          </a:prstGeom>
        </p:spPr>
      </p:pic>
      <p:sp>
        <p:nvSpPr>
          <p:cNvPr id="9" name="Rectangle 30">
            <a:extLst>
              <a:ext uri="{FF2B5EF4-FFF2-40B4-BE49-F238E27FC236}">
                <a16:creationId xmlns:a16="http://schemas.microsoft.com/office/drawing/2014/main" id="{3C4FD724-36AB-49F1-B274-CC7B773AC849}"/>
              </a:ext>
            </a:extLst>
          </p:cNvPr>
          <p:cNvSpPr/>
          <p:nvPr userDrawn="1"/>
        </p:nvSpPr>
        <p:spPr>
          <a:xfrm>
            <a:off x="-12" y="6912644"/>
            <a:ext cx="4873815" cy="965882"/>
          </a:xfrm>
          <a:prstGeom prst="rect">
            <a:avLst/>
          </a:prstGeom>
          <a:solidFill>
            <a:srgbClr val="005FBA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9414">
              <a:defRPr/>
            </a:pPr>
            <a:r>
              <a:rPr lang="en-US" sz="2201">
                <a:solidFill>
                  <a:srgbClr val="FFFFFF"/>
                </a:solidFill>
                <a:latin typeface="Arial" panose="020B0604020202020204" pitchFamily="34" charset="0"/>
              </a:rPr>
              <a:t>FIXO | </a:t>
            </a:r>
            <a:r>
              <a:rPr lang="en-US" sz="2201" b="1">
                <a:solidFill>
                  <a:srgbClr val="FFC000"/>
                </a:solidFill>
                <a:latin typeface="Arial" panose="020B0604020202020204" pitchFamily="34" charset="0"/>
              </a:rPr>
              <a:t>NET HD (CABO)</a:t>
            </a: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F05E31B5-2D2A-4FCC-BA05-8C1444EFB56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357946"/>
            <a:ext cx="1302811" cy="48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350122"/>
      </p:ext>
    </p:extLst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E0DE65AC-B57F-4FCA-88FF-58B08F6FA7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7"/>
            <a:ext cx="12241788" cy="8775803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C1414A15-3240-4844-A7D9-809D304CBBC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7801" b="36771"/>
          <a:stretch/>
        </p:blipFill>
        <p:spPr>
          <a:xfrm flipH="1">
            <a:off x="-1" y="6166265"/>
            <a:ext cx="12242801" cy="2609540"/>
          </a:xfrm>
          <a:prstGeom prst="rect">
            <a:avLst/>
          </a:prstGeom>
        </p:spPr>
      </p:pic>
      <p:sp>
        <p:nvSpPr>
          <p:cNvPr id="6" name="Rectangle 30">
            <a:extLst>
              <a:ext uri="{FF2B5EF4-FFF2-40B4-BE49-F238E27FC236}">
                <a16:creationId xmlns:a16="http://schemas.microsoft.com/office/drawing/2014/main" id="{0B4A13C2-7665-4648-BE0F-1579A5FC0541}"/>
              </a:ext>
            </a:extLst>
          </p:cNvPr>
          <p:cNvSpPr/>
          <p:nvPr userDrawn="1"/>
        </p:nvSpPr>
        <p:spPr>
          <a:xfrm>
            <a:off x="-14" y="7019392"/>
            <a:ext cx="4943773" cy="980796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9414">
              <a:defRPr/>
            </a:pPr>
            <a:r>
              <a:rPr lang="en-US" sz="2201">
                <a:solidFill>
                  <a:srgbClr val="FFFFFF"/>
                </a:solidFill>
                <a:latin typeface="Arial" panose="020B0604020202020204" pitchFamily="34" charset="0"/>
              </a:rPr>
              <a:t>MÓVEL | </a:t>
            </a:r>
            <a:r>
              <a:rPr lang="en-US" sz="2201" b="1">
                <a:solidFill>
                  <a:srgbClr val="FFC000"/>
                </a:solidFill>
                <a:latin typeface="Arial" panose="020B0604020202020204" pitchFamily="34" charset="0"/>
              </a:rPr>
              <a:t>CLARO CONTROLE</a:t>
            </a: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97D5D6A5-D458-4B0E-9E40-B7FA449A05C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471563"/>
            <a:ext cx="1302811" cy="496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544702"/>
      </p:ext>
    </p:extLst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5"/>
            <a:ext cx="12241788" cy="8642350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AF8F4B7E-1335-4046-9F34-F870C145EC3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7801" b="36771"/>
          <a:stretch/>
        </p:blipFill>
        <p:spPr>
          <a:xfrm flipH="1">
            <a:off x="-2" y="6072495"/>
            <a:ext cx="12242801" cy="2569858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4" y="6912645"/>
            <a:ext cx="4943773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3040">
              <a:defRPr/>
            </a:pPr>
            <a:r>
              <a:rPr lang="en-US" sz="2168">
                <a:solidFill>
                  <a:srgbClr val="FFFFFF"/>
                </a:solidFill>
                <a:latin typeface="Arial" panose="020B0604020202020204" pitchFamily="34" charset="0"/>
              </a:rPr>
              <a:t>MÓVEL | </a:t>
            </a:r>
            <a:r>
              <a:rPr lang="en-US" sz="2168" b="1">
                <a:solidFill>
                  <a:srgbClr val="FFC000"/>
                </a:solidFill>
                <a:latin typeface="Arial" panose="020B0604020202020204" pitchFamily="34" charset="0"/>
              </a:rPr>
              <a:t>CLARO CONTROLE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2B31E960-2357-47FA-8CF2-B6D10BA60A71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357946"/>
            <a:ext cx="1302811" cy="48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45466"/>
      </p:ext>
    </p:extLst>
  </p:cSld>
  <p:clrMapOvr>
    <a:masterClrMapping/>
  </p:clrMapOvr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5"/>
            <a:ext cx="12241788" cy="864235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F5593F7-5711-45D6-8420-63DE2E406C4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6032816"/>
            <a:ext cx="12242813" cy="2609539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2B31E960-2357-47FA-8CF2-B6D10BA60A71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357946"/>
            <a:ext cx="1302811" cy="488901"/>
          </a:xfrm>
          <a:prstGeom prst="rect">
            <a:avLst/>
          </a:prstGeom>
        </p:spPr>
      </p:pic>
      <p:sp>
        <p:nvSpPr>
          <p:cNvPr id="9" name="Rectangle 30">
            <a:extLst>
              <a:ext uri="{FF2B5EF4-FFF2-40B4-BE49-F238E27FC236}">
                <a16:creationId xmlns:a16="http://schemas.microsoft.com/office/drawing/2014/main" id="{8136E215-23D3-404D-AA43-89E1642C4852}"/>
              </a:ext>
            </a:extLst>
          </p:cNvPr>
          <p:cNvSpPr/>
          <p:nvPr userDrawn="1"/>
        </p:nvSpPr>
        <p:spPr>
          <a:xfrm>
            <a:off x="-14" y="7019392"/>
            <a:ext cx="4943773" cy="980796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9414">
              <a:defRPr/>
            </a:pPr>
            <a:r>
              <a:rPr lang="en-US" sz="2201">
                <a:solidFill>
                  <a:srgbClr val="FFFFFF"/>
                </a:solidFill>
                <a:latin typeface="Arial" panose="020B0604020202020204" pitchFamily="34" charset="0"/>
              </a:rPr>
              <a:t>MÓVEL | </a:t>
            </a:r>
            <a:r>
              <a:rPr lang="en-US" sz="2201" b="1">
                <a:solidFill>
                  <a:srgbClr val="FFC000"/>
                </a:solidFill>
                <a:latin typeface="Arial" panose="020B0604020202020204" pitchFamily="34" charset="0"/>
              </a:rPr>
              <a:t>CLARO PÓS</a:t>
            </a:r>
          </a:p>
        </p:txBody>
      </p:sp>
    </p:spTree>
    <p:extLst>
      <p:ext uri="{BB962C8B-B14F-4D97-AF65-F5344CB8AC3E}">
        <p14:creationId xmlns:p14="http://schemas.microsoft.com/office/powerpoint/2010/main" val="1269583087"/>
      </p:ext>
    </p:extLst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5"/>
            <a:ext cx="12241788" cy="864235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200F2545-DFFA-4BA0-9283-33AD2CE1429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6072501"/>
            <a:ext cx="12242813" cy="2569857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2" y="6912645"/>
            <a:ext cx="4453840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3040">
              <a:defRPr/>
            </a:pPr>
            <a:r>
              <a:rPr lang="en-US" sz="2168">
                <a:solidFill>
                  <a:srgbClr val="FFFFFF"/>
                </a:solidFill>
                <a:latin typeface="Arial" panose="020B0604020202020204" pitchFamily="34" charset="0"/>
              </a:rPr>
              <a:t>MÓVEL | </a:t>
            </a:r>
            <a:r>
              <a:rPr lang="en-US" sz="2168" b="1">
                <a:solidFill>
                  <a:srgbClr val="FFC000"/>
                </a:solidFill>
                <a:latin typeface="Arial" panose="020B0604020202020204" pitchFamily="34" charset="0"/>
              </a:rPr>
              <a:t>CLARO PÓS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2B31E960-2357-47FA-8CF2-B6D10BA60A71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1" y="7357946"/>
            <a:ext cx="1302811" cy="48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579216"/>
      </p:ext>
    </p:extLst>
  </p:cSld>
  <p:clrMapOvr>
    <a:masterClrMapping/>
  </p:clrMapOvr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" y="9"/>
            <a:ext cx="12242776" cy="8642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Gráfico 4">
            <a:extLst>
              <a:ext uri="{FF2B5EF4-FFF2-40B4-BE49-F238E27FC236}">
                <a16:creationId xmlns:a16="http://schemas.microsoft.com/office/drawing/2014/main" id="{305919F4-C7B7-4D3A-A3D0-9A17425F6FD3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337890"/>
            <a:ext cx="1308955" cy="579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322695"/>
      </p:ext>
    </p:extLst>
  </p:cSld>
  <p:clrMapOvr>
    <a:masterClrMapping/>
  </p:clrMapOvr>
</p:sldLayout>
</file>

<file path=ppt/slideLayouts/slideLayout2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0" y="2"/>
            <a:ext cx="12242800" cy="8642350"/>
          </a:xfrm>
          <a:prstGeom prst="rect">
            <a:avLst/>
          </a:prstGeom>
          <a:solidFill>
            <a:srgbClr val="E922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2717"/>
            <a:endParaRPr lang="pt-BR" sz="1703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3897736"/>
      </p:ext>
    </p:extLst>
  </p:cSld>
  <p:clrMapOvr>
    <a:masterClrMapping/>
  </p:clrMapOvr>
</p:sldLayout>
</file>

<file path=ppt/slideLayouts/slideLayout2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16"/>
            <a:ext cx="12274684" cy="8668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Gráfico 4">
            <a:extLst>
              <a:ext uri="{FF2B5EF4-FFF2-40B4-BE49-F238E27FC236}">
                <a16:creationId xmlns:a16="http://schemas.microsoft.com/office/drawing/2014/main" id="{AA516624-9120-4DEC-A53B-6F1FE6543232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337890"/>
            <a:ext cx="1308955" cy="579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701247"/>
      </p:ext>
    </p:extLst>
  </p:cSld>
  <p:clrMapOvr>
    <a:masterClrMapping/>
  </p:clrMapOvr>
</p:sldLayout>
</file>

<file path=ppt/slideLayouts/slideLayout25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6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2C137F32-54FE-447C-9E2B-ADB37967708F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337890"/>
            <a:ext cx="1308955" cy="579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814870"/>
      </p:ext>
    </p:extLst>
  </p:cSld>
  <p:clrMapOvr>
    <a:masterClrMapping/>
  </p:clrMapOvr>
</p:sldLayout>
</file>

<file path=ppt/slideLayouts/slideLayout25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9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C:\Users\User\Desktop\Spin\insumos\Marca Claro-02.png">
            <a:extLst>
              <a:ext uri="{FF2B5EF4-FFF2-40B4-BE49-F238E27FC236}">
                <a16:creationId xmlns:a16="http://schemas.microsoft.com/office/drawing/2014/main" id="{5FCB042C-53B4-48C4-8B31-A816E300295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21" y="6861993"/>
            <a:ext cx="982698" cy="125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127BC2CD-392E-49E9-A4DB-FD26C655F7CA}"/>
              </a:ext>
            </a:extLst>
          </p:cNvPr>
          <p:cNvSpPr/>
          <p:nvPr userDrawn="1"/>
        </p:nvSpPr>
        <p:spPr>
          <a:xfrm>
            <a:off x="240353" y="317882"/>
            <a:ext cx="11791371" cy="7996006"/>
          </a:xfrm>
          <a:prstGeom prst="rect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2717"/>
            <a:endParaRPr lang="pt-BR" sz="1703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43329542-1784-4D42-994B-D1D6BD5C2C0E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337890"/>
            <a:ext cx="1308955" cy="579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887842"/>
      </p:ext>
    </p:extLst>
  </p:cSld>
  <p:clrMapOvr>
    <a:masterClrMapping/>
  </p:clrMapOvr>
</p:sldLayout>
</file>

<file path=ppt/slideLayouts/slideLayout2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esktop\Spin\Formação LP\fundos\fundo vermelho-18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11"/>
            <a:ext cx="12274684" cy="8668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8641" y="272214"/>
            <a:ext cx="9933458" cy="8097925"/>
          </a:xfrm>
          <a:prstGeom prst="rect">
            <a:avLst/>
          </a:prstGeom>
        </p:spPr>
      </p:pic>
      <p:sp>
        <p:nvSpPr>
          <p:cNvPr id="2" name="CaixaDeTexto 1"/>
          <p:cNvSpPr txBox="1"/>
          <p:nvPr userDrawn="1"/>
        </p:nvSpPr>
        <p:spPr>
          <a:xfrm rot="16200000">
            <a:off x="-2646822" y="3925466"/>
            <a:ext cx="8097929" cy="79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32717"/>
            <a:r>
              <a:rPr lang="pt-BR" sz="4543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HORA DA </a:t>
            </a:r>
            <a:r>
              <a:rPr lang="pt-BR" sz="4543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ATIVIDADE</a:t>
            </a:r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61C03B81-74E6-4E09-905B-8298C1B05312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334282"/>
            <a:ext cx="1308449" cy="579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848725"/>
      </p:ext>
    </p:extLst>
  </p:cSld>
  <p:clrMapOvr>
    <a:masterClrMapping/>
  </p:clrMapOvr>
</p:sldLayout>
</file>

<file path=ppt/slideLayouts/slideLayout2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7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User\Desktop\Spin\insumos\Marca Claro-02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21" y="6861993"/>
            <a:ext cx="982698" cy="125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"/>
          <p:cNvSpPr/>
          <p:nvPr userDrawn="1"/>
        </p:nvSpPr>
        <p:spPr>
          <a:xfrm>
            <a:off x="240353" y="317882"/>
            <a:ext cx="11791371" cy="79960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2717"/>
            <a:endParaRPr lang="pt-BR" sz="1703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D33CF4EE-D19C-4894-8B78-F447653D24D8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334282"/>
            <a:ext cx="1308449" cy="579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420905"/>
      </p:ext>
    </p:extLst>
  </p:cSld>
  <p:clrMapOvr>
    <a:masterClrMapping/>
  </p:clrMapOvr>
</p:sldLayout>
</file>

<file path=ppt/slideLayouts/slideLayout2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2_Cabeçalho da Seçã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C:\Users\User\Desktop\Spin\insumos\Marca Claro-02.png">
            <a:extLst>
              <a:ext uri="{FF2B5EF4-FFF2-40B4-BE49-F238E27FC236}">
                <a16:creationId xmlns:a16="http://schemas.microsoft.com/office/drawing/2014/main" id="{F4F998E6-A4B3-4071-BE21-5C4D6C2A3D7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21" y="6861993"/>
            <a:ext cx="982698" cy="125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9206C7B7-6B1A-4000-AA60-AE9B14403D39}"/>
              </a:ext>
            </a:extLst>
          </p:cNvPr>
          <p:cNvSpPr/>
          <p:nvPr userDrawn="1"/>
        </p:nvSpPr>
        <p:spPr>
          <a:xfrm>
            <a:off x="240353" y="317882"/>
            <a:ext cx="11791371" cy="79960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2717"/>
            <a:endParaRPr lang="pt-BR" sz="1703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E310AC1A-1B40-4BA1-8C1E-904BC9383447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334282"/>
            <a:ext cx="1308449" cy="579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79291"/>
      </p:ext>
    </p:extLst>
  </p:cSld>
  <p:clrMapOvr>
    <a:masterClrMapping/>
  </p:clrMapOvr>
</p:sldLayout>
</file>

<file path=ppt/slideLayouts/slideLayout2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3_Cabeçalho da Seçã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C:\Users\User\Desktop\Spin\insumos\Marca Claro-02.png">
            <a:extLst>
              <a:ext uri="{FF2B5EF4-FFF2-40B4-BE49-F238E27FC236}">
                <a16:creationId xmlns:a16="http://schemas.microsoft.com/office/drawing/2014/main" id="{F4F998E6-A4B3-4071-BE21-5C4D6C2A3D7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49121" y="6861993"/>
            <a:ext cx="982698" cy="125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9206C7B7-6B1A-4000-AA60-AE9B14403D39}"/>
              </a:ext>
            </a:extLst>
          </p:cNvPr>
          <p:cNvSpPr/>
          <p:nvPr userDrawn="1"/>
        </p:nvSpPr>
        <p:spPr>
          <a:xfrm>
            <a:off x="240353" y="317882"/>
            <a:ext cx="11791371" cy="79960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2717"/>
            <a:endParaRPr lang="pt-BR" sz="1703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1860804"/>
      </p:ext>
    </p:extLst>
  </p:cSld>
  <p:clrMapOvr>
    <a:masterClrMapping/>
  </p:clrMapOvr>
</p:sldLayout>
</file>

<file path=ppt/slideLayouts/slideLayout2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0" y="2"/>
            <a:ext cx="12242800" cy="864235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2717"/>
            <a:endParaRPr lang="pt-BR" sz="1703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0268538"/>
      </p:ext>
    </p:extLst>
  </p:cSld>
  <p:clrMapOvr>
    <a:masterClrMapping/>
  </p:clrMapOvr>
</p:sldLayout>
</file>

<file path=ppt/slideLayouts/slideLayout2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0" y="2"/>
            <a:ext cx="12242800" cy="8642350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2717"/>
            <a:endParaRPr lang="pt-BR" sz="1703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sp>
        <p:nvSpPr>
          <p:cNvPr id="3" name="CaixaDeTexto 2"/>
          <p:cNvSpPr txBox="1"/>
          <p:nvPr userDrawn="1"/>
        </p:nvSpPr>
        <p:spPr>
          <a:xfrm rot="16200000">
            <a:off x="-3211829" y="3707111"/>
            <a:ext cx="8526239" cy="1101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32717"/>
            <a:r>
              <a:rPr lang="en-US" sz="6561">
                <a:solidFill>
                  <a:prstClr val="white"/>
                </a:solidFill>
                <a:latin typeface="Arial" panose="020B0604020202020204" pitchFamily="34" charset="0"/>
              </a:rPr>
              <a:t>FIQUE </a:t>
            </a:r>
            <a:r>
              <a:rPr lang="en-US" sz="6561" b="1">
                <a:solidFill>
                  <a:prstClr val="white"/>
                </a:solidFill>
                <a:latin typeface="Arial" panose="020B0604020202020204" pitchFamily="34" charset="0"/>
              </a:rPr>
              <a:t>LIGADO</a:t>
            </a:r>
            <a:endParaRPr lang="pt-BR" sz="6561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86500" y="326094"/>
            <a:ext cx="4974577" cy="7966867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9939D237-99F8-42A0-B796-33BB60DFE9BC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334282"/>
            <a:ext cx="1308449" cy="579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878418"/>
      </p:ext>
    </p:extLst>
  </p:cSld>
  <p:clrMapOvr>
    <a:masterClrMapping/>
  </p:clrMapOvr>
</p:sldLayout>
</file>

<file path=ppt/slideLayouts/slideLayout2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2C460EF4-DEE2-43CB-9682-A2CD6C409C5F}"/>
              </a:ext>
            </a:extLst>
          </p:cNvPr>
          <p:cNvSpPr/>
          <p:nvPr userDrawn="1"/>
        </p:nvSpPr>
        <p:spPr>
          <a:xfrm>
            <a:off x="0" y="2"/>
            <a:ext cx="12242800" cy="8642350"/>
          </a:xfrm>
          <a:prstGeom prst="rect">
            <a:avLst/>
          </a:prstGeom>
          <a:gradFill>
            <a:gsLst>
              <a:gs pos="70000">
                <a:schemeClr val="accent1">
                  <a:tint val="100000"/>
                  <a:shade val="100000"/>
                  <a:satMod val="130000"/>
                </a:schemeClr>
              </a:gs>
              <a:gs pos="0">
                <a:srgbClr val="005FBA"/>
              </a:gs>
            </a:gsLst>
            <a:lin ang="16200000" scaled="0"/>
          </a:gra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32717"/>
            <a:endParaRPr lang="pt-BR" sz="1703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2878441"/>
      </p:ext>
    </p:extLst>
  </p:cSld>
  <p:clrMapOvr>
    <a:masterClrMapping/>
  </p:clrMapOvr>
</p:sldLayout>
</file>

<file path=ppt/slideLayouts/slideLayout26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Spin\Formação LP\fundos\fundo vermelho-18.png">
            <a:extLst>
              <a:ext uri="{FF2B5EF4-FFF2-40B4-BE49-F238E27FC236}">
                <a16:creationId xmlns:a16="http://schemas.microsoft.com/office/drawing/2014/main" id="{7D7BDCC5-7F72-4ED8-BDF9-D6FDA38627DC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" y="11"/>
            <a:ext cx="12274684" cy="8668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703CAEE0-F76A-4447-B8C0-15BEE6F1105A}"/>
              </a:ext>
            </a:extLst>
          </p:cNvPr>
          <p:cNvSpPr txBox="1"/>
          <p:nvPr userDrawn="1"/>
        </p:nvSpPr>
        <p:spPr>
          <a:xfrm rot="16200000">
            <a:off x="-2646822" y="3925466"/>
            <a:ext cx="8097929" cy="79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32717"/>
            <a:r>
              <a:rPr lang="pt-BR" sz="4543" b="1">
                <a:solidFill>
                  <a:prstClr val="white">
                    <a:lumMod val="75000"/>
                  </a:prstClr>
                </a:solidFill>
                <a:latin typeface="Arial" panose="020B0604020202020204" pitchFamily="34" charset="0"/>
              </a:rPr>
              <a:t>QUIZ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07DB2E13-0B84-4707-BBE5-9894571F131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003" y="7357946"/>
            <a:ext cx="1302811" cy="48890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94390F48-332C-4AC5-BCC6-D4CC194EFB0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952" t="16307"/>
          <a:stretch/>
        </p:blipFill>
        <p:spPr>
          <a:xfrm>
            <a:off x="2108641" y="272343"/>
            <a:ext cx="9933458" cy="8092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644739"/>
      </p:ext>
    </p:extLst>
  </p:cSld>
  <p:clrMapOvr>
    <a:masterClrMapping/>
  </p:clrMapOvr>
</p:sldLayout>
</file>

<file path=ppt/slideLayouts/slideLayout2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4_Layout Personalizado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Imagem 17">
            <a:extLst>
              <a:ext uri="{FF2B5EF4-FFF2-40B4-BE49-F238E27FC236}">
                <a16:creationId xmlns:a16="http://schemas.microsoft.com/office/drawing/2014/main" id="{26C4F190-15D1-4326-AA8D-ADCA19DB69E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0350" y="323674"/>
            <a:ext cx="11762107" cy="3934419"/>
          </a:xfrm>
          <a:prstGeom prst="rect">
            <a:avLst/>
          </a:prstGeom>
        </p:spPr>
      </p:pic>
      <p:sp>
        <p:nvSpPr>
          <p:cNvPr id="19" name="CaixaDeTexto 18">
            <a:extLst>
              <a:ext uri="{FF2B5EF4-FFF2-40B4-BE49-F238E27FC236}">
                <a16:creationId xmlns:a16="http://schemas.microsoft.com/office/drawing/2014/main" id="{5C026067-88D2-45C1-9424-4D2DF05FAA0D}"/>
              </a:ext>
            </a:extLst>
          </p:cNvPr>
          <p:cNvSpPr txBox="1"/>
          <p:nvPr userDrawn="1"/>
        </p:nvSpPr>
        <p:spPr>
          <a:xfrm>
            <a:off x="2554207" y="4496545"/>
            <a:ext cx="7134393" cy="441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152911"/>
            <a:r>
              <a:rPr lang="pt-BR" sz="2269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 CLARO PICTURES </a:t>
            </a:r>
            <a:r>
              <a:rPr lang="pt-BR" sz="2269" b="1">
                <a:solidFill>
                  <a:prstClr val="white">
                    <a:lumMod val="65000"/>
                  </a:prstClr>
                </a:solidFill>
                <a:latin typeface="Arial" panose="020B0604020202020204" pitchFamily="34" charset="0"/>
              </a:rPr>
              <a:t>APRESENTA</a:t>
            </a:r>
          </a:p>
        </p:txBody>
      </p:sp>
      <p:cxnSp>
        <p:nvCxnSpPr>
          <p:cNvPr id="20" name="Conector Reto 8">
            <a:extLst>
              <a:ext uri="{FF2B5EF4-FFF2-40B4-BE49-F238E27FC236}">
                <a16:creationId xmlns:a16="http://schemas.microsoft.com/office/drawing/2014/main" id="{36927941-B977-47ED-A407-C6AA082CEC52}"/>
              </a:ext>
            </a:extLst>
          </p:cNvPr>
          <p:cNvCxnSpPr/>
          <p:nvPr userDrawn="1"/>
        </p:nvCxnSpPr>
        <p:spPr>
          <a:xfrm>
            <a:off x="1927534" y="5157726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ector Reto 9">
            <a:extLst>
              <a:ext uri="{FF2B5EF4-FFF2-40B4-BE49-F238E27FC236}">
                <a16:creationId xmlns:a16="http://schemas.microsoft.com/office/drawing/2014/main" id="{EDD48104-029F-47CA-A995-60793BED7897}"/>
              </a:ext>
            </a:extLst>
          </p:cNvPr>
          <p:cNvCxnSpPr/>
          <p:nvPr userDrawn="1"/>
        </p:nvCxnSpPr>
        <p:spPr>
          <a:xfrm>
            <a:off x="1927534" y="6707651"/>
            <a:ext cx="838773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áfico 6">
            <a:extLst>
              <a:ext uri="{FF2B5EF4-FFF2-40B4-BE49-F238E27FC236}">
                <a16:creationId xmlns:a16="http://schemas.microsoft.com/office/drawing/2014/main" id="{8E4FC50E-C2E7-40B2-BD97-CD8C7E632F8D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5466928" y="7337890"/>
            <a:ext cx="1308955" cy="579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614619"/>
      </p:ext>
    </p:extLst>
  </p:cSld>
  <p:clrMapOvr>
    <a:masterClrMapping/>
  </p:clrMapOvr>
</p:sldLayout>
</file>

<file path=ppt/slideLayouts/slideLayout2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2"/>
            <a:ext cx="12241788" cy="864235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83218CB2-8D4A-4E3C-93E5-9D36A3CCCF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/>
          </a:blip>
          <a:srcRect t="32107" b="42432"/>
          <a:stretch/>
        </p:blipFill>
        <p:spPr>
          <a:xfrm>
            <a:off x="0" y="6072495"/>
            <a:ext cx="12242800" cy="2569858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4" y="6912644"/>
            <a:ext cx="4943773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9663">
              <a:defRPr/>
            </a:pPr>
            <a:r>
              <a:rPr lang="en-US" sz="2203" b="1">
                <a:solidFill>
                  <a:srgbClr val="FFC000"/>
                </a:solidFill>
                <a:latin typeface="Arial" panose="020B0604020202020204" pitchFamily="34" charset="0"/>
              </a:rPr>
              <a:t>CLARO FLEX</a:t>
            </a: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DCDEA3AA-3829-49E5-BF7D-726D3460876E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337890"/>
            <a:ext cx="1308955" cy="579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445421"/>
      </p:ext>
    </p:extLst>
  </p:cSld>
  <p:clrMapOvr>
    <a:masterClrMapping/>
  </p:clrMapOvr>
</p:sldLayout>
</file>

<file path=ppt/slideLayouts/slideLayout2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2"/>
            <a:ext cx="12241788" cy="8642350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AF8F4B7E-1335-4046-9F34-F870C145EC3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7801" b="36771"/>
          <a:stretch/>
        </p:blipFill>
        <p:spPr>
          <a:xfrm flipH="1">
            <a:off x="-1" y="6072495"/>
            <a:ext cx="12242801" cy="2569858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4" y="6912644"/>
            <a:ext cx="4943773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9663">
              <a:defRPr/>
            </a:pPr>
            <a:r>
              <a:rPr lang="en-US" sz="2203" b="1">
                <a:solidFill>
                  <a:srgbClr val="FFC000"/>
                </a:solidFill>
                <a:latin typeface="Arial" panose="020B0604020202020204" pitchFamily="34" charset="0"/>
              </a:rPr>
              <a:t>CLARO CONTROLE</a:t>
            </a:r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2D808743-C683-44EB-A5C6-323614026FDA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337890"/>
            <a:ext cx="1308955" cy="579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989794"/>
      </p:ext>
    </p:extLst>
  </p:cSld>
  <p:clrMapOvr>
    <a:masterClrMapping/>
  </p:clrMapOvr>
</p:sldLayout>
</file>

<file path=ppt/slideLayouts/slideLayout2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2"/>
            <a:ext cx="12241788" cy="864235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200F2545-DFFA-4BA0-9283-33AD2CE1429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6072495"/>
            <a:ext cx="12242813" cy="2569858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2" y="6912644"/>
            <a:ext cx="4453840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9663">
              <a:defRPr/>
            </a:pPr>
            <a:r>
              <a:rPr lang="en-US" sz="2203" b="1">
                <a:solidFill>
                  <a:srgbClr val="FFC000"/>
                </a:solidFill>
                <a:latin typeface="Arial" panose="020B0604020202020204" pitchFamily="34" charset="0"/>
              </a:rPr>
              <a:t>CLARO PÓS</a:t>
            </a: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A25C6590-AC70-4533-83F7-1308FD5DE325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337890"/>
            <a:ext cx="1308955" cy="579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104465"/>
      </p:ext>
    </p:extLst>
  </p:cSld>
  <p:clrMapOvr>
    <a:masterClrMapping/>
  </p:clrMapOvr>
</p:sldLayout>
</file>

<file path=ppt/slideLayouts/slideLayout2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2"/>
            <a:ext cx="12241788" cy="8642350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B15AD0D9-259C-4371-8922-7E80F775D47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3924" b="60511"/>
          <a:stretch/>
        </p:blipFill>
        <p:spPr>
          <a:xfrm>
            <a:off x="-506" y="6061983"/>
            <a:ext cx="12242800" cy="2580368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2" y="6912644"/>
            <a:ext cx="4453840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9663">
              <a:defRPr/>
            </a:pPr>
            <a:r>
              <a:rPr lang="en-US" sz="2203" b="1">
                <a:solidFill>
                  <a:srgbClr val="FFC000"/>
                </a:solidFill>
                <a:latin typeface="Arial" panose="020B0604020202020204" pitchFamily="34" charset="0"/>
              </a:rPr>
              <a:t>CLARO FONE</a:t>
            </a:r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1632E278-F754-420F-8245-CF11671FE5A3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334282"/>
            <a:ext cx="1308449" cy="579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179653"/>
      </p:ext>
    </p:extLst>
  </p:cSld>
  <p:clrMapOvr>
    <a:masterClrMapping/>
  </p:clrMapOvr>
</p:sldLayout>
</file>

<file path=ppt/slideLayouts/slideLayout2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2"/>
            <a:ext cx="12241788" cy="864235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3AFFF05F-B2AA-4C63-8721-D26695C99A7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666"/>
          <a:stretch/>
        </p:blipFill>
        <p:spPr>
          <a:xfrm>
            <a:off x="-506" y="6055262"/>
            <a:ext cx="12242800" cy="2587094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2" y="6912644"/>
            <a:ext cx="4453840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247734" algn="ctr" defTabSz="419663">
              <a:defRPr/>
            </a:pPr>
            <a:r>
              <a:rPr lang="en-US" sz="2203" b="1">
                <a:solidFill>
                  <a:srgbClr val="FFC000"/>
                </a:solidFill>
                <a:latin typeface="Arial" panose="020B0604020202020204" pitchFamily="34" charset="0"/>
              </a:rPr>
              <a:t>CLARO NET FONE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2153036E-A088-4AAA-97FE-EADB27363BEB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334282"/>
            <a:ext cx="1308449" cy="579740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2EE50D15-3687-46C6-8F0B-693E6688368B}"/>
              </a:ext>
            </a:extLst>
          </p:cNvPr>
          <p:cNvSpPr/>
          <p:nvPr userDrawn="1"/>
        </p:nvSpPr>
        <p:spPr>
          <a:xfrm>
            <a:off x="4" y="6055955"/>
            <a:ext cx="1397410" cy="2586397"/>
          </a:xfrm>
          <a:prstGeom prst="rect">
            <a:avLst/>
          </a:prstGeom>
          <a:solidFill>
            <a:srgbClr val="FFFFFF">
              <a:alpha val="69804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432717"/>
            <a:endParaRPr lang="pt-BR" sz="1703">
              <a:solidFill>
                <a:prstClr val="white"/>
              </a:solidFill>
            </a:endParaRPr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898B8124-3B74-48B3-B1FE-8E868E94CA51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272064" y="6832065"/>
            <a:ext cx="952219" cy="116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99040"/>
      </p:ext>
    </p:extLst>
  </p:cSld>
  <p:clrMapOvr>
    <a:masterClrMapping/>
  </p:clrMapOvr>
</p:sldLayout>
</file>

<file path=ppt/slideLayouts/slideLayout2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2"/>
            <a:ext cx="12241788" cy="864235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3AFFF05F-B2AA-4C63-8721-D26695C99A7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666"/>
          <a:stretch/>
        </p:blipFill>
        <p:spPr>
          <a:xfrm>
            <a:off x="-506" y="6055262"/>
            <a:ext cx="12242800" cy="2587094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2" y="6912644"/>
            <a:ext cx="4453840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247734" algn="ctr" defTabSz="419663">
              <a:defRPr/>
            </a:pPr>
            <a:r>
              <a:rPr lang="en-US" sz="2203" b="1">
                <a:solidFill>
                  <a:srgbClr val="FFC000"/>
                </a:solidFill>
                <a:latin typeface="Arial" panose="020B0604020202020204" pitchFamily="34" charset="0"/>
              </a:rPr>
              <a:t>CLARO FIBRA FONE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2153036E-A088-4AAA-97FE-EADB27363BEB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334282"/>
            <a:ext cx="1308449" cy="579740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2EE50D15-3687-46C6-8F0B-693E6688368B}"/>
              </a:ext>
            </a:extLst>
          </p:cNvPr>
          <p:cNvSpPr/>
          <p:nvPr userDrawn="1"/>
        </p:nvSpPr>
        <p:spPr>
          <a:xfrm>
            <a:off x="4" y="6055955"/>
            <a:ext cx="1397410" cy="2586397"/>
          </a:xfrm>
          <a:prstGeom prst="rect">
            <a:avLst/>
          </a:prstGeom>
          <a:solidFill>
            <a:srgbClr val="FFFFFF">
              <a:alpha val="69804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432717"/>
            <a:endParaRPr lang="pt-BR" sz="1703">
              <a:solidFill>
                <a:prstClr val="white"/>
              </a:solidFill>
            </a:endParaRPr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898B8124-3B74-48B3-B1FE-8E868E94CA51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272064" y="6832065"/>
            <a:ext cx="952219" cy="116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749984"/>
      </p:ext>
    </p:extLst>
  </p:cSld>
  <p:clrMapOvr>
    <a:masterClrMapping/>
  </p:clrMapOvr>
</p:sldLayout>
</file>

<file path=ppt/slideLayouts/slideLayout2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2"/>
            <a:ext cx="12241788" cy="8642350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64670591-2CB8-4D0A-99C9-CB040473F68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689"/>
          <a:stretch/>
        </p:blipFill>
        <p:spPr>
          <a:xfrm>
            <a:off x="0" y="6055262"/>
            <a:ext cx="12242294" cy="2587094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3" y="6912644"/>
            <a:ext cx="4785836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363897" algn="ctr" defTabSz="419663">
              <a:defRPr/>
            </a:pPr>
            <a:r>
              <a:rPr lang="en-US" sz="2203" b="1">
                <a:solidFill>
                  <a:srgbClr val="FFC000"/>
                </a:solidFill>
                <a:latin typeface="Arial" panose="020B0604020202020204" pitchFamily="34" charset="0"/>
              </a:rPr>
              <a:t>CLARO NET VÍRTUA</a:t>
            </a:r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69F23B23-6480-4EB8-995C-06921B781843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337890"/>
            <a:ext cx="1308955" cy="579965"/>
          </a:xfrm>
          <a:prstGeom prst="rect">
            <a:avLst/>
          </a:prstGeom>
        </p:spPr>
      </p:pic>
      <p:sp>
        <p:nvSpPr>
          <p:cNvPr id="9" name="Retângulo 8">
            <a:extLst>
              <a:ext uri="{FF2B5EF4-FFF2-40B4-BE49-F238E27FC236}">
                <a16:creationId xmlns:a16="http://schemas.microsoft.com/office/drawing/2014/main" id="{6171BE21-BA55-4A8E-BD34-9201DFEF41BD}"/>
              </a:ext>
            </a:extLst>
          </p:cNvPr>
          <p:cNvSpPr/>
          <p:nvPr userDrawn="1"/>
        </p:nvSpPr>
        <p:spPr>
          <a:xfrm>
            <a:off x="4" y="6040661"/>
            <a:ext cx="1397410" cy="2601688"/>
          </a:xfrm>
          <a:prstGeom prst="rect">
            <a:avLst/>
          </a:prstGeom>
          <a:solidFill>
            <a:srgbClr val="FFFFFF">
              <a:alpha val="69804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432717"/>
            <a:endParaRPr lang="pt-BR" sz="1703">
              <a:solidFill>
                <a:prstClr val="white"/>
              </a:solidFill>
            </a:endParaRPr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71EC3CBA-6A26-4B1B-B78E-F12FD4B35DB7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272064" y="6832065"/>
            <a:ext cx="952219" cy="116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852377"/>
      </p:ext>
    </p:extLst>
  </p:cSld>
  <p:clrMapOvr>
    <a:masterClrMapping/>
  </p:clrMapOvr>
</p:sldLayout>
</file>

<file path=ppt/slideLayouts/slideLayout2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2"/>
            <a:ext cx="12241788" cy="864235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7858AED5-831E-4ED8-881B-6254823F7BB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9444" b="25085"/>
          <a:stretch/>
        </p:blipFill>
        <p:spPr>
          <a:xfrm>
            <a:off x="-506" y="6072495"/>
            <a:ext cx="12242800" cy="2569858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2" y="6912644"/>
            <a:ext cx="4453840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9663">
              <a:defRPr/>
            </a:pPr>
            <a:r>
              <a:rPr lang="en-US" sz="2203" b="1">
                <a:solidFill>
                  <a:srgbClr val="FFC000"/>
                </a:solidFill>
                <a:latin typeface="Arial" panose="020B0604020202020204" pitchFamily="34" charset="0"/>
              </a:rPr>
              <a:t>CLARO TV (DTH)</a:t>
            </a: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2CC9B70F-410F-4489-996A-09E8E1DC2FDF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337890"/>
            <a:ext cx="1308955" cy="579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586228"/>
      </p:ext>
    </p:extLst>
  </p:cSld>
  <p:clrMapOvr>
    <a:masterClrMapping/>
  </p:clrMapOvr>
</p:sldLayout>
</file>

<file path=ppt/slideLayouts/slideLayout2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2"/>
            <a:ext cx="12241788" cy="8642350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D4A785A1-7E1A-419B-93D2-BB75E9EDA2B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6072495"/>
            <a:ext cx="12242800" cy="2569858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2" y="6912644"/>
            <a:ext cx="4873815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9663">
              <a:defRPr/>
            </a:pPr>
            <a:r>
              <a:rPr lang="en-US" sz="2203" b="1">
                <a:solidFill>
                  <a:srgbClr val="FFC000"/>
                </a:solidFill>
                <a:latin typeface="Arial" panose="020B0604020202020204" pitchFamily="34" charset="0"/>
              </a:rPr>
              <a:t>CLARO NET TV (CABO)</a:t>
            </a:r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478F14F8-25E0-4914-A1E2-179596198D2D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5" y="7334282"/>
            <a:ext cx="1308449" cy="579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850206"/>
      </p:ext>
    </p:extLst>
  </p:cSld>
  <p:clrMapOvr>
    <a:masterClrMapping/>
  </p:clrMapOvr>
</p:sldLayout>
</file>

<file path=ppt/slideLayouts/slideLayout27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66BC7732-65C3-4472-9712-B94F6B0C943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2"/>
            <a:ext cx="12241788" cy="864235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D55A2CAA-E021-4BE2-B45B-16FB423434A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t="45371" r="4" b="29193"/>
          <a:stretch/>
        </p:blipFill>
        <p:spPr>
          <a:xfrm>
            <a:off x="-13" y="6072495"/>
            <a:ext cx="12242307" cy="2569858"/>
          </a:xfrm>
          <a:prstGeom prst="rect">
            <a:avLst/>
          </a:prstGeom>
        </p:spPr>
      </p:pic>
      <p:sp>
        <p:nvSpPr>
          <p:cNvPr id="9" name="Rectangle 30">
            <a:extLst>
              <a:ext uri="{FF2B5EF4-FFF2-40B4-BE49-F238E27FC236}">
                <a16:creationId xmlns:a16="http://schemas.microsoft.com/office/drawing/2014/main" id="{78E9DF97-02C9-439D-A999-C57861704578}"/>
              </a:ext>
            </a:extLst>
          </p:cNvPr>
          <p:cNvSpPr/>
          <p:nvPr userDrawn="1"/>
        </p:nvSpPr>
        <p:spPr>
          <a:xfrm>
            <a:off x="-12" y="6912644"/>
            <a:ext cx="5407250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9663">
              <a:defRPr/>
            </a:pPr>
            <a:r>
              <a:rPr lang="en-US" sz="2203" b="1">
                <a:solidFill>
                  <a:srgbClr val="FFC000"/>
                </a:solidFill>
                <a:latin typeface="Arial" panose="020B0604020202020204" pitchFamily="34" charset="0"/>
              </a:rPr>
              <a:t>CLARO INTERNET</a:t>
            </a: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82448ED0-E205-4307-928C-072886691747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337890"/>
            <a:ext cx="1308955" cy="579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841321"/>
      </p:ext>
    </p:extLst>
  </p:cSld>
  <p:clrMapOvr>
    <a:masterClrMapping/>
  </p:clrMapOvr>
</p:sldLayout>
</file>

<file path=ppt/slideLayouts/slideLayout2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BA60036-770D-4CE5-90DE-67E478C1AD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6" y="4"/>
            <a:ext cx="12241788" cy="8642350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3B04AE48-54BC-4A1A-869F-57D4C07AA56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02" t="45365" r="15489" b="35261"/>
          <a:stretch/>
        </p:blipFill>
        <p:spPr>
          <a:xfrm>
            <a:off x="0" y="6055955"/>
            <a:ext cx="12242800" cy="2586397"/>
          </a:xfrm>
          <a:prstGeom prst="rect">
            <a:avLst/>
          </a:prstGeom>
        </p:spPr>
      </p:pic>
      <p:sp>
        <p:nvSpPr>
          <p:cNvPr id="4" name="Rectangle 30">
            <a:extLst>
              <a:ext uri="{FF2B5EF4-FFF2-40B4-BE49-F238E27FC236}">
                <a16:creationId xmlns:a16="http://schemas.microsoft.com/office/drawing/2014/main" id="{460AB524-239E-4459-A5D8-2658E9C2420F}"/>
              </a:ext>
            </a:extLst>
          </p:cNvPr>
          <p:cNvSpPr/>
          <p:nvPr userDrawn="1"/>
        </p:nvSpPr>
        <p:spPr>
          <a:xfrm>
            <a:off x="-12" y="6912644"/>
            <a:ext cx="4453840" cy="965882"/>
          </a:xfrm>
          <a:prstGeom prst="rect">
            <a:avLst/>
          </a:prstGeom>
          <a:solidFill>
            <a:srgbClr val="E02022"/>
          </a:solidFill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13286">
              <a:defRPr/>
            </a:pPr>
            <a:r>
              <a:rPr lang="en-US" sz="2169">
                <a:solidFill>
                  <a:srgbClr val="FFFFFF"/>
                </a:solidFill>
                <a:latin typeface="Arial" panose="020B0604020202020204" pitchFamily="34" charset="0"/>
              </a:rPr>
              <a:t>MÓVEL | </a:t>
            </a:r>
            <a:r>
              <a:rPr lang="en-US" sz="2169" b="1">
                <a:solidFill>
                  <a:srgbClr val="FFC000"/>
                </a:solidFill>
                <a:latin typeface="Arial" panose="020B0604020202020204" pitchFamily="34" charset="0"/>
              </a:rPr>
              <a:t>MANUAL</a:t>
            </a:r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0BDDFF86-83A8-4E00-A9D4-21DA5C43AFE3}"/>
              </a:ext>
            </a:extLst>
          </p:cNvPr>
          <p:cNvPicPr>
            <a:picLocks noChangeAspect="1"/>
          </p:cNvPicPr>
          <p:nvPr userDrawn="1"/>
        </p:nvPicPr>
        <p:blipFill>
          <a:blip/>
          <a:stretch>
            <a:fillRect/>
          </a:stretch>
        </p:blipFill>
        <p:spPr>
          <a:xfrm>
            <a:off x="10459886" y="7337890"/>
            <a:ext cx="1308955" cy="579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086287"/>
      </p:ext>
    </p:extLst>
  </p:cSld>
  <p:clrMapOvr>
    <a:masterClrMapping/>
  </p:clrMapOvr>
</p:sldLayout>
</file>

<file path=ppt/slideLayouts/slideLayout2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8_Slide de título"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User\Desktop\Spin\insumos\Marca Claro-02.png">
            <a:extLst>
              <a:ext uri="{FF2B5EF4-FFF2-40B4-BE49-F238E27FC236}">
                <a16:creationId xmlns:a16="http://schemas.microsoft.com/office/drawing/2014/main" id="{CF2D2AA7-6527-41E7-B990-ADFBBB5F390E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8584" y="6862107"/>
            <a:ext cx="984099" cy="1249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768110F0-985C-4A49-A0B3-2FF5D8AFB6BA}"/>
              </a:ext>
            </a:extLst>
          </p:cNvPr>
          <p:cNvSpPr/>
          <p:nvPr userDrawn="1"/>
        </p:nvSpPr>
        <p:spPr>
          <a:xfrm>
            <a:off x="240182" y="317619"/>
            <a:ext cx="11792198" cy="79964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135386">
              <a:defRPr/>
            </a:pPr>
            <a:endParaRPr lang="pt-BR" sz="2236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209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117" Type="http://schemas.openxmlformats.org/officeDocument/2006/relationships/slideLayout" Target="../slideLayouts/slideLayout137.xml"/><Relationship Id="rId21" Type="http://schemas.openxmlformats.org/officeDocument/2006/relationships/slideLayout" Target="../slideLayouts/slideLayout41.xml"/><Relationship Id="rId63" Type="http://schemas.openxmlformats.org/officeDocument/2006/relationships/slideLayout" Target="../slideLayouts/slideLayout83.xml"/><Relationship Id="rId159" Type="http://schemas.openxmlformats.org/officeDocument/2006/relationships/slideLayout" Target="../slideLayouts/slideLayout179.xml"/><Relationship Id="rId170" Type="http://schemas.openxmlformats.org/officeDocument/2006/relationships/slideLayout" Target="../slideLayouts/slideLayout190.xml"/><Relationship Id="rId191" Type="http://schemas.openxmlformats.org/officeDocument/2006/relationships/slideLayout" Target="../slideLayouts/slideLayout211.xml"/><Relationship Id="rId205" Type="http://schemas.openxmlformats.org/officeDocument/2006/relationships/slideLayout" Target="../slideLayouts/slideLayout225.xml"/><Relationship Id="rId226" Type="http://schemas.openxmlformats.org/officeDocument/2006/relationships/slideLayout" Target="../slideLayouts/slideLayout246.xml"/><Relationship Id="rId247" Type="http://schemas.openxmlformats.org/officeDocument/2006/relationships/slideLayout" Target="../slideLayouts/slideLayout267.xml"/><Relationship Id="rId107" Type="http://schemas.openxmlformats.org/officeDocument/2006/relationships/slideLayout" Target="../slideLayouts/slideLayout127.xml"/><Relationship Id="rId11" Type="http://schemas.openxmlformats.org/officeDocument/2006/relationships/slideLayout" Target="../slideLayouts/slideLayout31.xml"/><Relationship Id="rId32" Type="http://schemas.openxmlformats.org/officeDocument/2006/relationships/slideLayout" Target="../slideLayouts/slideLayout52.xml"/><Relationship Id="rId53" Type="http://schemas.openxmlformats.org/officeDocument/2006/relationships/slideLayout" Target="../slideLayouts/slideLayout73.xml"/><Relationship Id="rId74" Type="http://schemas.openxmlformats.org/officeDocument/2006/relationships/slideLayout" Target="../slideLayouts/slideLayout94.xml"/><Relationship Id="rId128" Type="http://schemas.openxmlformats.org/officeDocument/2006/relationships/slideLayout" Target="../slideLayouts/slideLayout148.xml"/><Relationship Id="rId149" Type="http://schemas.openxmlformats.org/officeDocument/2006/relationships/slideLayout" Target="../slideLayouts/slideLayout169.xml"/><Relationship Id="rId5" Type="http://schemas.openxmlformats.org/officeDocument/2006/relationships/slideLayout" Target="../slideLayouts/slideLayout25.xml"/><Relationship Id="rId95" Type="http://schemas.openxmlformats.org/officeDocument/2006/relationships/slideLayout" Target="../slideLayouts/slideLayout115.xml"/><Relationship Id="rId160" Type="http://schemas.openxmlformats.org/officeDocument/2006/relationships/slideLayout" Target="../slideLayouts/slideLayout180.xml"/><Relationship Id="rId181" Type="http://schemas.openxmlformats.org/officeDocument/2006/relationships/slideLayout" Target="../slideLayouts/slideLayout201.xml"/><Relationship Id="rId216" Type="http://schemas.openxmlformats.org/officeDocument/2006/relationships/slideLayout" Target="../slideLayouts/slideLayout236.xml"/><Relationship Id="rId237" Type="http://schemas.openxmlformats.org/officeDocument/2006/relationships/slideLayout" Target="../slideLayouts/slideLayout257.xml"/><Relationship Id="rId258" Type="http://schemas.openxmlformats.org/officeDocument/2006/relationships/slideLayout" Target="../slideLayouts/slideLayout278.xml"/><Relationship Id="rId22" Type="http://schemas.openxmlformats.org/officeDocument/2006/relationships/slideLayout" Target="../slideLayouts/slideLayout42.xml"/><Relationship Id="rId43" Type="http://schemas.openxmlformats.org/officeDocument/2006/relationships/slideLayout" Target="../slideLayouts/slideLayout63.xml"/><Relationship Id="rId64" Type="http://schemas.openxmlformats.org/officeDocument/2006/relationships/slideLayout" Target="../slideLayouts/slideLayout84.xml"/><Relationship Id="rId118" Type="http://schemas.openxmlformats.org/officeDocument/2006/relationships/slideLayout" Target="../slideLayouts/slideLayout138.xml"/><Relationship Id="rId139" Type="http://schemas.openxmlformats.org/officeDocument/2006/relationships/slideLayout" Target="../slideLayouts/slideLayout159.xml"/><Relationship Id="rId85" Type="http://schemas.openxmlformats.org/officeDocument/2006/relationships/slideLayout" Target="../slideLayouts/slideLayout105.xml"/><Relationship Id="rId150" Type="http://schemas.openxmlformats.org/officeDocument/2006/relationships/slideLayout" Target="../slideLayouts/slideLayout170.xml"/><Relationship Id="rId171" Type="http://schemas.openxmlformats.org/officeDocument/2006/relationships/slideLayout" Target="../slideLayouts/slideLayout191.xml"/><Relationship Id="rId192" Type="http://schemas.openxmlformats.org/officeDocument/2006/relationships/slideLayout" Target="../slideLayouts/slideLayout212.xml"/><Relationship Id="rId206" Type="http://schemas.openxmlformats.org/officeDocument/2006/relationships/slideLayout" Target="../slideLayouts/slideLayout226.xml"/><Relationship Id="rId227" Type="http://schemas.openxmlformats.org/officeDocument/2006/relationships/slideLayout" Target="../slideLayouts/slideLayout247.xml"/><Relationship Id="rId248" Type="http://schemas.openxmlformats.org/officeDocument/2006/relationships/slideLayout" Target="../slideLayouts/slideLayout268.xml"/><Relationship Id="rId12" Type="http://schemas.openxmlformats.org/officeDocument/2006/relationships/slideLayout" Target="../slideLayouts/slideLayout32.xml"/><Relationship Id="rId33" Type="http://schemas.openxmlformats.org/officeDocument/2006/relationships/slideLayout" Target="../slideLayouts/slideLayout53.xml"/><Relationship Id="rId108" Type="http://schemas.openxmlformats.org/officeDocument/2006/relationships/slideLayout" Target="../slideLayouts/slideLayout128.xml"/><Relationship Id="rId129" Type="http://schemas.openxmlformats.org/officeDocument/2006/relationships/slideLayout" Target="../slideLayouts/slideLayout149.xml"/><Relationship Id="rId54" Type="http://schemas.openxmlformats.org/officeDocument/2006/relationships/slideLayout" Target="../slideLayouts/slideLayout74.xml"/><Relationship Id="rId75" Type="http://schemas.openxmlformats.org/officeDocument/2006/relationships/slideLayout" Target="../slideLayouts/slideLayout95.xml"/><Relationship Id="rId96" Type="http://schemas.openxmlformats.org/officeDocument/2006/relationships/slideLayout" Target="../slideLayouts/slideLayout116.xml"/><Relationship Id="rId140" Type="http://schemas.openxmlformats.org/officeDocument/2006/relationships/slideLayout" Target="../slideLayouts/slideLayout160.xml"/><Relationship Id="rId161" Type="http://schemas.openxmlformats.org/officeDocument/2006/relationships/slideLayout" Target="../slideLayouts/slideLayout181.xml"/><Relationship Id="rId182" Type="http://schemas.openxmlformats.org/officeDocument/2006/relationships/slideLayout" Target="../slideLayouts/slideLayout202.xml"/><Relationship Id="rId217" Type="http://schemas.openxmlformats.org/officeDocument/2006/relationships/slideLayout" Target="../slideLayouts/slideLayout237.xml"/><Relationship Id="rId6" Type="http://schemas.openxmlformats.org/officeDocument/2006/relationships/slideLayout" Target="../slideLayouts/slideLayout26.xml"/><Relationship Id="rId238" Type="http://schemas.openxmlformats.org/officeDocument/2006/relationships/slideLayout" Target="../slideLayouts/slideLayout258.xml"/><Relationship Id="rId259" Type="http://schemas.openxmlformats.org/officeDocument/2006/relationships/slideLayout" Target="../slideLayouts/slideLayout279.xml"/><Relationship Id="rId23" Type="http://schemas.openxmlformats.org/officeDocument/2006/relationships/slideLayout" Target="../slideLayouts/slideLayout43.xml"/><Relationship Id="rId119" Type="http://schemas.openxmlformats.org/officeDocument/2006/relationships/slideLayout" Target="../slideLayouts/slideLayout139.xml"/><Relationship Id="rId44" Type="http://schemas.openxmlformats.org/officeDocument/2006/relationships/slideLayout" Target="../slideLayouts/slideLayout64.xml"/><Relationship Id="rId65" Type="http://schemas.openxmlformats.org/officeDocument/2006/relationships/slideLayout" Target="../slideLayouts/slideLayout85.xml"/><Relationship Id="rId86" Type="http://schemas.openxmlformats.org/officeDocument/2006/relationships/slideLayout" Target="../slideLayouts/slideLayout106.xml"/><Relationship Id="rId130" Type="http://schemas.openxmlformats.org/officeDocument/2006/relationships/slideLayout" Target="../slideLayouts/slideLayout150.xml"/><Relationship Id="rId151" Type="http://schemas.openxmlformats.org/officeDocument/2006/relationships/slideLayout" Target="../slideLayouts/slideLayout171.xml"/><Relationship Id="rId172" Type="http://schemas.openxmlformats.org/officeDocument/2006/relationships/slideLayout" Target="../slideLayouts/slideLayout192.xml"/><Relationship Id="rId193" Type="http://schemas.openxmlformats.org/officeDocument/2006/relationships/slideLayout" Target="../slideLayouts/slideLayout213.xml"/><Relationship Id="rId207" Type="http://schemas.openxmlformats.org/officeDocument/2006/relationships/slideLayout" Target="../slideLayouts/slideLayout227.xml"/><Relationship Id="rId228" Type="http://schemas.openxmlformats.org/officeDocument/2006/relationships/slideLayout" Target="../slideLayouts/slideLayout248.xml"/><Relationship Id="rId249" Type="http://schemas.openxmlformats.org/officeDocument/2006/relationships/slideLayout" Target="../slideLayouts/slideLayout269.xml"/><Relationship Id="rId13" Type="http://schemas.openxmlformats.org/officeDocument/2006/relationships/slideLayout" Target="../slideLayouts/slideLayout33.xml"/><Relationship Id="rId109" Type="http://schemas.openxmlformats.org/officeDocument/2006/relationships/slideLayout" Target="../slideLayouts/slideLayout129.xml"/><Relationship Id="rId260" Type="http://schemas.openxmlformats.org/officeDocument/2006/relationships/slideLayout" Target="../slideLayouts/slideLayout280.xml"/><Relationship Id="rId34" Type="http://schemas.openxmlformats.org/officeDocument/2006/relationships/slideLayout" Target="../slideLayouts/slideLayout54.xml"/><Relationship Id="rId55" Type="http://schemas.openxmlformats.org/officeDocument/2006/relationships/slideLayout" Target="../slideLayouts/slideLayout75.xml"/><Relationship Id="rId76" Type="http://schemas.openxmlformats.org/officeDocument/2006/relationships/slideLayout" Target="../slideLayouts/slideLayout96.xml"/><Relationship Id="rId97" Type="http://schemas.openxmlformats.org/officeDocument/2006/relationships/slideLayout" Target="../slideLayouts/slideLayout117.xml"/><Relationship Id="rId120" Type="http://schemas.openxmlformats.org/officeDocument/2006/relationships/slideLayout" Target="../slideLayouts/slideLayout140.xml"/><Relationship Id="rId141" Type="http://schemas.openxmlformats.org/officeDocument/2006/relationships/slideLayout" Target="../slideLayouts/slideLayout161.xml"/><Relationship Id="rId7" Type="http://schemas.openxmlformats.org/officeDocument/2006/relationships/slideLayout" Target="../slideLayouts/slideLayout27.xml"/><Relationship Id="rId162" Type="http://schemas.openxmlformats.org/officeDocument/2006/relationships/slideLayout" Target="../slideLayouts/slideLayout182.xml"/><Relationship Id="rId183" Type="http://schemas.openxmlformats.org/officeDocument/2006/relationships/slideLayout" Target="../slideLayouts/slideLayout203.xml"/><Relationship Id="rId218" Type="http://schemas.openxmlformats.org/officeDocument/2006/relationships/slideLayout" Target="../slideLayouts/slideLayout238.xml"/><Relationship Id="rId239" Type="http://schemas.openxmlformats.org/officeDocument/2006/relationships/slideLayout" Target="../slideLayouts/slideLayout259.xml"/><Relationship Id="rId250" Type="http://schemas.openxmlformats.org/officeDocument/2006/relationships/slideLayout" Target="../slideLayouts/slideLayout270.xml"/><Relationship Id="rId24" Type="http://schemas.openxmlformats.org/officeDocument/2006/relationships/slideLayout" Target="../slideLayouts/slideLayout44.xml"/><Relationship Id="rId45" Type="http://schemas.openxmlformats.org/officeDocument/2006/relationships/slideLayout" Target="../slideLayouts/slideLayout65.xml"/><Relationship Id="rId66" Type="http://schemas.openxmlformats.org/officeDocument/2006/relationships/slideLayout" Target="../slideLayouts/slideLayout86.xml"/><Relationship Id="rId87" Type="http://schemas.openxmlformats.org/officeDocument/2006/relationships/slideLayout" Target="../slideLayouts/slideLayout107.xml"/><Relationship Id="rId110" Type="http://schemas.openxmlformats.org/officeDocument/2006/relationships/slideLayout" Target="../slideLayouts/slideLayout130.xml"/><Relationship Id="rId131" Type="http://schemas.openxmlformats.org/officeDocument/2006/relationships/slideLayout" Target="../slideLayouts/slideLayout151.xml"/><Relationship Id="rId152" Type="http://schemas.openxmlformats.org/officeDocument/2006/relationships/slideLayout" Target="../slideLayouts/slideLayout172.xml"/><Relationship Id="rId173" Type="http://schemas.openxmlformats.org/officeDocument/2006/relationships/slideLayout" Target="../slideLayouts/slideLayout193.xml"/><Relationship Id="rId194" Type="http://schemas.openxmlformats.org/officeDocument/2006/relationships/slideLayout" Target="../slideLayouts/slideLayout214.xml"/><Relationship Id="rId208" Type="http://schemas.openxmlformats.org/officeDocument/2006/relationships/slideLayout" Target="../slideLayouts/slideLayout228.xml"/><Relationship Id="rId229" Type="http://schemas.openxmlformats.org/officeDocument/2006/relationships/slideLayout" Target="../slideLayouts/slideLayout249.xml"/><Relationship Id="rId240" Type="http://schemas.openxmlformats.org/officeDocument/2006/relationships/slideLayout" Target="../slideLayouts/slideLayout260.xml"/><Relationship Id="rId261" Type="http://schemas.openxmlformats.org/officeDocument/2006/relationships/theme" Target="../theme/theme3.xml"/><Relationship Id="rId14" Type="http://schemas.openxmlformats.org/officeDocument/2006/relationships/slideLayout" Target="../slideLayouts/slideLayout34.xml"/><Relationship Id="rId35" Type="http://schemas.openxmlformats.org/officeDocument/2006/relationships/slideLayout" Target="../slideLayouts/slideLayout55.xml"/><Relationship Id="rId56" Type="http://schemas.openxmlformats.org/officeDocument/2006/relationships/slideLayout" Target="../slideLayouts/slideLayout76.xml"/><Relationship Id="rId77" Type="http://schemas.openxmlformats.org/officeDocument/2006/relationships/slideLayout" Target="../slideLayouts/slideLayout97.xml"/><Relationship Id="rId100" Type="http://schemas.openxmlformats.org/officeDocument/2006/relationships/slideLayout" Target="../slideLayouts/slideLayout120.xml"/><Relationship Id="rId8" Type="http://schemas.openxmlformats.org/officeDocument/2006/relationships/slideLayout" Target="../slideLayouts/slideLayout28.xml"/><Relationship Id="rId98" Type="http://schemas.openxmlformats.org/officeDocument/2006/relationships/slideLayout" Target="../slideLayouts/slideLayout118.xml"/><Relationship Id="rId121" Type="http://schemas.openxmlformats.org/officeDocument/2006/relationships/slideLayout" Target="../slideLayouts/slideLayout141.xml"/><Relationship Id="rId142" Type="http://schemas.openxmlformats.org/officeDocument/2006/relationships/slideLayout" Target="../slideLayouts/slideLayout162.xml"/><Relationship Id="rId163" Type="http://schemas.openxmlformats.org/officeDocument/2006/relationships/slideLayout" Target="../slideLayouts/slideLayout183.xml"/><Relationship Id="rId184" Type="http://schemas.openxmlformats.org/officeDocument/2006/relationships/slideLayout" Target="../slideLayouts/slideLayout204.xml"/><Relationship Id="rId219" Type="http://schemas.openxmlformats.org/officeDocument/2006/relationships/slideLayout" Target="../slideLayouts/slideLayout239.xml"/><Relationship Id="rId230" Type="http://schemas.openxmlformats.org/officeDocument/2006/relationships/slideLayout" Target="../slideLayouts/slideLayout250.xml"/><Relationship Id="rId251" Type="http://schemas.openxmlformats.org/officeDocument/2006/relationships/slideLayout" Target="../slideLayouts/slideLayout271.xml"/><Relationship Id="rId25" Type="http://schemas.openxmlformats.org/officeDocument/2006/relationships/slideLayout" Target="../slideLayouts/slideLayout45.xml"/><Relationship Id="rId46" Type="http://schemas.openxmlformats.org/officeDocument/2006/relationships/slideLayout" Target="../slideLayouts/slideLayout66.xml"/><Relationship Id="rId67" Type="http://schemas.openxmlformats.org/officeDocument/2006/relationships/slideLayout" Target="../slideLayouts/slideLayout87.xml"/><Relationship Id="rId88" Type="http://schemas.openxmlformats.org/officeDocument/2006/relationships/slideLayout" Target="../slideLayouts/slideLayout108.xml"/><Relationship Id="rId111" Type="http://schemas.openxmlformats.org/officeDocument/2006/relationships/slideLayout" Target="../slideLayouts/slideLayout131.xml"/><Relationship Id="rId132" Type="http://schemas.openxmlformats.org/officeDocument/2006/relationships/slideLayout" Target="../slideLayouts/slideLayout152.xml"/><Relationship Id="rId153" Type="http://schemas.openxmlformats.org/officeDocument/2006/relationships/slideLayout" Target="../slideLayouts/slideLayout173.xml"/><Relationship Id="rId174" Type="http://schemas.openxmlformats.org/officeDocument/2006/relationships/slideLayout" Target="../slideLayouts/slideLayout194.xml"/><Relationship Id="rId195" Type="http://schemas.openxmlformats.org/officeDocument/2006/relationships/slideLayout" Target="../slideLayouts/slideLayout215.xml"/><Relationship Id="rId209" Type="http://schemas.openxmlformats.org/officeDocument/2006/relationships/slideLayout" Target="../slideLayouts/slideLayout229.xml"/><Relationship Id="rId220" Type="http://schemas.openxmlformats.org/officeDocument/2006/relationships/slideLayout" Target="../slideLayouts/slideLayout240.xml"/><Relationship Id="rId241" Type="http://schemas.openxmlformats.org/officeDocument/2006/relationships/slideLayout" Target="../slideLayouts/slideLayout261.xml"/><Relationship Id="rId15" Type="http://schemas.openxmlformats.org/officeDocument/2006/relationships/slideLayout" Target="../slideLayouts/slideLayout35.xml"/><Relationship Id="rId36" Type="http://schemas.openxmlformats.org/officeDocument/2006/relationships/slideLayout" Target="../slideLayouts/slideLayout56.xml"/><Relationship Id="rId57" Type="http://schemas.openxmlformats.org/officeDocument/2006/relationships/slideLayout" Target="../slideLayouts/slideLayout77.xml"/><Relationship Id="rId78" Type="http://schemas.openxmlformats.org/officeDocument/2006/relationships/slideLayout" Target="../slideLayouts/slideLayout98.xml"/><Relationship Id="rId99" Type="http://schemas.openxmlformats.org/officeDocument/2006/relationships/slideLayout" Target="../slideLayouts/slideLayout119.xml"/><Relationship Id="rId101" Type="http://schemas.openxmlformats.org/officeDocument/2006/relationships/slideLayout" Target="../slideLayouts/slideLayout121.xml"/><Relationship Id="rId122" Type="http://schemas.openxmlformats.org/officeDocument/2006/relationships/slideLayout" Target="../slideLayouts/slideLayout142.xml"/><Relationship Id="rId143" Type="http://schemas.openxmlformats.org/officeDocument/2006/relationships/slideLayout" Target="../slideLayouts/slideLayout163.xml"/><Relationship Id="rId164" Type="http://schemas.openxmlformats.org/officeDocument/2006/relationships/slideLayout" Target="../slideLayouts/slideLayout184.xml"/><Relationship Id="rId185" Type="http://schemas.openxmlformats.org/officeDocument/2006/relationships/slideLayout" Target="../slideLayouts/slideLayout205.xml"/><Relationship Id="rId9" Type="http://schemas.openxmlformats.org/officeDocument/2006/relationships/slideLayout" Target="../slideLayouts/slideLayout29.xml"/><Relationship Id="rId210" Type="http://schemas.openxmlformats.org/officeDocument/2006/relationships/slideLayout" Target="../slideLayouts/slideLayout230.xml"/><Relationship Id="rId26" Type="http://schemas.openxmlformats.org/officeDocument/2006/relationships/slideLayout" Target="../slideLayouts/slideLayout46.xml"/><Relationship Id="rId231" Type="http://schemas.openxmlformats.org/officeDocument/2006/relationships/slideLayout" Target="../slideLayouts/slideLayout251.xml"/><Relationship Id="rId252" Type="http://schemas.openxmlformats.org/officeDocument/2006/relationships/slideLayout" Target="../slideLayouts/slideLayout272.xml"/><Relationship Id="rId47" Type="http://schemas.openxmlformats.org/officeDocument/2006/relationships/slideLayout" Target="../slideLayouts/slideLayout67.xml"/><Relationship Id="rId68" Type="http://schemas.openxmlformats.org/officeDocument/2006/relationships/slideLayout" Target="../slideLayouts/slideLayout88.xml"/><Relationship Id="rId89" Type="http://schemas.openxmlformats.org/officeDocument/2006/relationships/slideLayout" Target="../slideLayouts/slideLayout109.xml"/><Relationship Id="rId112" Type="http://schemas.openxmlformats.org/officeDocument/2006/relationships/slideLayout" Target="../slideLayouts/slideLayout132.xml"/><Relationship Id="rId133" Type="http://schemas.openxmlformats.org/officeDocument/2006/relationships/slideLayout" Target="../slideLayouts/slideLayout153.xml"/><Relationship Id="rId154" Type="http://schemas.openxmlformats.org/officeDocument/2006/relationships/slideLayout" Target="../slideLayouts/slideLayout174.xml"/><Relationship Id="rId175" Type="http://schemas.openxmlformats.org/officeDocument/2006/relationships/slideLayout" Target="../slideLayouts/slideLayout195.xml"/><Relationship Id="rId196" Type="http://schemas.openxmlformats.org/officeDocument/2006/relationships/slideLayout" Target="../slideLayouts/slideLayout216.xml"/><Relationship Id="rId200" Type="http://schemas.openxmlformats.org/officeDocument/2006/relationships/slideLayout" Target="../slideLayouts/slideLayout220.xml"/><Relationship Id="rId16" Type="http://schemas.openxmlformats.org/officeDocument/2006/relationships/slideLayout" Target="../slideLayouts/slideLayout36.xml"/><Relationship Id="rId221" Type="http://schemas.openxmlformats.org/officeDocument/2006/relationships/slideLayout" Target="../slideLayouts/slideLayout241.xml"/><Relationship Id="rId242" Type="http://schemas.openxmlformats.org/officeDocument/2006/relationships/slideLayout" Target="../slideLayouts/slideLayout262.xml"/><Relationship Id="rId37" Type="http://schemas.openxmlformats.org/officeDocument/2006/relationships/slideLayout" Target="../slideLayouts/slideLayout57.xml"/><Relationship Id="rId58" Type="http://schemas.openxmlformats.org/officeDocument/2006/relationships/slideLayout" Target="../slideLayouts/slideLayout78.xml"/><Relationship Id="rId79" Type="http://schemas.openxmlformats.org/officeDocument/2006/relationships/slideLayout" Target="../slideLayouts/slideLayout99.xml"/><Relationship Id="rId102" Type="http://schemas.openxmlformats.org/officeDocument/2006/relationships/slideLayout" Target="../slideLayouts/slideLayout122.xml"/><Relationship Id="rId123" Type="http://schemas.openxmlformats.org/officeDocument/2006/relationships/slideLayout" Target="../slideLayouts/slideLayout143.xml"/><Relationship Id="rId144" Type="http://schemas.openxmlformats.org/officeDocument/2006/relationships/slideLayout" Target="../slideLayouts/slideLayout164.xml"/><Relationship Id="rId90" Type="http://schemas.openxmlformats.org/officeDocument/2006/relationships/slideLayout" Target="../slideLayouts/slideLayout110.xml"/><Relationship Id="rId165" Type="http://schemas.openxmlformats.org/officeDocument/2006/relationships/slideLayout" Target="../slideLayouts/slideLayout185.xml"/><Relationship Id="rId186" Type="http://schemas.openxmlformats.org/officeDocument/2006/relationships/slideLayout" Target="../slideLayouts/slideLayout206.xml"/><Relationship Id="rId211" Type="http://schemas.openxmlformats.org/officeDocument/2006/relationships/slideLayout" Target="../slideLayouts/slideLayout231.xml"/><Relationship Id="rId232" Type="http://schemas.openxmlformats.org/officeDocument/2006/relationships/slideLayout" Target="../slideLayouts/slideLayout252.xml"/><Relationship Id="rId253" Type="http://schemas.openxmlformats.org/officeDocument/2006/relationships/slideLayout" Target="../slideLayouts/slideLayout273.xml"/><Relationship Id="rId27" Type="http://schemas.openxmlformats.org/officeDocument/2006/relationships/slideLayout" Target="../slideLayouts/slideLayout47.xml"/><Relationship Id="rId48" Type="http://schemas.openxmlformats.org/officeDocument/2006/relationships/slideLayout" Target="../slideLayouts/slideLayout68.xml"/><Relationship Id="rId69" Type="http://schemas.openxmlformats.org/officeDocument/2006/relationships/slideLayout" Target="../slideLayouts/slideLayout89.xml"/><Relationship Id="rId113" Type="http://schemas.openxmlformats.org/officeDocument/2006/relationships/slideLayout" Target="../slideLayouts/slideLayout133.xml"/><Relationship Id="rId134" Type="http://schemas.openxmlformats.org/officeDocument/2006/relationships/slideLayout" Target="../slideLayouts/slideLayout154.xml"/><Relationship Id="rId80" Type="http://schemas.openxmlformats.org/officeDocument/2006/relationships/slideLayout" Target="../slideLayouts/slideLayout100.xml"/><Relationship Id="rId155" Type="http://schemas.openxmlformats.org/officeDocument/2006/relationships/slideLayout" Target="../slideLayouts/slideLayout175.xml"/><Relationship Id="rId176" Type="http://schemas.openxmlformats.org/officeDocument/2006/relationships/slideLayout" Target="../slideLayouts/slideLayout196.xml"/><Relationship Id="rId197" Type="http://schemas.openxmlformats.org/officeDocument/2006/relationships/slideLayout" Target="../slideLayouts/slideLayout217.xml"/><Relationship Id="rId201" Type="http://schemas.openxmlformats.org/officeDocument/2006/relationships/slideLayout" Target="../slideLayouts/slideLayout221.xml"/><Relationship Id="rId222" Type="http://schemas.openxmlformats.org/officeDocument/2006/relationships/slideLayout" Target="../slideLayouts/slideLayout242.xml"/><Relationship Id="rId243" Type="http://schemas.openxmlformats.org/officeDocument/2006/relationships/slideLayout" Target="../slideLayouts/slideLayout263.xml"/><Relationship Id="rId17" Type="http://schemas.openxmlformats.org/officeDocument/2006/relationships/slideLayout" Target="../slideLayouts/slideLayout37.xml"/><Relationship Id="rId38" Type="http://schemas.openxmlformats.org/officeDocument/2006/relationships/slideLayout" Target="../slideLayouts/slideLayout58.xml"/><Relationship Id="rId59" Type="http://schemas.openxmlformats.org/officeDocument/2006/relationships/slideLayout" Target="../slideLayouts/slideLayout79.xml"/><Relationship Id="rId103" Type="http://schemas.openxmlformats.org/officeDocument/2006/relationships/slideLayout" Target="../slideLayouts/slideLayout123.xml"/><Relationship Id="rId124" Type="http://schemas.openxmlformats.org/officeDocument/2006/relationships/slideLayout" Target="../slideLayouts/slideLayout144.xml"/><Relationship Id="rId70" Type="http://schemas.openxmlformats.org/officeDocument/2006/relationships/slideLayout" Target="../slideLayouts/slideLayout90.xml"/><Relationship Id="rId91" Type="http://schemas.openxmlformats.org/officeDocument/2006/relationships/slideLayout" Target="../slideLayouts/slideLayout111.xml"/><Relationship Id="rId145" Type="http://schemas.openxmlformats.org/officeDocument/2006/relationships/slideLayout" Target="../slideLayouts/slideLayout165.xml"/><Relationship Id="rId166" Type="http://schemas.openxmlformats.org/officeDocument/2006/relationships/slideLayout" Target="../slideLayouts/slideLayout186.xml"/><Relationship Id="rId187" Type="http://schemas.openxmlformats.org/officeDocument/2006/relationships/slideLayout" Target="../slideLayouts/slideLayout207.xml"/><Relationship Id="rId1" Type="http://schemas.openxmlformats.org/officeDocument/2006/relationships/slideLayout" Target="../slideLayouts/slideLayout21.xml"/><Relationship Id="rId212" Type="http://schemas.openxmlformats.org/officeDocument/2006/relationships/slideLayout" Target="../slideLayouts/slideLayout232.xml"/><Relationship Id="rId233" Type="http://schemas.openxmlformats.org/officeDocument/2006/relationships/slideLayout" Target="../slideLayouts/slideLayout253.xml"/><Relationship Id="rId254" Type="http://schemas.openxmlformats.org/officeDocument/2006/relationships/slideLayout" Target="../slideLayouts/slideLayout274.xml"/><Relationship Id="rId28" Type="http://schemas.openxmlformats.org/officeDocument/2006/relationships/slideLayout" Target="../slideLayouts/slideLayout48.xml"/><Relationship Id="rId49" Type="http://schemas.openxmlformats.org/officeDocument/2006/relationships/slideLayout" Target="../slideLayouts/slideLayout69.xml"/><Relationship Id="rId114" Type="http://schemas.openxmlformats.org/officeDocument/2006/relationships/slideLayout" Target="../slideLayouts/slideLayout134.xml"/><Relationship Id="rId60" Type="http://schemas.openxmlformats.org/officeDocument/2006/relationships/slideLayout" Target="../slideLayouts/slideLayout80.xml"/><Relationship Id="rId81" Type="http://schemas.openxmlformats.org/officeDocument/2006/relationships/slideLayout" Target="../slideLayouts/slideLayout101.xml"/><Relationship Id="rId135" Type="http://schemas.openxmlformats.org/officeDocument/2006/relationships/slideLayout" Target="../slideLayouts/slideLayout155.xml"/><Relationship Id="rId156" Type="http://schemas.openxmlformats.org/officeDocument/2006/relationships/slideLayout" Target="../slideLayouts/slideLayout176.xml"/><Relationship Id="rId177" Type="http://schemas.openxmlformats.org/officeDocument/2006/relationships/slideLayout" Target="../slideLayouts/slideLayout197.xml"/><Relationship Id="rId198" Type="http://schemas.openxmlformats.org/officeDocument/2006/relationships/slideLayout" Target="../slideLayouts/slideLayout218.xml"/><Relationship Id="rId202" Type="http://schemas.openxmlformats.org/officeDocument/2006/relationships/slideLayout" Target="../slideLayouts/slideLayout222.xml"/><Relationship Id="rId223" Type="http://schemas.openxmlformats.org/officeDocument/2006/relationships/slideLayout" Target="../slideLayouts/slideLayout243.xml"/><Relationship Id="rId244" Type="http://schemas.openxmlformats.org/officeDocument/2006/relationships/slideLayout" Target="../slideLayouts/slideLayout264.xml"/><Relationship Id="rId18" Type="http://schemas.openxmlformats.org/officeDocument/2006/relationships/slideLayout" Target="../slideLayouts/slideLayout38.xml"/><Relationship Id="rId39" Type="http://schemas.openxmlformats.org/officeDocument/2006/relationships/slideLayout" Target="../slideLayouts/slideLayout59.xml"/><Relationship Id="rId50" Type="http://schemas.openxmlformats.org/officeDocument/2006/relationships/slideLayout" Target="../slideLayouts/slideLayout70.xml"/><Relationship Id="rId104" Type="http://schemas.openxmlformats.org/officeDocument/2006/relationships/slideLayout" Target="../slideLayouts/slideLayout124.xml"/><Relationship Id="rId125" Type="http://schemas.openxmlformats.org/officeDocument/2006/relationships/slideLayout" Target="../slideLayouts/slideLayout145.xml"/><Relationship Id="rId146" Type="http://schemas.openxmlformats.org/officeDocument/2006/relationships/slideLayout" Target="../slideLayouts/slideLayout166.xml"/><Relationship Id="rId167" Type="http://schemas.openxmlformats.org/officeDocument/2006/relationships/slideLayout" Target="../slideLayouts/slideLayout187.xml"/><Relationship Id="rId188" Type="http://schemas.openxmlformats.org/officeDocument/2006/relationships/slideLayout" Target="../slideLayouts/slideLayout208.xml"/><Relationship Id="rId71" Type="http://schemas.openxmlformats.org/officeDocument/2006/relationships/slideLayout" Target="../slideLayouts/slideLayout91.xml"/><Relationship Id="rId92" Type="http://schemas.openxmlformats.org/officeDocument/2006/relationships/slideLayout" Target="../slideLayouts/slideLayout112.xml"/><Relationship Id="rId213" Type="http://schemas.openxmlformats.org/officeDocument/2006/relationships/slideLayout" Target="../slideLayouts/slideLayout233.xml"/><Relationship Id="rId234" Type="http://schemas.openxmlformats.org/officeDocument/2006/relationships/slideLayout" Target="../slideLayouts/slideLayout254.xml"/><Relationship Id="rId2" Type="http://schemas.openxmlformats.org/officeDocument/2006/relationships/slideLayout" Target="../slideLayouts/slideLayout22.xml"/><Relationship Id="rId29" Type="http://schemas.openxmlformats.org/officeDocument/2006/relationships/slideLayout" Target="../slideLayouts/slideLayout49.xml"/><Relationship Id="rId255" Type="http://schemas.openxmlformats.org/officeDocument/2006/relationships/slideLayout" Target="../slideLayouts/slideLayout275.xml"/><Relationship Id="rId40" Type="http://schemas.openxmlformats.org/officeDocument/2006/relationships/slideLayout" Target="../slideLayouts/slideLayout60.xml"/><Relationship Id="rId115" Type="http://schemas.openxmlformats.org/officeDocument/2006/relationships/slideLayout" Target="../slideLayouts/slideLayout135.xml"/><Relationship Id="rId136" Type="http://schemas.openxmlformats.org/officeDocument/2006/relationships/slideLayout" Target="../slideLayouts/slideLayout156.xml"/><Relationship Id="rId157" Type="http://schemas.openxmlformats.org/officeDocument/2006/relationships/slideLayout" Target="../slideLayouts/slideLayout177.xml"/><Relationship Id="rId178" Type="http://schemas.openxmlformats.org/officeDocument/2006/relationships/slideLayout" Target="../slideLayouts/slideLayout198.xml"/><Relationship Id="rId61" Type="http://schemas.openxmlformats.org/officeDocument/2006/relationships/slideLayout" Target="../slideLayouts/slideLayout81.xml"/><Relationship Id="rId82" Type="http://schemas.openxmlformats.org/officeDocument/2006/relationships/slideLayout" Target="../slideLayouts/slideLayout102.xml"/><Relationship Id="rId199" Type="http://schemas.openxmlformats.org/officeDocument/2006/relationships/slideLayout" Target="../slideLayouts/slideLayout219.xml"/><Relationship Id="rId203" Type="http://schemas.openxmlformats.org/officeDocument/2006/relationships/slideLayout" Target="../slideLayouts/slideLayout223.xml"/><Relationship Id="rId19" Type="http://schemas.openxmlformats.org/officeDocument/2006/relationships/slideLayout" Target="../slideLayouts/slideLayout39.xml"/><Relationship Id="rId224" Type="http://schemas.openxmlformats.org/officeDocument/2006/relationships/slideLayout" Target="../slideLayouts/slideLayout244.xml"/><Relationship Id="rId245" Type="http://schemas.openxmlformats.org/officeDocument/2006/relationships/slideLayout" Target="../slideLayouts/slideLayout265.xml"/><Relationship Id="rId30" Type="http://schemas.openxmlformats.org/officeDocument/2006/relationships/slideLayout" Target="../slideLayouts/slideLayout50.xml"/><Relationship Id="rId105" Type="http://schemas.openxmlformats.org/officeDocument/2006/relationships/slideLayout" Target="../slideLayouts/slideLayout125.xml"/><Relationship Id="rId126" Type="http://schemas.openxmlformats.org/officeDocument/2006/relationships/slideLayout" Target="../slideLayouts/slideLayout146.xml"/><Relationship Id="rId147" Type="http://schemas.openxmlformats.org/officeDocument/2006/relationships/slideLayout" Target="../slideLayouts/slideLayout167.xml"/><Relationship Id="rId168" Type="http://schemas.openxmlformats.org/officeDocument/2006/relationships/slideLayout" Target="../slideLayouts/slideLayout188.xml"/><Relationship Id="rId51" Type="http://schemas.openxmlformats.org/officeDocument/2006/relationships/slideLayout" Target="../slideLayouts/slideLayout71.xml"/><Relationship Id="rId72" Type="http://schemas.openxmlformats.org/officeDocument/2006/relationships/slideLayout" Target="../slideLayouts/slideLayout92.xml"/><Relationship Id="rId93" Type="http://schemas.openxmlformats.org/officeDocument/2006/relationships/slideLayout" Target="../slideLayouts/slideLayout113.xml"/><Relationship Id="rId189" Type="http://schemas.openxmlformats.org/officeDocument/2006/relationships/slideLayout" Target="../slideLayouts/slideLayout209.xml"/><Relationship Id="rId3" Type="http://schemas.openxmlformats.org/officeDocument/2006/relationships/slideLayout" Target="../slideLayouts/slideLayout23.xml"/><Relationship Id="rId214" Type="http://schemas.openxmlformats.org/officeDocument/2006/relationships/slideLayout" Target="../slideLayouts/slideLayout234.xml"/><Relationship Id="rId235" Type="http://schemas.openxmlformats.org/officeDocument/2006/relationships/slideLayout" Target="../slideLayouts/slideLayout255.xml"/><Relationship Id="rId256" Type="http://schemas.openxmlformats.org/officeDocument/2006/relationships/slideLayout" Target="../slideLayouts/slideLayout276.xml"/><Relationship Id="rId116" Type="http://schemas.openxmlformats.org/officeDocument/2006/relationships/slideLayout" Target="../slideLayouts/slideLayout136.xml"/><Relationship Id="rId137" Type="http://schemas.openxmlformats.org/officeDocument/2006/relationships/slideLayout" Target="../slideLayouts/slideLayout157.xml"/><Relationship Id="rId158" Type="http://schemas.openxmlformats.org/officeDocument/2006/relationships/slideLayout" Target="../slideLayouts/slideLayout178.xml"/><Relationship Id="rId20" Type="http://schemas.openxmlformats.org/officeDocument/2006/relationships/slideLayout" Target="../slideLayouts/slideLayout40.xml"/><Relationship Id="rId41" Type="http://schemas.openxmlformats.org/officeDocument/2006/relationships/slideLayout" Target="../slideLayouts/slideLayout61.xml"/><Relationship Id="rId62" Type="http://schemas.openxmlformats.org/officeDocument/2006/relationships/slideLayout" Target="../slideLayouts/slideLayout82.xml"/><Relationship Id="rId83" Type="http://schemas.openxmlformats.org/officeDocument/2006/relationships/slideLayout" Target="../slideLayouts/slideLayout103.xml"/><Relationship Id="rId179" Type="http://schemas.openxmlformats.org/officeDocument/2006/relationships/slideLayout" Target="../slideLayouts/slideLayout199.xml"/><Relationship Id="rId190" Type="http://schemas.openxmlformats.org/officeDocument/2006/relationships/slideLayout" Target="../slideLayouts/slideLayout210.xml"/><Relationship Id="rId204" Type="http://schemas.openxmlformats.org/officeDocument/2006/relationships/slideLayout" Target="../slideLayouts/slideLayout224.xml"/><Relationship Id="rId225" Type="http://schemas.openxmlformats.org/officeDocument/2006/relationships/slideLayout" Target="../slideLayouts/slideLayout245.xml"/><Relationship Id="rId246" Type="http://schemas.openxmlformats.org/officeDocument/2006/relationships/slideLayout" Target="../slideLayouts/slideLayout266.xml"/><Relationship Id="rId106" Type="http://schemas.openxmlformats.org/officeDocument/2006/relationships/slideLayout" Target="../slideLayouts/slideLayout126.xml"/><Relationship Id="rId127" Type="http://schemas.openxmlformats.org/officeDocument/2006/relationships/slideLayout" Target="../slideLayouts/slideLayout147.xml"/><Relationship Id="rId10" Type="http://schemas.openxmlformats.org/officeDocument/2006/relationships/slideLayout" Target="../slideLayouts/slideLayout30.xml"/><Relationship Id="rId31" Type="http://schemas.openxmlformats.org/officeDocument/2006/relationships/slideLayout" Target="../slideLayouts/slideLayout51.xml"/><Relationship Id="rId52" Type="http://schemas.openxmlformats.org/officeDocument/2006/relationships/slideLayout" Target="../slideLayouts/slideLayout72.xml"/><Relationship Id="rId73" Type="http://schemas.openxmlformats.org/officeDocument/2006/relationships/slideLayout" Target="../slideLayouts/slideLayout93.xml"/><Relationship Id="rId94" Type="http://schemas.openxmlformats.org/officeDocument/2006/relationships/slideLayout" Target="../slideLayouts/slideLayout114.xml"/><Relationship Id="rId148" Type="http://schemas.openxmlformats.org/officeDocument/2006/relationships/slideLayout" Target="../slideLayouts/slideLayout168.xml"/><Relationship Id="rId169" Type="http://schemas.openxmlformats.org/officeDocument/2006/relationships/slideLayout" Target="../slideLayouts/slideLayout189.xml"/><Relationship Id="rId4" Type="http://schemas.openxmlformats.org/officeDocument/2006/relationships/slideLayout" Target="../slideLayouts/slideLayout24.xml"/><Relationship Id="rId180" Type="http://schemas.openxmlformats.org/officeDocument/2006/relationships/slideLayout" Target="../slideLayouts/slideLayout200.xml"/><Relationship Id="rId215" Type="http://schemas.openxmlformats.org/officeDocument/2006/relationships/slideLayout" Target="../slideLayouts/slideLayout235.xml"/><Relationship Id="rId236" Type="http://schemas.openxmlformats.org/officeDocument/2006/relationships/slideLayout" Target="../slideLayouts/slideLayout256.xml"/><Relationship Id="rId257" Type="http://schemas.openxmlformats.org/officeDocument/2006/relationships/slideLayout" Target="../slideLayouts/slideLayout277.xml"/><Relationship Id="rId42" Type="http://schemas.openxmlformats.org/officeDocument/2006/relationships/slideLayout" Target="../slideLayouts/slideLayout62.xml"/><Relationship Id="rId84" Type="http://schemas.openxmlformats.org/officeDocument/2006/relationships/slideLayout" Target="../slideLayouts/slideLayout104.xml"/><Relationship Id="rId138" Type="http://schemas.openxmlformats.org/officeDocument/2006/relationships/slideLayout" Target="../slideLayouts/slideLayout15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0" y="0"/>
            <a:ext cx="12239244" cy="2243328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8246363"/>
            <a:ext cx="12239625" cy="35560"/>
          </a:xfrm>
          <a:custGeom>
            <a:avLst/>
            <a:gdLst/>
            <a:ahLst/>
            <a:cxnLst/>
            <a:rect l="l" t="t" r="r" b="b"/>
            <a:pathLst>
              <a:path w="12239625" h="35559">
                <a:moveTo>
                  <a:pt x="0" y="35052"/>
                </a:moveTo>
                <a:lnTo>
                  <a:pt x="12239244" y="35052"/>
                </a:lnTo>
                <a:lnTo>
                  <a:pt x="12239244" y="0"/>
                </a:lnTo>
                <a:lnTo>
                  <a:pt x="0" y="0"/>
                </a:lnTo>
                <a:lnTo>
                  <a:pt x="0" y="35052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0" y="8281415"/>
            <a:ext cx="12239625" cy="360045"/>
          </a:xfrm>
          <a:custGeom>
            <a:avLst/>
            <a:gdLst/>
            <a:ahLst/>
            <a:cxnLst/>
            <a:rect l="l" t="t" r="r" b="b"/>
            <a:pathLst>
              <a:path w="12239625" h="360045">
                <a:moveTo>
                  <a:pt x="12239244" y="0"/>
                </a:moveTo>
                <a:lnTo>
                  <a:pt x="0" y="0"/>
                </a:lnTo>
                <a:lnTo>
                  <a:pt x="0" y="359663"/>
                </a:lnTo>
                <a:lnTo>
                  <a:pt x="12239244" y="359663"/>
                </a:lnTo>
                <a:lnTo>
                  <a:pt x="12239244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131311" y="1926158"/>
            <a:ext cx="5980176" cy="22205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1" i="0">
                <a:solidFill>
                  <a:schemeClr val="bg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24813" y="3009646"/>
            <a:ext cx="10403840" cy="4704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8173339" y="8336991"/>
            <a:ext cx="3630295" cy="2559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3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b="0" spc="-25">
                <a:latin typeface="Lucida Sans Unicode"/>
                <a:cs typeface="Lucida Sans Unicode"/>
              </a:rPr>
              <a:t>S</a:t>
            </a:r>
            <a:r>
              <a:rPr b="0" spc="-10">
                <a:latin typeface="Lucida Sans Unicode"/>
                <a:cs typeface="Lucida Sans Unicode"/>
              </a:rPr>
              <a:t>i</a:t>
            </a:r>
            <a:r>
              <a:rPr b="0" spc="-20">
                <a:latin typeface="Lucida Sans Unicode"/>
                <a:cs typeface="Lucida Sans Unicode"/>
              </a:rPr>
              <a:t>s</a:t>
            </a:r>
            <a:r>
              <a:rPr b="0" spc="-25">
                <a:latin typeface="Lucida Sans Unicode"/>
                <a:cs typeface="Lucida Sans Unicode"/>
              </a:rPr>
              <a:t>t</a:t>
            </a:r>
            <a:r>
              <a:rPr b="0" spc="70">
                <a:latin typeface="Lucida Sans Unicode"/>
                <a:cs typeface="Lucida Sans Unicode"/>
              </a:rPr>
              <a:t>e</a:t>
            </a:r>
            <a:r>
              <a:rPr b="0" spc="110">
                <a:latin typeface="Lucida Sans Unicode"/>
                <a:cs typeface="Lucida Sans Unicode"/>
              </a:rPr>
              <a:t>m</a:t>
            </a:r>
            <a:r>
              <a:rPr b="0" spc="155">
                <a:latin typeface="Lucida Sans Unicode"/>
                <a:cs typeface="Lucida Sans Unicode"/>
              </a:rPr>
              <a:t>a</a:t>
            </a:r>
            <a:r>
              <a:rPr b="0" spc="-55">
                <a:latin typeface="Lucida Sans Unicode"/>
                <a:cs typeface="Lucida Sans Unicode"/>
              </a:rPr>
              <a:t> </a:t>
            </a:r>
            <a:r>
              <a:rPr b="0" spc="-35">
                <a:latin typeface="Lucida Sans Unicode"/>
                <a:cs typeface="Lucida Sans Unicode"/>
              </a:rPr>
              <a:t>SOL</a:t>
            </a:r>
            <a:r>
              <a:rPr b="0" spc="-65">
                <a:latin typeface="Lucida Sans Unicode"/>
                <a:cs typeface="Lucida Sans Unicode"/>
              </a:rPr>
              <a:t>AR</a:t>
            </a:r>
            <a:r>
              <a:rPr b="0">
                <a:latin typeface="Lucida Sans Unicode"/>
                <a:cs typeface="Lucida Sans Unicode"/>
              </a:rPr>
              <a:t> </a:t>
            </a:r>
            <a:r>
              <a:rPr b="0" spc="-100">
                <a:latin typeface="Lucida Sans Unicode"/>
                <a:cs typeface="Lucida Sans Unicode"/>
              </a:rPr>
              <a:t> </a:t>
            </a:r>
            <a:r>
              <a:rPr b="0" spc="-150">
                <a:latin typeface="Lucida Sans Unicode"/>
                <a:cs typeface="Lucida Sans Unicode"/>
              </a:rPr>
              <a:t>|</a:t>
            </a:r>
            <a:r>
              <a:rPr b="0">
                <a:latin typeface="Lucida Sans Unicode"/>
                <a:cs typeface="Lucida Sans Unicode"/>
              </a:rPr>
              <a:t> </a:t>
            </a:r>
            <a:r>
              <a:rPr b="0" spc="-130">
                <a:latin typeface="Lucida Sans Unicode"/>
                <a:cs typeface="Lucida Sans Unicode"/>
              </a:rPr>
              <a:t> </a:t>
            </a:r>
            <a:r>
              <a:rPr spc="15"/>
              <a:t>J</a:t>
            </a:r>
            <a:r>
              <a:rPr spc="25"/>
              <a:t>or</a:t>
            </a:r>
            <a:r>
              <a:rPr spc="30"/>
              <a:t>f</a:t>
            </a:r>
            <a:r>
              <a:rPr spc="15"/>
              <a:t>i</a:t>
            </a:r>
            <a:r>
              <a:rPr spc="110"/>
              <a:t>a</a:t>
            </a:r>
            <a:r>
              <a:rPr spc="114"/>
              <a:t>d</a:t>
            </a:r>
            <a:r>
              <a:rPr spc="155"/>
              <a:t>a</a:t>
            </a:r>
            <a:r>
              <a:rPr spc="-20"/>
              <a:t> </a:t>
            </a:r>
            <a:r>
              <a:rPr spc="-190"/>
              <a:t>E</a:t>
            </a:r>
            <a:r>
              <a:rPr spc="-80"/>
              <a:t>2E</a:t>
            </a:r>
            <a:r>
              <a:rPr spc="-40"/>
              <a:t> </a:t>
            </a:r>
            <a:r>
              <a:rPr spc="430">
                <a:latin typeface="Trebuchet MS"/>
                <a:cs typeface="Trebuchet MS"/>
              </a:rPr>
              <a:t>–</a:t>
            </a:r>
            <a:r>
              <a:rPr spc="-80">
                <a:latin typeface="Trebuchet MS"/>
                <a:cs typeface="Trebuchet MS"/>
              </a:rPr>
              <a:t> </a:t>
            </a:r>
            <a:r>
              <a:rPr spc="15"/>
              <a:t>Reside</a:t>
            </a:r>
            <a:r>
              <a:rPr spc="30"/>
              <a:t>f</a:t>
            </a:r>
            <a:r>
              <a:rPr spc="15"/>
              <a:t>i</a:t>
            </a:r>
            <a:r>
              <a:rPr spc="50"/>
              <a:t>cial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12140" y="8037385"/>
            <a:ext cx="2815844" cy="43211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814816" y="8037385"/>
            <a:ext cx="2815844" cy="43211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‹nº›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522265" r:id="rId1"/>
    <p:sldLayoutId id="2147522266" r:id="rId2"/>
    <p:sldLayoutId id="2147522267" r:id="rId3"/>
    <p:sldLayoutId id="2147522268" r:id="rId4"/>
    <p:sldLayoutId id="2147522269" r:id="rId5"/>
    <p:sldLayoutId id="2147522270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D40406AC-57EE-B9D9-1D5F-4AA664C51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693" y="460126"/>
            <a:ext cx="10559415" cy="16704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1FFF3B7B-AE73-BA5A-43A1-312FDB766B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693" y="2300625"/>
            <a:ext cx="10559415" cy="54834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FBCA63F3-892D-5832-30B8-8FA49C86C0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1693" y="8010179"/>
            <a:ext cx="2754630" cy="460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0081595-C1C6-4421-96E6-0F12D10E2DC6}" type="datetimeFigureOut">
              <a:rPr lang="pt-BR" smtClean="0"/>
              <a:t>09/02/2026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DBD650C3-879E-A35B-9D9E-366126A66B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55428" y="8010179"/>
            <a:ext cx="4131945" cy="460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7575A82E-3CE5-03B9-6A09-F63CBD6FF1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46478" y="8010179"/>
            <a:ext cx="2754630" cy="460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090BE1-B37E-4BD7-BF5C-79448E2FE5C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31782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522272" r:id="rId1"/>
    <p:sldLayoutId id="2147522273" r:id="rId2"/>
    <p:sldLayoutId id="2147522274" r:id="rId3"/>
    <p:sldLayoutId id="2147522275" r:id="rId4"/>
    <p:sldLayoutId id="2147522276" r:id="rId5"/>
    <p:sldLayoutId id="2147522277" r:id="rId6"/>
    <p:sldLayoutId id="2147522278" r:id="rId7"/>
    <p:sldLayoutId id="2147522279" r:id="rId8"/>
    <p:sldLayoutId id="2147522280" r:id="rId9"/>
    <p:sldLayoutId id="2147522281" r:id="rId10"/>
    <p:sldLayoutId id="2147522282" r:id="rId11"/>
    <p:sldLayoutId id="2147522283" r:id="rId12"/>
    <p:sldLayoutId id="2147522284" r:id="rId13"/>
    <p:sldLayoutId id="2147522285" r:id="rId14"/>
  </p:sldLayoutIdLst>
  <p:txStyles>
    <p:titleStyle>
      <a:lvl1pPr algn="l" defTabSz="918240" rtl="0" eaLnBrk="1" latinLnBrk="0" hangingPunct="1">
        <a:lnSpc>
          <a:spcPct val="90000"/>
        </a:lnSpc>
        <a:spcBef>
          <a:spcPct val="0"/>
        </a:spcBef>
        <a:buNone/>
        <a:defRPr sz="4418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9560" indent="-229560" algn="l" defTabSz="918240" rtl="0" eaLnBrk="1" latinLnBrk="0" hangingPunct="1">
        <a:lnSpc>
          <a:spcPct val="90000"/>
        </a:lnSpc>
        <a:spcBef>
          <a:spcPts val="1004"/>
        </a:spcBef>
        <a:buFont typeface="Arial" panose="020B0604020202020204" pitchFamily="34" charset="0"/>
        <a:buChar char="•"/>
        <a:defRPr sz="2812" kern="1200">
          <a:solidFill>
            <a:schemeClr val="tx1"/>
          </a:solidFill>
          <a:latin typeface="+mn-lt"/>
          <a:ea typeface="+mn-ea"/>
          <a:cs typeface="+mn-cs"/>
        </a:defRPr>
      </a:lvl1pPr>
      <a:lvl2pPr marL="688680" indent="-229560" algn="l" defTabSz="918240" rtl="0" eaLnBrk="1" latinLnBrk="0" hangingPunct="1">
        <a:lnSpc>
          <a:spcPct val="90000"/>
        </a:lnSpc>
        <a:spcBef>
          <a:spcPts val="502"/>
        </a:spcBef>
        <a:buFont typeface="Arial" panose="020B0604020202020204" pitchFamily="34" charset="0"/>
        <a:buChar char="•"/>
        <a:defRPr sz="2410" kern="1200">
          <a:solidFill>
            <a:schemeClr val="tx1"/>
          </a:solidFill>
          <a:latin typeface="+mn-lt"/>
          <a:ea typeface="+mn-ea"/>
          <a:cs typeface="+mn-cs"/>
        </a:defRPr>
      </a:lvl2pPr>
      <a:lvl3pPr marL="1147801" indent="-229560" algn="l" defTabSz="918240" rtl="0" eaLnBrk="1" latinLnBrk="0" hangingPunct="1">
        <a:lnSpc>
          <a:spcPct val="90000"/>
        </a:lnSpc>
        <a:spcBef>
          <a:spcPts val="502"/>
        </a:spcBef>
        <a:buFont typeface="Arial" panose="020B0604020202020204" pitchFamily="34" charset="0"/>
        <a:buChar char="•"/>
        <a:defRPr sz="2008" kern="1200">
          <a:solidFill>
            <a:schemeClr val="tx1"/>
          </a:solidFill>
          <a:latin typeface="+mn-lt"/>
          <a:ea typeface="+mn-ea"/>
          <a:cs typeface="+mn-cs"/>
        </a:defRPr>
      </a:lvl3pPr>
      <a:lvl4pPr marL="1606921" indent="-229560" algn="l" defTabSz="918240" rtl="0" eaLnBrk="1" latinLnBrk="0" hangingPunct="1">
        <a:lnSpc>
          <a:spcPct val="90000"/>
        </a:lnSpc>
        <a:spcBef>
          <a:spcPts val="502"/>
        </a:spcBef>
        <a:buFont typeface="Arial" panose="020B0604020202020204" pitchFamily="34" charset="0"/>
        <a:buChar char="•"/>
        <a:defRPr sz="1808" kern="1200">
          <a:solidFill>
            <a:schemeClr val="tx1"/>
          </a:solidFill>
          <a:latin typeface="+mn-lt"/>
          <a:ea typeface="+mn-ea"/>
          <a:cs typeface="+mn-cs"/>
        </a:defRPr>
      </a:lvl4pPr>
      <a:lvl5pPr marL="2066041" indent="-229560" algn="l" defTabSz="918240" rtl="0" eaLnBrk="1" latinLnBrk="0" hangingPunct="1">
        <a:lnSpc>
          <a:spcPct val="90000"/>
        </a:lnSpc>
        <a:spcBef>
          <a:spcPts val="502"/>
        </a:spcBef>
        <a:buFont typeface="Arial" panose="020B0604020202020204" pitchFamily="34" charset="0"/>
        <a:buChar char="•"/>
        <a:defRPr sz="1808" kern="1200">
          <a:solidFill>
            <a:schemeClr val="tx1"/>
          </a:solidFill>
          <a:latin typeface="+mn-lt"/>
          <a:ea typeface="+mn-ea"/>
          <a:cs typeface="+mn-cs"/>
        </a:defRPr>
      </a:lvl5pPr>
      <a:lvl6pPr marL="2525161" indent="-229560" algn="l" defTabSz="918240" rtl="0" eaLnBrk="1" latinLnBrk="0" hangingPunct="1">
        <a:lnSpc>
          <a:spcPct val="90000"/>
        </a:lnSpc>
        <a:spcBef>
          <a:spcPts val="502"/>
        </a:spcBef>
        <a:buFont typeface="Arial" panose="020B0604020202020204" pitchFamily="34" charset="0"/>
        <a:buChar char="•"/>
        <a:defRPr sz="1808" kern="1200">
          <a:solidFill>
            <a:schemeClr val="tx1"/>
          </a:solidFill>
          <a:latin typeface="+mn-lt"/>
          <a:ea typeface="+mn-ea"/>
          <a:cs typeface="+mn-cs"/>
        </a:defRPr>
      </a:lvl6pPr>
      <a:lvl7pPr marL="2984282" indent="-229560" algn="l" defTabSz="918240" rtl="0" eaLnBrk="1" latinLnBrk="0" hangingPunct="1">
        <a:lnSpc>
          <a:spcPct val="90000"/>
        </a:lnSpc>
        <a:spcBef>
          <a:spcPts val="502"/>
        </a:spcBef>
        <a:buFont typeface="Arial" panose="020B0604020202020204" pitchFamily="34" charset="0"/>
        <a:buChar char="•"/>
        <a:defRPr sz="1808" kern="1200">
          <a:solidFill>
            <a:schemeClr val="tx1"/>
          </a:solidFill>
          <a:latin typeface="+mn-lt"/>
          <a:ea typeface="+mn-ea"/>
          <a:cs typeface="+mn-cs"/>
        </a:defRPr>
      </a:lvl7pPr>
      <a:lvl8pPr marL="3443402" indent="-229560" algn="l" defTabSz="918240" rtl="0" eaLnBrk="1" latinLnBrk="0" hangingPunct="1">
        <a:lnSpc>
          <a:spcPct val="90000"/>
        </a:lnSpc>
        <a:spcBef>
          <a:spcPts val="502"/>
        </a:spcBef>
        <a:buFont typeface="Arial" panose="020B0604020202020204" pitchFamily="34" charset="0"/>
        <a:buChar char="•"/>
        <a:defRPr sz="1808" kern="1200">
          <a:solidFill>
            <a:schemeClr val="tx1"/>
          </a:solidFill>
          <a:latin typeface="+mn-lt"/>
          <a:ea typeface="+mn-ea"/>
          <a:cs typeface="+mn-cs"/>
        </a:defRPr>
      </a:lvl8pPr>
      <a:lvl9pPr marL="3902522" indent="-229560" algn="l" defTabSz="918240" rtl="0" eaLnBrk="1" latinLnBrk="0" hangingPunct="1">
        <a:lnSpc>
          <a:spcPct val="90000"/>
        </a:lnSpc>
        <a:spcBef>
          <a:spcPts val="502"/>
        </a:spcBef>
        <a:buFont typeface="Arial" panose="020B0604020202020204" pitchFamily="34" charset="0"/>
        <a:buChar char="•"/>
        <a:defRPr sz="180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8240" rtl="0" eaLnBrk="1" latinLnBrk="0" hangingPunct="1">
        <a:defRPr sz="1808" kern="1200">
          <a:solidFill>
            <a:schemeClr val="tx1"/>
          </a:solidFill>
          <a:latin typeface="+mn-lt"/>
          <a:ea typeface="+mn-ea"/>
          <a:cs typeface="+mn-cs"/>
        </a:defRPr>
      </a:lvl1pPr>
      <a:lvl2pPr marL="459120" algn="l" defTabSz="918240" rtl="0" eaLnBrk="1" latinLnBrk="0" hangingPunct="1">
        <a:defRPr sz="1808" kern="1200">
          <a:solidFill>
            <a:schemeClr val="tx1"/>
          </a:solidFill>
          <a:latin typeface="+mn-lt"/>
          <a:ea typeface="+mn-ea"/>
          <a:cs typeface="+mn-cs"/>
        </a:defRPr>
      </a:lvl2pPr>
      <a:lvl3pPr marL="918240" algn="l" defTabSz="918240" rtl="0" eaLnBrk="1" latinLnBrk="0" hangingPunct="1">
        <a:defRPr sz="1808" kern="1200">
          <a:solidFill>
            <a:schemeClr val="tx1"/>
          </a:solidFill>
          <a:latin typeface="+mn-lt"/>
          <a:ea typeface="+mn-ea"/>
          <a:cs typeface="+mn-cs"/>
        </a:defRPr>
      </a:lvl3pPr>
      <a:lvl4pPr marL="1377361" algn="l" defTabSz="918240" rtl="0" eaLnBrk="1" latinLnBrk="0" hangingPunct="1">
        <a:defRPr sz="1808" kern="1200">
          <a:solidFill>
            <a:schemeClr val="tx1"/>
          </a:solidFill>
          <a:latin typeface="+mn-lt"/>
          <a:ea typeface="+mn-ea"/>
          <a:cs typeface="+mn-cs"/>
        </a:defRPr>
      </a:lvl4pPr>
      <a:lvl5pPr marL="1836481" algn="l" defTabSz="918240" rtl="0" eaLnBrk="1" latinLnBrk="0" hangingPunct="1">
        <a:defRPr sz="1808" kern="1200">
          <a:solidFill>
            <a:schemeClr val="tx1"/>
          </a:solidFill>
          <a:latin typeface="+mn-lt"/>
          <a:ea typeface="+mn-ea"/>
          <a:cs typeface="+mn-cs"/>
        </a:defRPr>
      </a:lvl5pPr>
      <a:lvl6pPr marL="2295601" algn="l" defTabSz="918240" rtl="0" eaLnBrk="1" latinLnBrk="0" hangingPunct="1">
        <a:defRPr sz="1808" kern="1200">
          <a:solidFill>
            <a:schemeClr val="tx1"/>
          </a:solidFill>
          <a:latin typeface="+mn-lt"/>
          <a:ea typeface="+mn-ea"/>
          <a:cs typeface="+mn-cs"/>
        </a:defRPr>
      </a:lvl6pPr>
      <a:lvl7pPr marL="2754721" algn="l" defTabSz="918240" rtl="0" eaLnBrk="1" latinLnBrk="0" hangingPunct="1">
        <a:defRPr sz="1808" kern="1200">
          <a:solidFill>
            <a:schemeClr val="tx1"/>
          </a:solidFill>
          <a:latin typeface="+mn-lt"/>
          <a:ea typeface="+mn-ea"/>
          <a:cs typeface="+mn-cs"/>
        </a:defRPr>
      </a:lvl7pPr>
      <a:lvl8pPr marL="3213842" algn="l" defTabSz="918240" rtl="0" eaLnBrk="1" latinLnBrk="0" hangingPunct="1">
        <a:defRPr sz="1808" kern="1200">
          <a:solidFill>
            <a:schemeClr val="tx1"/>
          </a:solidFill>
          <a:latin typeface="+mn-lt"/>
          <a:ea typeface="+mn-ea"/>
          <a:cs typeface="+mn-cs"/>
        </a:defRPr>
      </a:lvl8pPr>
      <a:lvl9pPr marL="3672962" algn="l" defTabSz="918240" rtl="0" eaLnBrk="1" latinLnBrk="0" hangingPunct="1">
        <a:defRPr sz="180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6070" y="230730"/>
            <a:ext cx="5509260" cy="9602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6070" y="1344366"/>
            <a:ext cx="5509260" cy="38023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6070" y="5340119"/>
            <a:ext cx="1428327" cy="3067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91479" y="5340119"/>
            <a:ext cx="1938443" cy="3067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87003" y="5340119"/>
            <a:ext cx="1428327" cy="3067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48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522287" r:id="rId1"/>
    <p:sldLayoutId id="2147522288" r:id="rId2"/>
    <p:sldLayoutId id="2147522289" r:id="rId3"/>
    <p:sldLayoutId id="2147522290" r:id="rId4"/>
    <p:sldLayoutId id="2147522291" r:id="rId5"/>
    <p:sldLayoutId id="2147522292" r:id="rId6"/>
    <p:sldLayoutId id="2147522293" r:id="rId7"/>
    <p:sldLayoutId id="2147522294" r:id="rId8"/>
    <p:sldLayoutId id="2147522295" r:id="rId9"/>
    <p:sldLayoutId id="2147522296" r:id="rId10"/>
    <p:sldLayoutId id="2147522297" r:id="rId11"/>
    <p:sldLayoutId id="2147522298" r:id="rId12"/>
    <p:sldLayoutId id="2147522299" r:id="rId13"/>
    <p:sldLayoutId id="2147522300" r:id="rId14"/>
    <p:sldLayoutId id="2147522301" r:id="rId15"/>
    <p:sldLayoutId id="2147522302" r:id="rId16"/>
    <p:sldLayoutId id="2147522303" r:id="rId17"/>
    <p:sldLayoutId id="2147522304" r:id="rId18"/>
    <p:sldLayoutId id="2147522305" r:id="rId19"/>
    <p:sldLayoutId id="2147522306" r:id="rId20"/>
    <p:sldLayoutId id="2147522307" r:id="rId21"/>
    <p:sldLayoutId id="2147522308" r:id="rId22"/>
    <p:sldLayoutId id="2147522309" r:id="rId23"/>
    <p:sldLayoutId id="2147522310" r:id="rId24"/>
    <p:sldLayoutId id="2147522311" r:id="rId25"/>
    <p:sldLayoutId id="2147522312" r:id="rId26"/>
    <p:sldLayoutId id="2147522313" r:id="rId27"/>
    <p:sldLayoutId id="2147522314" r:id="rId28"/>
    <p:sldLayoutId id="2147522315" r:id="rId29"/>
    <p:sldLayoutId id="2147522316" r:id="rId30"/>
    <p:sldLayoutId id="2147522317" r:id="rId31"/>
    <p:sldLayoutId id="2147522318" r:id="rId32"/>
    <p:sldLayoutId id="2147522319" r:id="rId33"/>
    <p:sldLayoutId id="2147522320" r:id="rId34"/>
    <p:sldLayoutId id="2147522321" r:id="rId35"/>
    <p:sldLayoutId id="2147522322" r:id="rId36"/>
    <p:sldLayoutId id="2147522323" r:id="rId37"/>
    <p:sldLayoutId id="2147522324" r:id="rId38"/>
    <p:sldLayoutId id="2147522325" r:id="rId39"/>
    <p:sldLayoutId id="2147522326" r:id="rId40"/>
    <p:sldLayoutId id="2147522327" r:id="rId41"/>
    <p:sldLayoutId id="2147522328" r:id="rId42"/>
    <p:sldLayoutId id="2147522329" r:id="rId43"/>
    <p:sldLayoutId id="2147522330" r:id="rId44"/>
    <p:sldLayoutId id="2147522331" r:id="rId45"/>
    <p:sldLayoutId id="2147522332" r:id="rId46"/>
    <p:sldLayoutId id="2147522333" r:id="rId47"/>
    <p:sldLayoutId id="2147522334" r:id="rId48"/>
    <p:sldLayoutId id="2147522335" r:id="rId49"/>
    <p:sldLayoutId id="2147522336" r:id="rId50"/>
    <p:sldLayoutId id="2147522337" r:id="rId51"/>
    <p:sldLayoutId id="2147522338" r:id="rId52"/>
    <p:sldLayoutId id="2147522339" r:id="rId53"/>
    <p:sldLayoutId id="2147522340" r:id="rId54"/>
    <p:sldLayoutId id="2147522341" r:id="rId55"/>
    <p:sldLayoutId id="2147522342" r:id="rId56"/>
    <p:sldLayoutId id="2147522343" r:id="rId57"/>
    <p:sldLayoutId id="2147522344" r:id="rId58"/>
    <p:sldLayoutId id="2147522345" r:id="rId59"/>
    <p:sldLayoutId id="2147522346" r:id="rId60"/>
    <p:sldLayoutId id="2147522347" r:id="rId61"/>
    <p:sldLayoutId id="2147522348" r:id="rId62"/>
    <p:sldLayoutId id="2147522349" r:id="rId63"/>
    <p:sldLayoutId id="2147522350" r:id="rId64"/>
    <p:sldLayoutId id="2147522351" r:id="rId65"/>
    <p:sldLayoutId id="2147522352" r:id="rId66"/>
    <p:sldLayoutId id="2147522353" r:id="rId67"/>
    <p:sldLayoutId id="2147522354" r:id="rId68"/>
    <p:sldLayoutId id="2147522355" r:id="rId69"/>
    <p:sldLayoutId id="2147522356" r:id="rId70"/>
    <p:sldLayoutId id="2147522357" r:id="rId71"/>
    <p:sldLayoutId id="2147522358" r:id="rId72"/>
    <p:sldLayoutId id="2147522359" r:id="rId73"/>
    <p:sldLayoutId id="2147522360" r:id="rId74"/>
    <p:sldLayoutId id="2147522361" r:id="rId75"/>
    <p:sldLayoutId id="2147522362" r:id="rId76"/>
    <p:sldLayoutId id="2147522363" r:id="rId77"/>
    <p:sldLayoutId id="2147522364" r:id="rId78"/>
    <p:sldLayoutId id="2147522365" r:id="rId79"/>
    <p:sldLayoutId id="2147522366" r:id="rId80"/>
    <p:sldLayoutId id="2147522367" r:id="rId81"/>
    <p:sldLayoutId id="2147522368" r:id="rId82"/>
    <p:sldLayoutId id="2147522369" r:id="rId83"/>
    <p:sldLayoutId id="2147522370" r:id="rId84"/>
    <p:sldLayoutId id="2147522371" r:id="rId85"/>
    <p:sldLayoutId id="2147522372" r:id="rId86"/>
    <p:sldLayoutId id="2147522373" r:id="rId87"/>
    <p:sldLayoutId id="2147522374" r:id="rId88"/>
    <p:sldLayoutId id="2147522375" r:id="rId89"/>
    <p:sldLayoutId id="2147522376" r:id="rId90"/>
    <p:sldLayoutId id="2147522377" r:id="rId91"/>
    <p:sldLayoutId id="2147522378" r:id="rId92"/>
    <p:sldLayoutId id="2147522379" r:id="rId93"/>
    <p:sldLayoutId id="2147522380" r:id="rId94"/>
    <p:sldLayoutId id="2147522381" r:id="rId95"/>
    <p:sldLayoutId id="2147522382" r:id="rId96"/>
    <p:sldLayoutId id="2147522383" r:id="rId97"/>
    <p:sldLayoutId id="2147522384" r:id="rId98"/>
    <p:sldLayoutId id="2147522385" r:id="rId99"/>
    <p:sldLayoutId id="2147522386" r:id="rId100"/>
    <p:sldLayoutId id="2147522387" r:id="rId101"/>
    <p:sldLayoutId id="2147522388" r:id="rId102"/>
    <p:sldLayoutId id="2147522389" r:id="rId103"/>
    <p:sldLayoutId id="2147522390" r:id="rId104"/>
    <p:sldLayoutId id="2147522391" r:id="rId105"/>
    <p:sldLayoutId id="2147522392" r:id="rId106"/>
    <p:sldLayoutId id="2147522393" r:id="rId107"/>
    <p:sldLayoutId id="2147522394" r:id="rId108"/>
    <p:sldLayoutId id="2147522395" r:id="rId109"/>
    <p:sldLayoutId id="2147522396" r:id="rId110"/>
    <p:sldLayoutId id="2147522397" r:id="rId111"/>
    <p:sldLayoutId id="2147522398" r:id="rId112"/>
    <p:sldLayoutId id="2147522399" r:id="rId113"/>
    <p:sldLayoutId id="2147522400" r:id="rId114"/>
    <p:sldLayoutId id="2147522401" r:id="rId115"/>
    <p:sldLayoutId id="2147522402" r:id="rId116"/>
    <p:sldLayoutId id="2147522403" r:id="rId117"/>
    <p:sldLayoutId id="2147522404" r:id="rId118"/>
    <p:sldLayoutId id="2147522405" r:id="rId119"/>
    <p:sldLayoutId id="2147522406" r:id="rId120"/>
    <p:sldLayoutId id="2147522407" r:id="rId121"/>
    <p:sldLayoutId id="2147522408" r:id="rId122"/>
    <p:sldLayoutId id="2147522409" r:id="rId123"/>
    <p:sldLayoutId id="2147522410" r:id="rId124"/>
    <p:sldLayoutId id="2147522411" r:id="rId125"/>
    <p:sldLayoutId id="2147522412" r:id="rId126"/>
    <p:sldLayoutId id="2147522413" r:id="rId127"/>
    <p:sldLayoutId id="2147522414" r:id="rId128"/>
    <p:sldLayoutId id="2147522415" r:id="rId129"/>
    <p:sldLayoutId id="2147522416" r:id="rId130"/>
    <p:sldLayoutId id="2147522417" r:id="rId131"/>
    <p:sldLayoutId id="2147522418" r:id="rId132"/>
    <p:sldLayoutId id="2147522419" r:id="rId133"/>
    <p:sldLayoutId id="2147522420" r:id="rId134"/>
    <p:sldLayoutId id="2147522421" r:id="rId135"/>
    <p:sldLayoutId id="2147522422" r:id="rId136"/>
    <p:sldLayoutId id="2147522423" r:id="rId137"/>
    <p:sldLayoutId id="2147522424" r:id="rId138"/>
    <p:sldLayoutId id="2147522425" r:id="rId139"/>
    <p:sldLayoutId id="2147522426" r:id="rId140"/>
    <p:sldLayoutId id="2147522427" r:id="rId141"/>
    <p:sldLayoutId id="2147522428" r:id="rId142"/>
    <p:sldLayoutId id="2147522429" r:id="rId143"/>
    <p:sldLayoutId id="2147522430" r:id="rId144"/>
    <p:sldLayoutId id="2147522431" r:id="rId145"/>
    <p:sldLayoutId id="2147522432" r:id="rId146"/>
    <p:sldLayoutId id="2147522433" r:id="rId147"/>
    <p:sldLayoutId id="2147522434" r:id="rId148"/>
    <p:sldLayoutId id="2147522435" r:id="rId149"/>
    <p:sldLayoutId id="2147522436" r:id="rId150"/>
    <p:sldLayoutId id="2147522437" r:id="rId151"/>
    <p:sldLayoutId id="2147522438" r:id="rId152"/>
    <p:sldLayoutId id="2147522439" r:id="rId153"/>
    <p:sldLayoutId id="2147522440" r:id="rId154"/>
    <p:sldLayoutId id="2147522441" r:id="rId155"/>
    <p:sldLayoutId id="2147522442" r:id="rId156"/>
    <p:sldLayoutId id="2147522443" r:id="rId157"/>
    <p:sldLayoutId id="2147522444" r:id="rId158"/>
    <p:sldLayoutId id="2147522445" r:id="rId159"/>
    <p:sldLayoutId id="2147522446" r:id="rId160"/>
    <p:sldLayoutId id="2147522447" r:id="rId161"/>
    <p:sldLayoutId id="2147522448" r:id="rId162"/>
    <p:sldLayoutId id="2147522449" r:id="rId163"/>
    <p:sldLayoutId id="2147522450" r:id="rId164"/>
    <p:sldLayoutId id="2147522451" r:id="rId165"/>
    <p:sldLayoutId id="2147522452" r:id="rId166"/>
    <p:sldLayoutId id="2147522453" r:id="rId167"/>
    <p:sldLayoutId id="2147522454" r:id="rId168"/>
    <p:sldLayoutId id="2147522455" r:id="rId169"/>
    <p:sldLayoutId id="2147522456" r:id="rId170"/>
    <p:sldLayoutId id="2147522457" r:id="rId171"/>
    <p:sldLayoutId id="2147522458" r:id="rId172"/>
    <p:sldLayoutId id="2147522459" r:id="rId173"/>
    <p:sldLayoutId id="2147522460" r:id="rId174"/>
    <p:sldLayoutId id="2147522461" r:id="rId175"/>
    <p:sldLayoutId id="2147522462" r:id="rId176"/>
    <p:sldLayoutId id="2147522463" r:id="rId177"/>
    <p:sldLayoutId id="2147522464" r:id="rId178"/>
    <p:sldLayoutId id="2147522465" r:id="rId179"/>
    <p:sldLayoutId id="2147522466" r:id="rId180"/>
    <p:sldLayoutId id="2147522467" r:id="rId181"/>
    <p:sldLayoutId id="2147522468" r:id="rId182"/>
    <p:sldLayoutId id="2147522469" r:id="rId183"/>
    <p:sldLayoutId id="2147522470" r:id="rId184"/>
    <p:sldLayoutId id="2147522471" r:id="rId185"/>
    <p:sldLayoutId id="2147522472" r:id="rId186"/>
    <p:sldLayoutId id="2147522473" r:id="rId187"/>
    <p:sldLayoutId id="2147522474" r:id="rId188"/>
    <p:sldLayoutId id="2147522475" r:id="rId189"/>
    <p:sldLayoutId id="2147522476" r:id="rId190"/>
    <p:sldLayoutId id="2147522477" r:id="rId191"/>
    <p:sldLayoutId id="2147522478" r:id="rId192"/>
    <p:sldLayoutId id="2147522479" r:id="rId193"/>
    <p:sldLayoutId id="2147522480" r:id="rId194"/>
    <p:sldLayoutId id="2147522481" r:id="rId195"/>
    <p:sldLayoutId id="2147522482" r:id="rId196"/>
    <p:sldLayoutId id="2147522483" r:id="rId197"/>
    <p:sldLayoutId id="2147522484" r:id="rId198"/>
    <p:sldLayoutId id="2147522485" r:id="rId199"/>
    <p:sldLayoutId id="2147522486" r:id="rId200"/>
    <p:sldLayoutId id="2147522487" r:id="rId201"/>
    <p:sldLayoutId id="2147522488" r:id="rId202"/>
    <p:sldLayoutId id="2147522489" r:id="rId203"/>
    <p:sldLayoutId id="2147522490" r:id="rId204"/>
    <p:sldLayoutId id="2147522491" r:id="rId205"/>
    <p:sldLayoutId id="2147522492" r:id="rId206"/>
    <p:sldLayoutId id="2147522493" r:id="rId207"/>
    <p:sldLayoutId id="2147522494" r:id="rId208"/>
    <p:sldLayoutId id="2147522495" r:id="rId209"/>
    <p:sldLayoutId id="2147522496" r:id="rId210"/>
    <p:sldLayoutId id="2147522497" r:id="rId211"/>
    <p:sldLayoutId id="2147522498" r:id="rId212"/>
    <p:sldLayoutId id="2147522499" r:id="rId213"/>
    <p:sldLayoutId id="2147522500" r:id="rId214"/>
    <p:sldLayoutId id="2147522501" r:id="rId215"/>
    <p:sldLayoutId id="2147522502" r:id="rId216"/>
    <p:sldLayoutId id="2147522503" r:id="rId217"/>
    <p:sldLayoutId id="2147522504" r:id="rId218"/>
    <p:sldLayoutId id="2147522505" r:id="rId219"/>
    <p:sldLayoutId id="2147522506" r:id="rId220"/>
    <p:sldLayoutId id="2147522507" r:id="rId221"/>
    <p:sldLayoutId id="2147522508" r:id="rId222"/>
    <p:sldLayoutId id="2147522509" r:id="rId223"/>
    <p:sldLayoutId id="2147522510" r:id="rId224"/>
    <p:sldLayoutId id="2147522511" r:id="rId225"/>
    <p:sldLayoutId id="2147522512" r:id="rId226"/>
    <p:sldLayoutId id="2147522513" r:id="rId227"/>
    <p:sldLayoutId id="2147522514" r:id="rId228"/>
    <p:sldLayoutId id="2147522515" r:id="rId229"/>
    <p:sldLayoutId id="2147522516" r:id="rId230"/>
    <p:sldLayoutId id="2147522517" r:id="rId231"/>
    <p:sldLayoutId id="2147522518" r:id="rId232"/>
    <p:sldLayoutId id="2147522519" r:id="rId233"/>
    <p:sldLayoutId id="2147522520" r:id="rId234"/>
    <p:sldLayoutId id="2147522521" r:id="rId235"/>
    <p:sldLayoutId id="2147522522" r:id="rId236"/>
    <p:sldLayoutId id="2147522523" r:id="rId237"/>
    <p:sldLayoutId id="2147522524" r:id="rId238"/>
    <p:sldLayoutId id="2147522525" r:id="rId239"/>
    <p:sldLayoutId id="2147522526" r:id="rId240"/>
    <p:sldLayoutId id="2147522527" r:id="rId241"/>
    <p:sldLayoutId id="2147522528" r:id="rId242"/>
    <p:sldLayoutId id="2147522529" r:id="rId243"/>
    <p:sldLayoutId id="2147522530" r:id="rId244"/>
    <p:sldLayoutId id="2147522531" r:id="rId245"/>
    <p:sldLayoutId id="2147522532" r:id="rId246"/>
    <p:sldLayoutId id="2147522533" r:id="rId247"/>
    <p:sldLayoutId id="2147522534" r:id="rId248"/>
    <p:sldLayoutId id="2147522535" r:id="rId249"/>
    <p:sldLayoutId id="2147522536" r:id="rId250"/>
    <p:sldLayoutId id="2147522537" r:id="rId251"/>
    <p:sldLayoutId id="2147522538" r:id="rId252"/>
    <p:sldLayoutId id="2147522539" r:id="rId253"/>
    <p:sldLayoutId id="2147522540" r:id="rId254"/>
    <p:sldLayoutId id="2147522541" r:id="rId255"/>
    <p:sldLayoutId id="2147522542" r:id="rId256"/>
    <p:sldLayoutId id="2147522543" r:id="rId257"/>
    <p:sldLayoutId id="2147522544" r:id="rId258"/>
    <p:sldLayoutId id="2147522545" r:id="rId259"/>
    <p:sldLayoutId id="2147522546" r:id="rId260"/>
  </p:sldLayoutIdLst>
  <p:txStyles>
    <p:titleStyle>
      <a:lvl1pPr algn="ctr" defTabSz="612099" rtl="0" eaLnBrk="1" latinLnBrk="0" hangingPunct="1">
        <a:spcBef>
          <a:spcPct val="0"/>
        </a:spcBef>
        <a:buNone/>
        <a:defRPr sz="294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9537" indent="-229537" algn="l" defTabSz="612099" rtl="0" eaLnBrk="1" latinLnBrk="0" hangingPunct="1">
        <a:spcBef>
          <a:spcPct val="20000"/>
        </a:spcBef>
        <a:buFont typeface="Arial" pitchFamily="34" charset="0"/>
        <a:buChar char="•"/>
        <a:defRPr sz="2142" kern="1200">
          <a:solidFill>
            <a:schemeClr val="tx1"/>
          </a:solidFill>
          <a:latin typeface="+mn-lt"/>
          <a:ea typeface="+mn-ea"/>
          <a:cs typeface="+mn-cs"/>
        </a:defRPr>
      </a:lvl1pPr>
      <a:lvl2pPr marL="497331" indent="-191281" algn="l" defTabSz="612099" rtl="0" eaLnBrk="1" latinLnBrk="0" hangingPunct="1">
        <a:spcBef>
          <a:spcPct val="20000"/>
        </a:spcBef>
        <a:buFont typeface="Arial" pitchFamily="34" charset="0"/>
        <a:buChar char="–"/>
        <a:defRPr sz="1874" kern="1200">
          <a:solidFill>
            <a:schemeClr val="tx1"/>
          </a:solidFill>
          <a:latin typeface="+mn-lt"/>
          <a:ea typeface="+mn-ea"/>
          <a:cs typeface="+mn-cs"/>
        </a:defRPr>
      </a:lvl2pPr>
      <a:lvl3pPr marL="765124" indent="-153025" algn="l" defTabSz="612099" rtl="0" eaLnBrk="1" latinLnBrk="0" hangingPunct="1">
        <a:spcBef>
          <a:spcPct val="20000"/>
        </a:spcBef>
        <a:buFont typeface="Arial" pitchFamily="34" charset="0"/>
        <a:buChar char="•"/>
        <a:defRPr sz="1607" kern="1200">
          <a:solidFill>
            <a:schemeClr val="tx1"/>
          </a:solidFill>
          <a:latin typeface="+mn-lt"/>
          <a:ea typeface="+mn-ea"/>
          <a:cs typeface="+mn-cs"/>
        </a:defRPr>
      </a:lvl3pPr>
      <a:lvl4pPr marL="1071174" indent="-153025" algn="l" defTabSz="612099" rtl="0" eaLnBrk="1" latinLnBrk="0" hangingPunct="1">
        <a:spcBef>
          <a:spcPct val="20000"/>
        </a:spcBef>
        <a:buFont typeface="Arial" pitchFamily="34" charset="0"/>
        <a:buChar char="–"/>
        <a:defRPr sz="1339" kern="1200">
          <a:solidFill>
            <a:schemeClr val="tx1"/>
          </a:solidFill>
          <a:latin typeface="+mn-lt"/>
          <a:ea typeface="+mn-ea"/>
          <a:cs typeface="+mn-cs"/>
        </a:defRPr>
      </a:lvl4pPr>
      <a:lvl5pPr marL="1377224" indent="-153025" algn="l" defTabSz="612099" rtl="0" eaLnBrk="1" latinLnBrk="0" hangingPunct="1">
        <a:spcBef>
          <a:spcPct val="20000"/>
        </a:spcBef>
        <a:buFont typeface="Arial" pitchFamily="34" charset="0"/>
        <a:buChar char="»"/>
        <a:defRPr sz="1339" kern="1200">
          <a:solidFill>
            <a:schemeClr val="tx1"/>
          </a:solidFill>
          <a:latin typeface="+mn-lt"/>
          <a:ea typeface="+mn-ea"/>
          <a:cs typeface="+mn-cs"/>
        </a:defRPr>
      </a:lvl5pPr>
      <a:lvl6pPr marL="1683273" indent="-153025" algn="l" defTabSz="612099" rtl="0" eaLnBrk="1" latinLnBrk="0" hangingPunct="1">
        <a:spcBef>
          <a:spcPct val="20000"/>
        </a:spcBef>
        <a:buFont typeface="Arial" pitchFamily="34" charset="0"/>
        <a:buChar char="•"/>
        <a:defRPr sz="1339" kern="1200">
          <a:solidFill>
            <a:schemeClr val="tx1"/>
          </a:solidFill>
          <a:latin typeface="+mn-lt"/>
          <a:ea typeface="+mn-ea"/>
          <a:cs typeface="+mn-cs"/>
        </a:defRPr>
      </a:lvl6pPr>
      <a:lvl7pPr marL="1989323" indent="-153025" algn="l" defTabSz="612099" rtl="0" eaLnBrk="1" latinLnBrk="0" hangingPunct="1">
        <a:spcBef>
          <a:spcPct val="20000"/>
        </a:spcBef>
        <a:buFont typeface="Arial" pitchFamily="34" charset="0"/>
        <a:buChar char="•"/>
        <a:defRPr sz="1339" kern="1200">
          <a:solidFill>
            <a:schemeClr val="tx1"/>
          </a:solidFill>
          <a:latin typeface="+mn-lt"/>
          <a:ea typeface="+mn-ea"/>
          <a:cs typeface="+mn-cs"/>
        </a:defRPr>
      </a:lvl7pPr>
      <a:lvl8pPr marL="2295373" indent="-153025" algn="l" defTabSz="612099" rtl="0" eaLnBrk="1" latinLnBrk="0" hangingPunct="1">
        <a:spcBef>
          <a:spcPct val="20000"/>
        </a:spcBef>
        <a:buFont typeface="Arial" pitchFamily="34" charset="0"/>
        <a:buChar char="•"/>
        <a:defRPr sz="1339" kern="1200">
          <a:solidFill>
            <a:schemeClr val="tx1"/>
          </a:solidFill>
          <a:latin typeface="+mn-lt"/>
          <a:ea typeface="+mn-ea"/>
          <a:cs typeface="+mn-cs"/>
        </a:defRPr>
      </a:lvl8pPr>
      <a:lvl9pPr marL="2601422" indent="-153025" algn="l" defTabSz="612099" rtl="0" eaLnBrk="1" latinLnBrk="0" hangingPunct="1">
        <a:spcBef>
          <a:spcPct val="20000"/>
        </a:spcBef>
        <a:buFont typeface="Arial" pitchFamily="34" charset="0"/>
        <a:buChar char="•"/>
        <a:defRPr sz="133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12099" rtl="0" eaLnBrk="1" latinLnBrk="0" hangingPunct="1">
        <a:defRPr sz="1205" kern="1200">
          <a:solidFill>
            <a:schemeClr val="tx1"/>
          </a:solidFill>
          <a:latin typeface="+mn-lt"/>
          <a:ea typeface="+mn-ea"/>
          <a:cs typeface="+mn-cs"/>
        </a:defRPr>
      </a:lvl1pPr>
      <a:lvl2pPr marL="306050" algn="l" defTabSz="612099" rtl="0" eaLnBrk="1" latinLnBrk="0" hangingPunct="1">
        <a:defRPr sz="1205" kern="1200">
          <a:solidFill>
            <a:schemeClr val="tx1"/>
          </a:solidFill>
          <a:latin typeface="+mn-lt"/>
          <a:ea typeface="+mn-ea"/>
          <a:cs typeface="+mn-cs"/>
        </a:defRPr>
      </a:lvl2pPr>
      <a:lvl3pPr marL="612099" algn="l" defTabSz="612099" rtl="0" eaLnBrk="1" latinLnBrk="0" hangingPunct="1">
        <a:defRPr sz="1205" kern="1200">
          <a:solidFill>
            <a:schemeClr val="tx1"/>
          </a:solidFill>
          <a:latin typeface="+mn-lt"/>
          <a:ea typeface="+mn-ea"/>
          <a:cs typeface="+mn-cs"/>
        </a:defRPr>
      </a:lvl3pPr>
      <a:lvl4pPr marL="918149" algn="l" defTabSz="612099" rtl="0" eaLnBrk="1" latinLnBrk="0" hangingPunct="1">
        <a:defRPr sz="1205" kern="1200">
          <a:solidFill>
            <a:schemeClr val="tx1"/>
          </a:solidFill>
          <a:latin typeface="+mn-lt"/>
          <a:ea typeface="+mn-ea"/>
          <a:cs typeface="+mn-cs"/>
        </a:defRPr>
      </a:lvl4pPr>
      <a:lvl5pPr marL="1224199" algn="l" defTabSz="612099" rtl="0" eaLnBrk="1" latinLnBrk="0" hangingPunct="1">
        <a:defRPr sz="1205" kern="1200">
          <a:solidFill>
            <a:schemeClr val="tx1"/>
          </a:solidFill>
          <a:latin typeface="+mn-lt"/>
          <a:ea typeface="+mn-ea"/>
          <a:cs typeface="+mn-cs"/>
        </a:defRPr>
      </a:lvl5pPr>
      <a:lvl6pPr marL="1530248" algn="l" defTabSz="612099" rtl="0" eaLnBrk="1" latinLnBrk="0" hangingPunct="1">
        <a:defRPr sz="1205" kern="1200">
          <a:solidFill>
            <a:schemeClr val="tx1"/>
          </a:solidFill>
          <a:latin typeface="+mn-lt"/>
          <a:ea typeface="+mn-ea"/>
          <a:cs typeface="+mn-cs"/>
        </a:defRPr>
      </a:lvl6pPr>
      <a:lvl7pPr marL="1836298" algn="l" defTabSz="612099" rtl="0" eaLnBrk="1" latinLnBrk="0" hangingPunct="1">
        <a:defRPr sz="1205" kern="1200">
          <a:solidFill>
            <a:schemeClr val="tx1"/>
          </a:solidFill>
          <a:latin typeface="+mn-lt"/>
          <a:ea typeface="+mn-ea"/>
          <a:cs typeface="+mn-cs"/>
        </a:defRPr>
      </a:lvl7pPr>
      <a:lvl8pPr marL="2142348" algn="l" defTabSz="612099" rtl="0" eaLnBrk="1" latinLnBrk="0" hangingPunct="1">
        <a:defRPr sz="1205" kern="1200">
          <a:solidFill>
            <a:schemeClr val="tx1"/>
          </a:solidFill>
          <a:latin typeface="+mn-lt"/>
          <a:ea typeface="+mn-ea"/>
          <a:cs typeface="+mn-cs"/>
        </a:defRPr>
      </a:lvl8pPr>
      <a:lvl9pPr marL="2448397" algn="l" defTabSz="612099" rtl="0" eaLnBrk="1" latinLnBrk="0" hangingPunct="1">
        <a:defRPr sz="120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3" Type="http://schemas.openxmlformats.org/officeDocument/2006/relationships/image" Target="../media/image70.jpeg"/><Relationship Id="rId7" Type="http://schemas.openxmlformats.org/officeDocument/2006/relationships/image" Target="../media/image74.png"/><Relationship Id="rId12" Type="http://schemas.openxmlformats.org/officeDocument/2006/relationships/image" Target="../media/image7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73.png"/><Relationship Id="rId11" Type="http://schemas.openxmlformats.org/officeDocument/2006/relationships/image" Target="../media/image78.png"/><Relationship Id="rId5" Type="http://schemas.openxmlformats.org/officeDocument/2006/relationships/image" Target="../media/image72.png"/><Relationship Id="rId10" Type="http://schemas.openxmlformats.org/officeDocument/2006/relationships/image" Target="../media/image77.svg"/><Relationship Id="rId4" Type="http://schemas.openxmlformats.org/officeDocument/2006/relationships/image" Target="../media/image71.png"/><Relationship Id="rId9" Type="http://schemas.openxmlformats.org/officeDocument/2006/relationships/image" Target="../media/image7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86.png"/><Relationship Id="rId4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4" Type="http://schemas.openxmlformats.org/officeDocument/2006/relationships/image" Target="../media/image8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jornadadeclientes.my.canva.site/comunidade-do-solar#inicial" TargetMode="External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07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23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3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8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8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18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png"/><Relationship Id="rId2" Type="http://schemas.openxmlformats.org/officeDocument/2006/relationships/image" Target="../media/image132.jp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36.png"/><Relationship Id="rId5" Type="http://schemas.openxmlformats.org/officeDocument/2006/relationships/image" Target="../media/image135.png"/><Relationship Id="rId4" Type="http://schemas.openxmlformats.org/officeDocument/2006/relationships/image" Target="../media/image134.pn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20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8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8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6.pn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7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48.jp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50.jp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51.jp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4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jp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png"/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4.png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8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png"/><Relationship Id="rId1" Type="http://schemas.openxmlformats.org/officeDocument/2006/relationships/slideLayout" Target="../slideLayouts/slideLayout8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46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png"/><Relationship Id="rId2" Type="http://schemas.openxmlformats.org/officeDocument/2006/relationships/image" Target="../media/image167.png"/><Relationship Id="rId1" Type="http://schemas.openxmlformats.org/officeDocument/2006/relationships/slideLayout" Target="../slideLayouts/slideLayout8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png"/><Relationship Id="rId2" Type="http://schemas.openxmlformats.org/officeDocument/2006/relationships/image" Target="../media/image16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2.png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1.png"/><Relationship Id="rId1" Type="http://schemas.openxmlformats.org/officeDocument/2006/relationships/slideLayout" Target="../slideLayouts/slideLayout8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2.png"/><Relationship Id="rId1" Type="http://schemas.openxmlformats.org/officeDocument/2006/relationships/slideLayout" Target="../slideLayouts/slideLayout8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png"/><Relationship Id="rId2" Type="http://schemas.openxmlformats.org/officeDocument/2006/relationships/image" Target="../media/image173.png"/><Relationship Id="rId1" Type="http://schemas.openxmlformats.org/officeDocument/2006/relationships/slideLayout" Target="../slideLayouts/slideLayout8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5.pn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2" Type="http://schemas.openxmlformats.org/officeDocument/2006/relationships/image" Target="../media/image176.pn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png"/><Relationship Id="rId2" Type="http://schemas.openxmlformats.org/officeDocument/2006/relationships/image" Target="../media/image178.png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4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png"/><Relationship Id="rId2" Type="http://schemas.openxmlformats.org/officeDocument/2006/relationships/image" Target="../media/image18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4.png"/><Relationship Id="rId5" Type="http://schemas.openxmlformats.org/officeDocument/2006/relationships/image" Target="../media/image135.png"/><Relationship Id="rId4" Type="http://schemas.openxmlformats.org/officeDocument/2006/relationships/image" Target="../media/image183.png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5.png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6.png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8.png"/><Relationship Id="rId2" Type="http://schemas.openxmlformats.org/officeDocument/2006/relationships/image" Target="../media/image18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9.jpe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9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2.png"/><Relationship Id="rId4" Type="http://schemas.openxmlformats.org/officeDocument/2006/relationships/image" Target="../media/image191.png"/></Relationships>
</file>

<file path=ppt/slides/_rels/slide8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8.png"/><Relationship Id="rId3" Type="http://schemas.openxmlformats.org/officeDocument/2006/relationships/image" Target="../media/image1.png"/><Relationship Id="rId7" Type="http://schemas.openxmlformats.org/officeDocument/2006/relationships/image" Target="../media/image197.png"/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6.png"/><Relationship Id="rId5" Type="http://schemas.openxmlformats.org/officeDocument/2006/relationships/image" Target="../media/image195.png"/><Relationship Id="rId4" Type="http://schemas.openxmlformats.org/officeDocument/2006/relationships/image" Target="../media/image194.png"/><Relationship Id="rId9" Type="http://schemas.openxmlformats.org/officeDocument/2006/relationships/image" Target="../media/image199.jpe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1.png"/><Relationship Id="rId2" Type="http://schemas.openxmlformats.org/officeDocument/2006/relationships/image" Target="../media/image200.png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2.pn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4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3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4.png"/><Relationship Id="rId2" Type="http://schemas.openxmlformats.org/officeDocument/2006/relationships/image" Target="../media/image203.pn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png"/><Relationship Id="rId2" Type="http://schemas.openxmlformats.org/officeDocument/2006/relationships/image" Target="../media/image205.pn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7.pn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9.png"/><Relationship Id="rId2" Type="http://schemas.openxmlformats.org/officeDocument/2006/relationships/image" Target="../media/image20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0.png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4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2.jpg"/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jpg"/><Relationship Id="rId2" Type="http://schemas.openxmlformats.org/officeDocument/2006/relationships/image" Target="../media/image2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5.png"/><Relationship Id="rId4" Type="http://schemas.openxmlformats.org/officeDocument/2006/relationships/hyperlink" Target="mailto:silvavaxier@yahoo.com.br" TargetMode="Externa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4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6.jpg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0.png"/><Relationship Id="rId2" Type="http://schemas.openxmlformats.org/officeDocument/2006/relationships/image" Target="../media/image2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0.png"/><Relationship Id="rId5" Type="http://schemas.openxmlformats.org/officeDocument/2006/relationships/image" Target="../media/image219.png"/><Relationship Id="rId4" Type="http://schemas.openxmlformats.org/officeDocument/2006/relationships/image" Target="../media/image218.png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4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image" Target="../media/image222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23.png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5.png"/><Relationship Id="rId1" Type="http://schemas.openxmlformats.org/officeDocument/2006/relationships/slideLayout" Target="../slideLayouts/slideLayout1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6.png"/><Relationship Id="rId1" Type="http://schemas.openxmlformats.org/officeDocument/2006/relationships/slideLayout" Target="../slideLayouts/slideLayout1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7.png"/><Relationship Id="rId1" Type="http://schemas.openxmlformats.org/officeDocument/2006/relationships/slideLayout" Target="../slideLayouts/slideLayout1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5.png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0.png"/><Relationship Id="rId5" Type="http://schemas.openxmlformats.org/officeDocument/2006/relationships/image" Target="../media/image233.png"/><Relationship Id="rId4" Type="http://schemas.openxmlformats.org/officeDocument/2006/relationships/image" Target="../media/image232.png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4.png"/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6.png"/><Relationship Id="rId4" Type="http://schemas.openxmlformats.org/officeDocument/2006/relationships/image" Target="../media/image210.png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0.png"/><Relationship Id="rId4" Type="http://schemas.openxmlformats.org/officeDocument/2006/relationships/image" Target="../media/image239.png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3.png"/><Relationship Id="rId2" Type="http://schemas.openxmlformats.org/officeDocument/2006/relationships/image" Target="../media/image242.png"/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4.png"/><Relationship Id="rId2" Type="http://schemas.openxmlformats.org/officeDocument/2006/relationships/image" Target="../media/image20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5.png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4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5.png"/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6.png"/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8.png"/><Relationship Id="rId2" Type="http://schemas.openxmlformats.org/officeDocument/2006/relationships/image" Target="../media/image247.png"/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9.png"/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0.png"/><Relationship Id="rId2" Type="http://schemas.openxmlformats.org/officeDocument/2006/relationships/image" Target="../media/image20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1.png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1.png"/><Relationship Id="rId2" Type="http://schemas.openxmlformats.org/officeDocument/2006/relationships/image" Target="../media/image20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2.png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4.png"/><Relationship Id="rId2" Type="http://schemas.openxmlformats.org/officeDocument/2006/relationships/image" Target="../media/image253.png"/><Relationship Id="rId1" Type="http://schemas.openxmlformats.org/officeDocument/2006/relationships/slideLayout" Target="../slideLayouts/slideLayout2.xml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5.png"/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5.png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5.png"/><Relationship Id="rId2" Type="http://schemas.openxmlformats.org/officeDocument/2006/relationships/image" Target="../media/image25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7.png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6.png"/><Relationship Id="rId1" Type="http://schemas.openxmlformats.org/officeDocument/2006/relationships/slideLayout" Target="../slideLayouts/slideLayout2.xml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9.jpeg"/><Relationship Id="rId2" Type="http://schemas.openxmlformats.org/officeDocument/2006/relationships/image" Target="../media/image258.png"/><Relationship Id="rId1" Type="http://schemas.openxmlformats.org/officeDocument/2006/relationships/slideLayout" Target="../slideLayouts/slideLayout2.xml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0.jpg"/><Relationship Id="rId2" Type="http://schemas.openxmlformats.org/officeDocument/2006/relationships/image" Target="../media/image25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1.png"/></Relationships>
</file>

<file path=ppt/slides/_rels/slide1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2.jpeg"/><Relationship Id="rId2" Type="http://schemas.openxmlformats.org/officeDocument/2006/relationships/image" Target="../media/image258.png"/><Relationship Id="rId1" Type="http://schemas.openxmlformats.org/officeDocument/2006/relationships/slideLayout" Target="../slideLayouts/slideLayout2.xml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4.png"/><Relationship Id="rId2" Type="http://schemas.openxmlformats.org/officeDocument/2006/relationships/image" Target="../media/image263.png"/><Relationship Id="rId1" Type="http://schemas.openxmlformats.org/officeDocument/2006/relationships/slideLayout" Target="../slideLayouts/slideLayout2.xml"/></Relationships>
</file>

<file path=ppt/slides/_rels/slide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6.png"/><Relationship Id="rId2" Type="http://schemas.openxmlformats.org/officeDocument/2006/relationships/image" Target="../media/image265.png"/><Relationship Id="rId1" Type="http://schemas.openxmlformats.org/officeDocument/2006/relationships/slideLayout" Target="../slideLayouts/slideLayout2.xml"/></Relationships>
</file>

<file path=ppt/slides/_rels/slide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8.jpg"/><Relationship Id="rId2" Type="http://schemas.openxmlformats.org/officeDocument/2006/relationships/image" Target="../media/image267.png"/><Relationship Id="rId1" Type="http://schemas.openxmlformats.org/officeDocument/2006/relationships/slideLayout" Target="../slideLayouts/slideLayout2.xml"/></Relationships>
</file>

<file path=ppt/slides/_rels/slide1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9.png"/><Relationship Id="rId2" Type="http://schemas.openxmlformats.org/officeDocument/2006/relationships/image" Target="../media/image213.png"/><Relationship Id="rId1" Type="http://schemas.openxmlformats.org/officeDocument/2006/relationships/slideLayout" Target="../slideLayouts/slideLayout2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0.jpg"/><Relationship Id="rId1" Type="http://schemas.openxmlformats.org/officeDocument/2006/relationships/slideLayout" Target="../slideLayouts/slideLayout2.xml"/></Relationships>
</file>

<file path=ppt/slides/_rels/slide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1.jpg"/><Relationship Id="rId1" Type="http://schemas.openxmlformats.org/officeDocument/2006/relationships/slideLayout" Target="../slideLayouts/slideLayout2.xml"/></Relationships>
</file>

<file path=ppt/slides/_rels/slide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4.xml"/></Relationships>
</file>

<file path=ppt/slides/_rels/slide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5.png"/><Relationship Id="rId2" Type="http://schemas.openxmlformats.org/officeDocument/2006/relationships/image" Target="../media/image272.png"/><Relationship Id="rId1" Type="http://schemas.openxmlformats.org/officeDocument/2006/relationships/slideLayout" Target="../slideLayouts/slideLayout2.xml"/></Relationships>
</file>

<file path=ppt/slides/_rels/slide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4.xml"/></Relationships>
</file>

<file path=ppt/slides/_rels/slide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3.jpg"/><Relationship Id="rId1" Type="http://schemas.openxmlformats.org/officeDocument/2006/relationships/slideLayout" Target="../slideLayouts/slideLayout2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4.jpeg"/><Relationship Id="rId1" Type="http://schemas.openxmlformats.org/officeDocument/2006/relationships/slideLayout" Target="../slideLayouts/slideLayout2.xml"/></Relationships>
</file>

<file path=ppt/slides/_rels/slide145.xml.rels><?xml version="1.0" encoding="UTF-8" standalone="yes"?>
<Relationships xmlns="http://schemas.openxmlformats.org/package/2006/relationships"><Relationship Id="rId3" Type="http://schemas.openxmlformats.org/officeDocument/2006/relationships/hyperlink" Target="mailto:silva.xavier@yahoo.com.br" TargetMode="External"/><Relationship Id="rId2" Type="http://schemas.openxmlformats.org/officeDocument/2006/relationships/image" Target="../media/image275.jpg"/><Relationship Id="rId1" Type="http://schemas.openxmlformats.org/officeDocument/2006/relationships/slideLayout" Target="../slideLayouts/slideLayout2.xml"/></Relationships>
</file>

<file path=ppt/slides/_rels/slide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4.xml"/></Relationships>
</file>

<file path=ppt/slides/_rels/slide147.xml.rels><?xml version="1.0" encoding="UTF-8" standalone="yes"?>
<Relationships xmlns="http://schemas.openxmlformats.org/package/2006/relationships"><Relationship Id="rId3" Type="http://schemas.openxmlformats.org/officeDocument/2006/relationships/hyperlink" Target="mailto:silvavaxier@yahoo.com.br" TargetMode="External"/><Relationship Id="rId2" Type="http://schemas.openxmlformats.org/officeDocument/2006/relationships/image" Target="../media/image276.jpg"/><Relationship Id="rId1" Type="http://schemas.openxmlformats.org/officeDocument/2006/relationships/slideLayout" Target="../slideLayouts/slideLayout2.xm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4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6.jpg"/><Relationship Id="rId1" Type="http://schemas.openxmlformats.org/officeDocument/2006/relationships/slideLayout" Target="../slideLayouts/slideLayout2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7.png"/><Relationship Id="rId1" Type="http://schemas.openxmlformats.org/officeDocument/2006/relationships/slideLayout" Target="../slideLayouts/slideLayout2.xml"/></Relationships>
</file>

<file path=ppt/slides/_rels/slide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4.xml"/></Relationships>
</file>

<file path=ppt/slides/_rels/slide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8.png"/><Relationship Id="rId1" Type="http://schemas.openxmlformats.org/officeDocument/2006/relationships/slideLayout" Target="../slideLayouts/slideLayout4.xml"/></Relationships>
</file>

<file path=ppt/slides/_rels/slide1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9.png"/><Relationship Id="rId1" Type="http://schemas.openxmlformats.org/officeDocument/2006/relationships/slideLayout" Target="../slideLayouts/slideLayout4.xml"/></Relationships>
</file>

<file path=ppt/slides/_rels/slide1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image" Target="../media/image280.png"/><Relationship Id="rId1" Type="http://schemas.openxmlformats.org/officeDocument/2006/relationships/slideLayout" Target="../slideLayouts/slideLayout2.xml"/></Relationships>
</file>

<file path=ppt/slides/_rels/slide1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2.jpg"/><Relationship Id="rId2" Type="http://schemas.openxmlformats.org/officeDocument/2006/relationships/image" Target="../media/image281.png"/><Relationship Id="rId1" Type="http://schemas.openxmlformats.org/officeDocument/2006/relationships/slideLayout" Target="../slideLayouts/slideLayout2.xml"/></Relationships>
</file>

<file path=ppt/slides/_rels/slide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4.xml"/></Relationships>
</file>

<file path=ppt/slides/_rels/slide1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png"/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4.png"/></Relationships>
</file>

<file path=ppt/slides/_rels/slide1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image" Target="../media/image283.jpg"/><Relationship Id="rId1" Type="http://schemas.openxmlformats.org/officeDocument/2006/relationships/slideLayout" Target="../slideLayouts/slideLayout2.xml"/></Relationships>
</file>

<file path=ppt/slides/_rels/slide1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5.png"/><Relationship Id="rId2" Type="http://schemas.openxmlformats.org/officeDocument/2006/relationships/image" Target="../media/image284.png"/><Relationship Id="rId1" Type="http://schemas.openxmlformats.org/officeDocument/2006/relationships/slideLayout" Target="../slideLayouts/slideLayout2.xml"/></Relationships>
</file>

<file path=ppt/slides/_rels/slide1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7.jpg"/><Relationship Id="rId2" Type="http://schemas.openxmlformats.org/officeDocument/2006/relationships/image" Target="../media/image28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4.png"/></Relationships>
</file>

<file path=ppt/slides/_rels/slide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4.xml"/></Relationships>
</file>

<file path=ppt/slides/_rels/slide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8.png"/><Relationship Id="rId1" Type="http://schemas.openxmlformats.org/officeDocument/2006/relationships/slideLayout" Target="../slideLayouts/slideLayout2.xml"/></Relationships>
</file>

<file path=ppt/slides/_rels/slide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9.jpeg"/><Relationship Id="rId1" Type="http://schemas.openxmlformats.org/officeDocument/2006/relationships/slideLayout" Target="../slideLayouts/slideLayout2.xml"/></Relationships>
</file>

<file path=ppt/slides/_rels/slide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5.png"/><Relationship Id="rId2" Type="http://schemas.openxmlformats.org/officeDocument/2006/relationships/image" Target="../media/image290.png"/><Relationship Id="rId1" Type="http://schemas.openxmlformats.org/officeDocument/2006/relationships/slideLayout" Target="../slideLayouts/slideLayout2.xml"/></Relationships>
</file>

<file path=ppt/slides/_rels/slide1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1.jpg"/><Relationship Id="rId1" Type="http://schemas.openxmlformats.org/officeDocument/2006/relationships/slideLayout" Target="../slideLayouts/slideLayout2.xml"/></Relationships>
</file>

<file path=ppt/slides/_rels/slide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2.jpg"/><Relationship Id="rId1" Type="http://schemas.openxmlformats.org/officeDocument/2006/relationships/slideLayout" Target="../slideLayouts/slideLayout2.xml"/></Relationships>
</file>

<file path=ppt/slides/_rels/slide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3.jpg"/><Relationship Id="rId1" Type="http://schemas.openxmlformats.org/officeDocument/2006/relationships/slideLayout" Target="../slideLayouts/slideLayout2.xml"/></Relationships>
</file>

<file path=ppt/slides/_rels/slide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5.png"/><Relationship Id="rId2" Type="http://schemas.openxmlformats.org/officeDocument/2006/relationships/image" Target="../media/image294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trncomercial.com.br/pdf/Solar/Tratamento%20de%20Pend%C3%AAncias%20-%20Solar.xlsx" TargetMode="External"/><Relationship Id="rId4" Type="http://schemas.openxmlformats.org/officeDocument/2006/relationships/image" Target="../media/image295.png"/></Relationships>
</file>

<file path=ppt/slides/_rels/slide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7.jpg"/><Relationship Id="rId2" Type="http://schemas.openxmlformats.org/officeDocument/2006/relationships/image" Target="../media/image296.png"/><Relationship Id="rId1" Type="http://schemas.openxmlformats.org/officeDocument/2006/relationships/slideLayout" Target="../slideLayouts/slideLayout2.xml"/></Relationships>
</file>

<file path=ppt/slides/_rels/slide1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8.jpg"/><Relationship Id="rId1" Type="http://schemas.openxmlformats.org/officeDocument/2006/relationships/slideLayout" Target="../slideLayouts/slideLayout2.xml"/></Relationships>
</file>

<file path=ppt/slides/_rels/slide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9.jpg"/><Relationship Id="rId1" Type="http://schemas.openxmlformats.org/officeDocument/2006/relationships/slideLayout" Target="../slideLayouts/slideLayout2.xml"/></Relationships>
</file>

<file path=ppt/slides/_rels/slide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1.png"/><Relationship Id="rId2" Type="http://schemas.openxmlformats.org/officeDocument/2006/relationships/image" Target="../media/image300.jpg"/><Relationship Id="rId1" Type="http://schemas.openxmlformats.org/officeDocument/2006/relationships/slideLayout" Target="../slideLayouts/slideLayout2.xml"/></Relationships>
</file>

<file path=ppt/slides/_rels/slide1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2.jpg"/><Relationship Id="rId1" Type="http://schemas.openxmlformats.org/officeDocument/2006/relationships/slideLayout" Target="../slideLayouts/slideLayout2.xml"/></Relationships>
</file>

<file path=ppt/slides/_rels/slide1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4.xml"/></Relationships>
</file>

<file path=ppt/slides/_rels/slide1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1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5.png"/><Relationship Id="rId2" Type="http://schemas.openxmlformats.org/officeDocument/2006/relationships/image" Target="../media/image30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4.png"/></Relationships>
</file>

<file path=ppt/slides/_rels/slide1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image" Target="../media/image305.jpg"/><Relationship Id="rId1" Type="http://schemas.openxmlformats.org/officeDocument/2006/relationships/slideLayout" Target="../slideLayouts/slideLayout2.xml"/></Relationships>
</file>

<file path=ppt/slides/_rels/slide1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06.jpg"/><Relationship Id="rId1" Type="http://schemas.openxmlformats.org/officeDocument/2006/relationships/slideLayout" Target="../slideLayouts/slideLayout2.xml"/></Relationships>
</file>

<file path=ppt/slides/_rels/slide1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7.jpg"/><Relationship Id="rId1" Type="http://schemas.openxmlformats.org/officeDocument/2006/relationships/slideLayout" Target="../slideLayouts/slideLayout2.xml"/></Relationships>
</file>

<file path=ppt/slides/_rels/slide1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2.xml"/></Relationships>
</file>

<file path=ppt/slides/_rels/slide1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8.png"/><Relationship Id="rId1" Type="http://schemas.openxmlformats.org/officeDocument/2006/relationships/slideLayout" Target="../slideLayouts/slideLayout2.xml"/></Relationships>
</file>

<file path=ppt/slides/_rels/slide1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png"/><Relationship Id="rId1" Type="http://schemas.openxmlformats.org/officeDocument/2006/relationships/slideLayout" Target="../slideLayouts/slideLayout2.xml"/></Relationships>
</file>

<file path=ppt/slides/_rels/slide1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png"/><Relationship Id="rId1" Type="http://schemas.openxmlformats.org/officeDocument/2006/relationships/slideLayout" Target="../slideLayouts/slideLayout2.xml"/></Relationships>
</file>

<file path=ppt/slides/_rels/slide1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2.xml"/></Relationships>
</file>

<file path=ppt/slides/_rels/slide1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4.xml"/></Relationships>
</file>

<file path=ppt/slides/_rels/slide1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9.png"/><Relationship Id="rId1" Type="http://schemas.openxmlformats.org/officeDocument/2006/relationships/slideLayout" Target="../slideLayouts/slideLayout2.xml"/></Relationships>
</file>

<file path=ppt/slides/_rels/slide1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0.png"/><Relationship Id="rId1" Type="http://schemas.openxmlformats.org/officeDocument/2006/relationships/slideLayout" Target="../slideLayouts/slideLayout2.xml"/></Relationships>
</file>

<file path=ppt/slides/_rels/slide1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1.png"/><Relationship Id="rId1" Type="http://schemas.openxmlformats.org/officeDocument/2006/relationships/slideLayout" Target="../slideLayouts/slideLayout2.xml"/></Relationships>
</file>

<file path=ppt/slides/_rels/slide1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2.png"/><Relationship Id="rId1" Type="http://schemas.openxmlformats.org/officeDocument/2006/relationships/slideLayout" Target="../slideLayouts/slideLayout2.xml"/></Relationships>
</file>

<file path=ppt/slides/_rels/slide1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3.png"/><Relationship Id="rId1" Type="http://schemas.openxmlformats.org/officeDocument/2006/relationships/slideLayout" Target="../slideLayouts/slideLayout2.xml"/></Relationships>
</file>

<file path=ppt/slides/_rels/slide1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4.png"/><Relationship Id="rId1" Type="http://schemas.openxmlformats.org/officeDocument/2006/relationships/slideLayout" Target="../slideLayouts/slideLayout2.xml"/></Relationships>
</file>

<file path=ppt/slides/_rels/slide1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5.png"/><Relationship Id="rId1" Type="http://schemas.openxmlformats.org/officeDocument/2006/relationships/slideLayout" Target="../slideLayouts/slideLayout2.xml"/></Relationships>
</file>

<file path=ppt/slides/_rels/slide1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4.xml"/></Relationships>
</file>

<file path=ppt/slides/_rels/slide1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7.png"/><Relationship Id="rId2" Type="http://schemas.openxmlformats.org/officeDocument/2006/relationships/image" Target="../media/image316.jpg"/><Relationship Id="rId1" Type="http://schemas.openxmlformats.org/officeDocument/2006/relationships/slideLayout" Target="../slideLayouts/slideLayout2.xml"/></Relationships>
</file>

<file path=ppt/slides/_rels/slide1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8.jpg"/><Relationship Id="rId1" Type="http://schemas.openxmlformats.org/officeDocument/2006/relationships/slideLayout" Target="../slideLayouts/slideLayout2.xml"/></Relationships>
</file>

<file path=ppt/slides/_rels/slide1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9.png"/><Relationship Id="rId1" Type="http://schemas.openxmlformats.org/officeDocument/2006/relationships/slideLayout" Target="../slideLayouts/slideLayout2.xml"/></Relationships>
</file>

<file path=ppt/slides/_rels/slide1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1.png"/><Relationship Id="rId2" Type="http://schemas.openxmlformats.org/officeDocument/2006/relationships/image" Target="../media/image3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1.png"/></Relationships>
</file>

<file path=ppt/slides/_rels/slide1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7.png"/><Relationship Id="rId3" Type="http://schemas.openxmlformats.org/officeDocument/2006/relationships/image" Target="../media/image322.png"/><Relationship Id="rId7" Type="http://schemas.openxmlformats.org/officeDocument/2006/relationships/image" Target="../media/image32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5.jpeg"/><Relationship Id="rId5" Type="http://schemas.openxmlformats.org/officeDocument/2006/relationships/image" Target="../media/image324.jpeg"/><Relationship Id="rId4" Type="http://schemas.openxmlformats.org/officeDocument/2006/relationships/image" Target="../media/image3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92525">
                <a:alpha val="100000"/>
              </a:srgbClr>
            </a:gs>
            <a:gs pos="100000">
              <a:srgbClr val="DB0000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235141"/>
            <a:ext cx="12242800" cy="8172069"/>
          </a:xfrm>
          <a:custGeom>
            <a:avLst/>
            <a:gdLst/>
            <a:ahLst/>
            <a:cxnLst/>
            <a:rect l="l" t="t" r="r" b="b"/>
            <a:pathLst>
              <a:path w="18288000" h="12207240">
                <a:moveTo>
                  <a:pt x="0" y="0"/>
                </a:moveTo>
                <a:lnTo>
                  <a:pt x="18288000" y="0"/>
                </a:lnTo>
                <a:lnTo>
                  <a:pt x="18288000" y="12207240"/>
                </a:lnTo>
                <a:lnTo>
                  <a:pt x="0" y="122072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defTabSz="612099"/>
            <a:endParaRPr lang="pt-BR" sz="1205">
              <a:solidFill>
                <a:prstClr val="black"/>
              </a:solidFill>
              <a:latin typeface="Calibr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-868998" y="6880630"/>
            <a:ext cx="13980796" cy="808176"/>
            <a:chOff x="0" y="0"/>
            <a:chExt cx="27845570" cy="160964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069748" cy="1609645"/>
            </a:xfrm>
            <a:custGeom>
              <a:avLst/>
              <a:gdLst/>
              <a:ahLst/>
              <a:cxnLst/>
              <a:rect l="l" t="t" r="r" b="b"/>
              <a:pathLst>
                <a:path w="5069748" h="1609645">
                  <a:moveTo>
                    <a:pt x="0" y="0"/>
                  </a:moveTo>
                  <a:lnTo>
                    <a:pt x="5069748" y="0"/>
                  </a:lnTo>
                  <a:lnTo>
                    <a:pt x="5069748" y="1609645"/>
                  </a:lnTo>
                  <a:lnTo>
                    <a:pt x="0" y="16096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pPr defTabSz="612099"/>
              <a:endParaRPr lang="pt-BR" sz="1205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5" name="Freeform 5"/>
            <p:cNvSpPr/>
            <p:nvPr/>
          </p:nvSpPr>
          <p:spPr>
            <a:xfrm>
              <a:off x="2534874" y="521106"/>
              <a:ext cx="1566794" cy="567434"/>
            </a:xfrm>
            <a:custGeom>
              <a:avLst/>
              <a:gdLst/>
              <a:ahLst/>
              <a:cxnLst/>
              <a:rect l="l" t="t" r="r" b="b"/>
              <a:pathLst>
                <a:path w="1566794" h="567434">
                  <a:moveTo>
                    <a:pt x="0" y="0"/>
                  </a:moveTo>
                  <a:lnTo>
                    <a:pt x="1566794" y="0"/>
                  </a:lnTo>
                  <a:lnTo>
                    <a:pt x="1566794" y="567433"/>
                  </a:lnTo>
                  <a:lnTo>
                    <a:pt x="0" y="56743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alphaModFix amt="78000"/>
              </a:blip>
              <a:stretch>
                <a:fillRect/>
              </a:stretch>
            </a:blipFill>
          </p:spPr>
          <p:txBody>
            <a:bodyPr/>
            <a:lstStyle/>
            <a:p>
              <a:pPr defTabSz="612099"/>
              <a:endParaRPr lang="pt-BR" sz="1205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6" name="Freeform 6"/>
            <p:cNvSpPr/>
            <p:nvPr/>
          </p:nvSpPr>
          <p:spPr>
            <a:xfrm>
              <a:off x="23539551" y="430899"/>
              <a:ext cx="1971595" cy="747846"/>
            </a:xfrm>
            <a:custGeom>
              <a:avLst/>
              <a:gdLst/>
              <a:ahLst/>
              <a:cxnLst/>
              <a:rect l="l" t="t" r="r" b="b"/>
              <a:pathLst>
                <a:path w="1971595" h="747846">
                  <a:moveTo>
                    <a:pt x="0" y="0"/>
                  </a:moveTo>
                  <a:lnTo>
                    <a:pt x="1971595" y="0"/>
                  </a:lnTo>
                  <a:lnTo>
                    <a:pt x="1971595" y="747847"/>
                  </a:lnTo>
                  <a:lnTo>
                    <a:pt x="0" y="7478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alphaModFix amt="80000"/>
              </a:blip>
              <a:stretch>
                <a:fillRect/>
              </a:stretch>
            </a:blipFill>
          </p:spPr>
          <p:txBody>
            <a:bodyPr/>
            <a:lstStyle/>
            <a:p>
              <a:pPr defTabSz="612099"/>
              <a:endParaRPr lang="pt-BR" sz="1205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22775822" y="0"/>
              <a:ext cx="5069748" cy="1609645"/>
            </a:xfrm>
            <a:custGeom>
              <a:avLst/>
              <a:gdLst/>
              <a:ahLst/>
              <a:cxnLst/>
              <a:rect l="l" t="t" r="r" b="b"/>
              <a:pathLst>
                <a:path w="5069748" h="1609645">
                  <a:moveTo>
                    <a:pt x="0" y="0"/>
                  </a:moveTo>
                  <a:lnTo>
                    <a:pt x="5069748" y="0"/>
                  </a:lnTo>
                  <a:lnTo>
                    <a:pt x="5069748" y="1609645"/>
                  </a:lnTo>
                  <a:lnTo>
                    <a:pt x="0" y="16096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pPr defTabSz="612099"/>
              <a:endParaRPr lang="pt-BR" sz="1205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-1704138" y="1720241"/>
            <a:ext cx="15187019" cy="5974097"/>
            <a:chOff x="0" y="0"/>
            <a:chExt cx="30248004" cy="11898615"/>
          </a:xfrm>
        </p:grpSpPr>
        <p:sp>
          <p:nvSpPr>
            <p:cNvPr id="10" name="Freeform 10"/>
            <p:cNvSpPr/>
            <p:nvPr/>
          </p:nvSpPr>
          <p:spPr>
            <a:xfrm>
              <a:off x="0" y="4248259"/>
              <a:ext cx="14816330" cy="2944746"/>
            </a:xfrm>
            <a:custGeom>
              <a:avLst/>
              <a:gdLst/>
              <a:ahLst/>
              <a:cxnLst/>
              <a:rect l="l" t="t" r="r" b="b"/>
              <a:pathLst>
                <a:path w="14816330" h="2944746">
                  <a:moveTo>
                    <a:pt x="0" y="0"/>
                  </a:moveTo>
                  <a:lnTo>
                    <a:pt x="14816330" y="0"/>
                  </a:lnTo>
                  <a:lnTo>
                    <a:pt x="14816330" y="2944746"/>
                  </a:lnTo>
                  <a:lnTo>
                    <a:pt x="0" y="294474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pPr defTabSz="612099"/>
              <a:endParaRPr lang="pt-BR" sz="1205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1" name="Freeform 11"/>
            <p:cNvSpPr/>
            <p:nvPr/>
          </p:nvSpPr>
          <p:spPr>
            <a:xfrm>
              <a:off x="15431674" y="4248259"/>
              <a:ext cx="14816330" cy="2944746"/>
            </a:xfrm>
            <a:custGeom>
              <a:avLst/>
              <a:gdLst/>
              <a:ahLst/>
              <a:cxnLst/>
              <a:rect l="l" t="t" r="r" b="b"/>
              <a:pathLst>
                <a:path w="14816330" h="2944746">
                  <a:moveTo>
                    <a:pt x="0" y="0"/>
                  </a:moveTo>
                  <a:lnTo>
                    <a:pt x="14816330" y="0"/>
                  </a:lnTo>
                  <a:lnTo>
                    <a:pt x="14816330" y="2944746"/>
                  </a:lnTo>
                  <a:lnTo>
                    <a:pt x="0" y="294474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pPr defTabSz="612099"/>
              <a:endParaRPr lang="pt-BR" sz="1205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9482366" y="0"/>
              <a:ext cx="11898615" cy="11898615"/>
            </a:xfrm>
            <a:custGeom>
              <a:avLst/>
              <a:gdLst/>
              <a:ahLst/>
              <a:cxnLst/>
              <a:rect l="l" t="t" r="r" b="b"/>
              <a:pathLst>
                <a:path w="11898615" h="11898615">
                  <a:moveTo>
                    <a:pt x="0" y="0"/>
                  </a:moveTo>
                  <a:lnTo>
                    <a:pt x="11898615" y="0"/>
                  </a:lnTo>
                  <a:lnTo>
                    <a:pt x="11898615" y="11898615"/>
                  </a:lnTo>
                  <a:lnTo>
                    <a:pt x="0" y="1189861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</p:spPr>
          <p:txBody>
            <a:bodyPr/>
            <a:lstStyle/>
            <a:p>
              <a:pPr defTabSz="612099"/>
              <a:endParaRPr lang="pt-BR" sz="1205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4" name="Freeform 14"/>
            <p:cNvSpPr/>
            <p:nvPr/>
          </p:nvSpPr>
          <p:spPr>
            <a:xfrm>
              <a:off x="12688474" y="3206108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pPr defTabSz="612099"/>
              <a:endParaRPr lang="pt-BR" sz="1205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5" name="Freeform 15"/>
          <p:cNvSpPr/>
          <p:nvPr/>
        </p:nvSpPr>
        <p:spPr>
          <a:xfrm>
            <a:off x="4137837" y="361023"/>
            <a:ext cx="3812022" cy="1617139"/>
          </a:xfrm>
          <a:custGeom>
            <a:avLst/>
            <a:gdLst/>
            <a:ahLst/>
            <a:cxnLst/>
            <a:rect l="l" t="t" r="r" b="b"/>
            <a:pathLst>
              <a:path w="5694306" h="2415644">
                <a:moveTo>
                  <a:pt x="0" y="0"/>
                </a:moveTo>
                <a:lnTo>
                  <a:pt x="5694306" y="0"/>
                </a:lnTo>
                <a:lnTo>
                  <a:pt x="5694306" y="2415645"/>
                </a:lnTo>
                <a:lnTo>
                  <a:pt x="0" y="2415645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-49639" r="-48826"/>
            </a:stretch>
          </a:blipFill>
        </p:spPr>
        <p:txBody>
          <a:bodyPr/>
          <a:lstStyle/>
          <a:p>
            <a:pPr defTabSz="612099"/>
            <a:endParaRPr lang="pt-BR" sz="1205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DEE1CF68-79D8-0A0D-E2FC-83BBBEEB109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749853" y="1836630"/>
            <a:ext cx="6576428" cy="657642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DE1D64-EE7E-8C5F-BF2C-118E88D581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Interface gráfica do usuário, Site&#10;&#10;O conteúdo gerado por IA pode estar incorreto.">
            <a:extLst>
              <a:ext uri="{FF2B5EF4-FFF2-40B4-BE49-F238E27FC236}">
                <a16:creationId xmlns:a16="http://schemas.microsoft.com/office/drawing/2014/main" id="{03D88D28-74DF-F348-6ECF-66590BA001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81901" y="-1106905"/>
            <a:ext cx="13624701" cy="10094160"/>
          </a:xfrm>
          <a:prstGeom prst="rect">
            <a:avLst/>
          </a:prstGeom>
        </p:spPr>
      </p:pic>
      <p:pic>
        <p:nvPicPr>
          <p:cNvPr id="3" name="Imagem 2" descr="Interface gráfica do usuário, Site&#10;&#10;O conteúdo gerado por IA pode estar incorreto.">
            <a:extLst>
              <a:ext uri="{FF2B5EF4-FFF2-40B4-BE49-F238E27FC236}">
                <a16:creationId xmlns:a16="http://schemas.microsoft.com/office/drawing/2014/main" id="{60928600-4DFA-DC98-209D-336AC98DC3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1121" y="-978569"/>
            <a:ext cx="13624701" cy="9965824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C7A25492-23EF-B713-BA58-509E816C16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79894" y="6905217"/>
            <a:ext cx="9184641" cy="945429"/>
          </a:xfrm>
          <a:prstGeom prst="rect">
            <a:avLst/>
          </a:prstGeom>
        </p:spPr>
      </p:pic>
      <p:sp>
        <p:nvSpPr>
          <p:cNvPr id="10" name="Retângulo 9">
            <a:extLst>
              <a:ext uri="{FF2B5EF4-FFF2-40B4-BE49-F238E27FC236}">
                <a16:creationId xmlns:a16="http://schemas.microsoft.com/office/drawing/2014/main" id="{4643D0C0-9A51-1E79-CB0B-5B73C9EECE3C}"/>
              </a:ext>
            </a:extLst>
          </p:cNvPr>
          <p:cNvSpPr/>
          <p:nvPr/>
        </p:nvSpPr>
        <p:spPr>
          <a:xfrm>
            <a:off x="1830023" y="6905217"/>
            <a:ext cx="22140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pt-BR" sz="54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vendas</a:t>
            </a:r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C327BE67-992E-973C-988C-39A3456A60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9299" y="6403700"/>
            <a:ext cx="1033428" cy="501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416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WhatsApp Video 2025-08-08 at 10.03.08">
            <a:hlinkClick r:id="" action="ppaction://media"/>
            <a:extLst>
              <a:ext uri="{FF2B5EF4-FFF2-40B4-BE49-F238E27FC236}">
                <a16:creationId xmlns:a16="http://schemas.microsoft.com/office/drawing/2014/main" id="{06C62DEB-9AF1-DDE1-7313-39CC85E0122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994485" y="28402"/>
            <a:ext cx="4138862" cy="8829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509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4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DD3E99DD-FB3F-8610-D120-A7A0142A74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0027" y="0"/>
            <a:ext cx="6102746" cy="8642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512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0699AEF1-5E9F-5D02-A7FF-512E71DD40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171" y="0"/>
            <a:ext cx="12247141" cy="8642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457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WhatsApp Video 2026-01-29 at 08.12.36">
            <a:hlinkClick r:id="" action="ppaction://media"/>
            <a:extLst>
              <a:ext uri="{FF2B5EF4-FFF2-40B4-BE49-F238E27FC236}">
                <a16:creationId xmlns:a16="http://schemas.microsoft.com/office/drawing/2014/main" id="{38D7B4A2-F882-49EA-61CA-16AF3E32812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59242" y="0"/>
            <a:ext cx="6817895" cy="8709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185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41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WhatsApp Video 2026-01-30 at 13.36.59">
            <a:hlinkClick r:id="" action="ppaction://media"/>
            <a:extLst>
              <a:ext uri="{FF2B5EF4-FFF2-40B4-BE49-F238E27FC236}">
                <a16:creationId xmlns:a16="http://schemas.microsoft.com/office/drawing/2014/main" id="{59E0C1A0-AC05-F9CE-C8CE-C245CE18D28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9498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593558"/>
            <a:ext cx="12242799" cy="7082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939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659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0558FF28-2677-7DA2-1F94-BFA28A3FD1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621" b="-216"/>
          <a:stretch/>
        </p:blipFill>
        <p:spPr>
          <a:xfrm>
            <a:off x="0" y="925416"/>
            <a:ext cx="12242800" cy="7238083"/>
          </a:xfrm>
          <a:prstGeom prst="rect">
            <a:avLst/>
          </a:prstGeom>
        </p:spPr>
      </p:pic>
      <p:sp>
        <p:nvSpPr>
          <p:cNvPr id="2" name="object 3">
            <a:extLst>
              <a:ext uri="{FF2B5EF4-FFF2-40B4-BE49-F238E27FC236}">
                <a16:creationId xmlns:a16="http://schemas.microsoft.com/office/drawing/2014/main" id="{8BECDE83-FB30-B9FE-2E62-C88609605B08}"/>
              </a:ext>
            </a:extLst>
          </p:cNvPr>
          <p:cNvSpPr/>
          <p:nvPr/>
        </p:nvSpPr>
        <p:spPr>
          <a:xfrm>
            <a:off x="449579" y="0"/>
            <a:ext cx="7275054" cy="736600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4">
            <a:extLst>
              <a:ext uri="{FF2B5EF4-FFF2-40B4-BE49-F238E27FC236}">
                <a16:creationId xmlns:a16="http://schemas.microsoft.com/office/drawing/2014/main" id="{422BF4DB-775B-808A-306D-53050A802A1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1926" y="132969"/>
            <a:ext cx="6992707" cy="4129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26235" algn="l"/>
                <a:tab pos="2183130" algn="l"/>
                <a:tab pos="3294379" algn="l"/>
              </a:tabLst>
            </a:pPr>
            <a:r>
              <a:rPr lang="pt-BR" sz="2600" spc="295" dirty="0">
                <a:latin typeface="Calibri"/>
                <a:cs typeface="Calibri"/>
              </a:rPr>
              <a:t>ERRO POR QUE O NÚMERO NÃO EXISTE</a:t>
            </a:r>
            <a:endParaRPr sz="26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7990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Interface gráfica do usuário, Aplicativo&#10;&#10;O conteúdo gerado por IA pode estar incorreto.">
            <a:extLst>
              <a:ext uri="{FF2B5EF4-FFF2-40B4-BE49-F238E27FC236}">
                <a16:creationId xmlns:a16="http://schemas.microsoft.com/office/drawing/2014/main" id="{64652C4C-DBE6-8862-B547-959B34779C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46484"/>
            <a:ext cx="8807116" cy="62888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F5BF1AF6-8E0A-1FEA-0816-AE0DCCD4EB3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011" b="10344"/>
          <a:stretch>
            <a:fillRect/>
          </a:stretch>
        </p:blipFill>
        <p:spPr>
          <a:xfrm>
            <a:off x="8807116" y="0"/>
            <a:ext cx="4291084" cy="85108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815825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>
            <a:extLst>
              <a:ext uri="{FF2B5EF4-FFF2-40B4-BE49-F238E27FC236}">
                <a16:creationId xmlns:a16="http://schemas.microsoft.com/office/drawing/2014/main" id="{6D3390AB-B49D-8DDA-73D9-BFA88D71FDA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B6291EAA-6AD2-541E-F252-6F4914C191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996" y="1326399"/>
            <a:ext cx="12095747" cy="1794042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574A56BC-DFAE-0C12-CD4F-27A3BA025F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40" y="3120441"/>
            <a:ext cx="12165860" cy="4804359"/>
          </a:xfrm>
          <a:prstGeom prst="rect">
            <a:avLst/>
          </a:prstGeom>
        </p:spPr>
      </p:pic>
      <p:sp>
        <p:nvSpPr>
          <p:cNvPr id="7" name="object 3">
            <a:extLst>
              <a:ext uri="{FF2B5EF4-FFF2-40B4-BE49-F238E27FC236}">
                <a16:creationId xmlns:a16="http://schemas.microsoft.com/office/drawing/2014/main" id="{03770940-59EB-9CE8-4BD8-34864D3D201D}"/>
              </a:ext>
            </a:extLst>
          </p:cNvPr>
          <p:cNvSpPr/>
          <p:nvPr/>
        </p:nvSpPr>
        <p:spPr>
          <a:xfrm>
            <a:off x="449579" y="0"/>
            <a:ext cx="7747936" cy="736600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D965963F-CFC8-58A6-6BE3-6D0CD8DB1D62}"/>
              </a:ext>
            </a:extLst>
          </p:cNvPr>
          <p:cNvSpPr txBox="1"/>
          <p:nvPr/>
        </p:nvSpPr>
        <p:spPr>
          <a:xfrm>
            <a:off x="562970" y="183634"/>
            <a:ext cx="76345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b="1" spc="295" dirty="0">
                <a:solidFill>
                  <a:schemeClr val="bg1"/>
                </a:solidFill>
                <a:latin typeface="Calibri"/>
                <a:cs typeface="Calibri"/>
              </a:rPr>
              <a:t>HP EXCLUÍDO CAIXA BAIXA (letra minúscula)</a:t>
            </a:r>
            <a:endParaRPr lang="pt-BR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5388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84D8ED-26C7-ED98-CAAE-BB073455B8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6E912F5-E0EF-D829-BDF2-DF2D2BB9D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1311" y="1926158"/>
            <a:ext cx="5980176" cy="738664"/>
          </a:xfrm>
        </p:spPr>
        <p:txBody>
          <a:bodyPr/>
          <a:lstStyle/>
          <a:p>
            <a:endParaRPr lang="pt-BR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4EBA1C48-C81C-ED47-1C24-05BA35DB5C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4813" y="3009646"/>
            <a:ext cx="10403840" cy="276999"/>
          </a:xfrm>
        </p:spPr>
        <p:txBody>
          <a:bodyPr/>
          <a:lstStyle/>
          <a:p>
            <a:endParaRPr lang="pt-BR"/>
          </a:p>
        </p:txBody>
      </p:sp>
      <p:pic>
        <p:nvPicPr>
          <p:cNvPr id="6" name="Imagem 5" descr="Tela de computador com texto preto sobre fundo branco&#10;&#10;O conteúdo gerado por IA pode estar incorreto.">
            <a:extLst>
              <a:ext uri="{FF2B5EF4-FFF2-40B4-BE49-F238E27FC236}">
                <a16:creationId xmlns:a16="http://schemas.microsoft.com/office/drawing/2014/main" id="{70671D3B-AAE9-AF86-391C-4AA53A88C0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9" t="13250" r="16646" b="9392"/>
          <a:stretch>
            <a:fillRect/>
          </a:stretch>
        </p:blipFill>
        <p:spPr>
          <a:xfrm>
            <a:off x="251147" y="828933"/>
            <a:ext cx="11740505" cy="7079826"/>
          </a:xfrm>
          <a:prstGeom prst="rect">
            <a:avLst/>
          </a:prstGeom>
        </p:spPr>
      </p:pic>
      <p:sp>
        <p:nvSpPr>
          <p:cNvPr id="4" name="object 3">
            <a:extLst>
              <a:ext uri="{FF2B5EF4-FFF2-40B4-BE49-F238E27FC236}">
                <a16:creationId xmlns:a16="http://schemas.microsoft.com/office/drawing/2014/main" id="{2F5C3A37-4C25-7A13-18AE-86B30662B0E6}"/>
              </a:ext>
            </a:extLst>
          </p:cNvPr>
          <p:cNvSpPr/>
          <p:nvPr/>
        </p:nvSpPr>
        <p:spPr>
          <a:xfrm>
            <a:off x="449580" y="0"/>
            <a:ext cx="11542072" cy="736600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F4F40D4D-6096-AF29-203C-5DC255E9DC7F}"/>
              </a:ext>
            </a:extLst>
          </p:cNvPr>
          <p:cNvSpPr txBox="1"/>
          <p:nvPr/>
        </p:nvSpPr>
        <p:spPr>
          <a:xfrm>
            <a:off x="562970" y="183634"/>
            <a:ext cx="1105151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b="1" spc="295" dirty="0">
                <a:solidFill>
                  <a:schemeClr val="bg1"/>
                </a:solidFill>
                <a:latin typeface="Calibri"/>
                <a:cs typeface="Calibri"/>
              </a:rPr>
              <a:t>HP EXCLUÍDO(NOME DO VENDEDOR NO CAMPO NOME DO CLIENTE)</a:t>
            </a:r>
            <a:endParaRPr lang="pt-BR" sz="2400" b="1" dirty="0">
              <a:solidFill>
                <a:schemeClr val="bg1"/>
              </a:solidFill>
            </a:endParaRP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DA611D3A-3EF7-274D-5542-17166DA9A3AA}"/>
              </a:ext>
            </a:extLst>
          </p:cNvPr>
          <p:cNvSpPr/>
          <p:nvPr/>
        </p:nvSpPr>
        <p:spPr>
          <a:xfrm>
            <a:off x="924813" y="1742524"/>
            <a:ext cx="2415654" cy="59201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241C16A9-F4AE-F538-1E09-923C4B68F458}"/>
              </a:ext>
            </a:extLst>
          </p:cNvPr>
          <p:cNvSpPr/>
          <p:nvPr/>
        </p:nvSpPr>
        <p:spPr>
          <a:xfrm>
            <a:off x="6121399" y="1727587"/>
            <a:ext cx="2415654" cy="59201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89185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>
            <a:extLst>
              <a:ext uri="{FF2B5EF4-FFF2-40B4-BE49-F238E27FC236}">
                <a16:creationId xmlns:a16="http://schemas.microsoft.com/office/drawing/2014/main" id="{2BBF6D63-A321-F858-59AA-93FDD0AF5DE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5F316502-4D30-43A3-FA3F-492E9F16CC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8837"/>
            <a:ext cx="12242800" cy="6619875"/>
          </a:xfrm>
          <a:prstGeom prst="rect">
            <a:avLst/>
          </a:prstGeom>
        </p:spPr>
      </p:pic>
      <p:sp>
        <p:nvSpPr>
          <p:cNvPr id="7" name="Retângulo 6">
            <a:extLst>
              <a:ext uri="{FF2B5EF4-FFF2-40B4-BE49-F238E27FC236}">
                <a16:creationId xmlns:a16="http://schemas.microsoft.com/office/drawing/2014/main" id="{728D19C1-4707-AB41-6113-E70A8A62BD79}"/>
              </a:ext>
            </a:extLst>
          </p:cNvPr>
          <p:cNvSpPr/>
          <p:nvPr/>
        </p:nvSpPr>
        <p:spPr>
          <a:xfrm>
            <a:off x="8734567" y="2374710"/>
            <a:ext cx="1514902" cy="40943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5E0D51D2-C462-1408-8045-1643604213A9}"/>
              </a:ext>
            </a:extLst>
          </p:cNvPr>
          <p:cNvSpPr/>
          <p:nvPr/>
        </p:nvSpPr>
        <p:spPr>
          <a:xfrm>
            <a:off x="287360" y="2374710"/>
            <a:ext cx="1514902" cy="84616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1C26C2E2-4B2E-99BF-6391-F80F31D80418}"/>
              </a:ext>
            </a:extLst>
          </p:cNvPr>
          <p:cNvSpPr/>
          <p:nvPr/>
        </p:nvSpPr>
        <p:spPr>
          <a:xfrm>
            <a:off x="9149687" y="4798194"/>
            <a:ext cx="2827362" cy="40943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object 3">
            <a:extLst>
              <a:ext uri="{FF2B5EF4-FFF2-40B4-BE49-F238E27FC236}">
                <a16:creationId xmlns:a16="http://schemas.microsoft.com/office/drawing/2014/main" id="{70A2EC30-1629-4C4B-15DB-931F39403B3E}"/>
              </a:ext>
            </a:extLst>
          </p:cNvPr>
          <p:cNvSpPr/>
          <p:nvPr/>
        </p:nvSpPr>
        <p:spPr>
          <a:xfrm>
            <a:off x="112295" y="-244286"/>
            <a:ext cx="12629347" cy="1550483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0E1BD438-D692-CD9D-8F06-C3118BB06AAC}"/>
              </a:ext>
            </a:extLst>
          </p:cNvPr>
          <p:cNvSpPr txBox="1"/>
          <p:nvPr/>
        </p:nvSpPr>
        <p:spPr>
          <a:xfrm>
            <a:off x="498842" y="73063"/>
            <a:ext cx="1243724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b="1" spc="295" dirty="0">
                <a:solidFill>
                  <a:schemeClr val="bg1"/>
                </a:solidFill>
                <a:latin typeface="Calibri"/>
                <a:cs typeface="Calibri"/>
              </a:rPr>
              <a:t>HP EXCLUÍDO AREA NÃO CABEADA.</a:t>
            </a:r>
          </a:p>
          <a:p>
            <a:r>
              <a:rPr lang="pt-BR" sz="2400" b="1" spc="295" dirty="0">
                <a:solidFill>
                  <a:schemeClr val="bg1"/>
                </a:solidFill>
                <a:latin typeface="Calibri"/>
                <a:cs typeface="Calibri"/>
              </a:rPr>
              <a:t>(AREA NÃO CABEADA E REDES NEUTRAS, CENÁRIOS NÃO ATENDIDOS. </a:t>
            </a:r>
            <a:endParaRPr lang="pt-BR" sz="2400" b="1" dirty="0">
              <a:solidFill>
                <a:schemeClr val="bg1"/>
              </a:solidFill>
            </a:endParaRPr>
          </a:p>
        </p:txBody>
      </p:sp>
      <p:sp>
        <p:nvSpPr>
          <p:cNvPr id="5" name="Seta: para a Esquerda 4">
            <a:extLst>
              <a:ext uri="{FF2B5EF4-FFF2-40B4-BE49-F238E27FC236}">
                <a16:creationId xmlns:a16="http://schemas.microsoft.com/office/drawing/2014/main" id="{AA2F4891-F1C6-297A-A488-33E1EF31657B}"/>
              </a:ext>
            </a:extLst>
          </p:cNvPr>
          <p:cNvSpPr/>
          <p:nvPr/>
        </p:nvSpPr>
        <p:spPr>
          <a:xfrm rot="20062304">
            <a:off x="3210001" y="3604015"/>
            <a:ext cx="3466532" cy="2388358"/>
          </a:xfrm>
          <a:prstGeom prst="lef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405765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31" y="877888"/>
            <a:ext cx="12239739" cy="68865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8240"/>
            <a:endParaRPr lang="en-US" sz="1808">
              <a:solidFill>
                <a:prstClr val="white"/>
              </a:solidFill>
              <a:latin typeface="Aptos" panose="02110004020202020204"/>
            </a:endParaRPr>
          </a:p>
        </p:txBody>
      </p:sp>
      <p:pic>
        <p:nvPicPr>
          <p:cNvPr id="5" name="Imagem 4" descr="Mulher segurando placa&#10;&#10;O conteúdo gerado por IA pode estar incorreto.">
            <a:extLst>
              <a:ext uri="{FF2B5EF4-FFF2-40B4-BE49-F238E27FC236}">
                <a16:creationId xmlns:a16="http://schemas.microsoft.com/office/drawing/2014/main" id="{E384B547-619D-E3A0-1638-11970DD211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6" r="-1" b="-1"/>
          <a:stretch>
            <a:fillRect/>
          </a:stretch>
        </p:blipFill>
        <p:spPr>
          <a:xfrm>
            <a:off x="20" y="879175"/>
            <a:ext cx="12242780" cy="6885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7110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80B23129-EDD5-9309-AFD6-0714BD0D02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0458" y="810887"/>
            <a:ext cx="4330977" cy="3204924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91B6081D-D3E8-4209-B85B-EB1C655A6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594" y="1400279"/>
            <a:ext cx="11086" cy="5853690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Imagem 4">
            <a:extLst>
              <a:ext uri="{FF2B5EF4-FFF2-40B4-BE49-F238E27FC236}">
                <a16:creationId xmlns:a16="http://schemas.microsoft.com/office/drawing/2014/main" id="{06529928-0E98-D7CC-D6F2-21D7B81B12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5567" y="810887"/>
            <a:ext cx="4330977" cy="3204924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8CA55E4-1295-45C8-BA05-5A9E705B7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08872" y="4321172"/>
            <a:ext cx="4206358" cy="1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08C5794E-A9A1-4A23-AF68-C79A78223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37877" y="4321172"/>
            <a:ext cx="4206357" cy="1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Imagem 6">
            <a:extLst>
              <a:ext uri="{FF2B5EF4-FFF2-40B4-BE49-F238E27FC236}">
                <a16:creationId xmlns:a16="http://schemas.microsoft.com/office/drawing/2014/main" id="{A4553C90-9BB8-A092-1593-2153BB1285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8206" y="4626538"/>
            <a:ext cx="4335481" cy="3208257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F9D71E2B-A7A2-1302-B7DF-A4C022A4FD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6838" y="4626538"/>
            <a:ext cx="4348435" cy="3217843"/>
          </a:xfrm>
          <a:prstGeom prst="rect">
            <a:avLst/>
          </a:prstGeom>
        </p:spPr>
      </p:pic>
      <p:sp>
        <p:nvSpPr>
          <p:cNvPr id="4" name="AutoShape 2">
            <a:extLst>
              <a:ext uri="{FF2B5EF4-FFF2-40B4-BE49-F238E27FC236}">
                <a16:creationId xmlns:a16="http://schemas.microsoft.com/office/drawing/2014/main" id="{B519EA48-71E8-392D-82E0-3B88573715A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8365" y="4168140"/>
            <a:ext cx="306070" cy="306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821" tIns="45911" rIns="91821" bIns="45911" numCol="1" anchor="t" anchorCtr="0" compatLnSpc="1">
            <a:prstTxWarp prst="textNoShape">
              <a:avLst/>
            </a:prstTxWarp>
          </a:bodyPr>
          <a:lstStyle/>
          <a:p>
            <a:endParaRPr lang="pt-BR" sz="1808"/>
          </a:p>
        </p:txBody>
      </p:sp>
    </p:spTree>
    <p:extLst>
      <p:ext uri="{BB962C8B-B14F-4D97-AF65-F5344CB8AC3E}">
        <p14:creationId xmlns:p14="http://schemas.microsoft.com/office/powerpoint/2010/main" val="13767966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514D43FA-2818-A31B-E299-E1C328056C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729" y="1219200"/>
            <a:ext cx="12175071" cy="742315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DF6B95C2-CE8C-C9EE-125C-26B435A6DB23}"/>
              </a:ext>
            </a:extLst>
          </p:cNvPr>
          <p:cNvSpPr txBox="1"/>
          <p:nvPr/>
        </p:nvSpPr>
        <p:spPr>
          <a:xfrm>
            <a:off x="2691064" y="406750"/>
            <a:ext cx="75919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>
                <a:hlinkClick r:id="rId3" tooltip="https://jornadadeclientes.my.canva.site/comunidade-do-solar#inicial"/>
              </a:rPr>
              <a:t>https://jornadadeclientes.my.canva.site/comunidade-do-solar#inicial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7857008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1B2B030-4738-4359-9E46-144B7C8BF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21" y="10459"/>
            <a:ext cx="12243921" cy="8631891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90744" cy="864235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Espaço Reservado para Conteúdo 3">
            <a:extLst>
              <a:ext uri="{FF2B5EF4-FFF2-40B4-BE49-F238E27FC236}">
                <a16:creationId xmlns:a16="http://schemas.microsoft.com/office/drawing/2014/main" id="{D7E0E302-8B55-BD3A-E214-AA4B5C1B74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7937" b="1"/>
          <a:stretch>
            <a:fillRect/>
          </a:stretch>
        </p:blipFill>
        <p:spPr>
          <a:xfrm>
            <a:off x="20" y="668413"/>
            <a:ext cx="12242780" cy="7994845"/>
          </a:xfrm>
          <a:prstGeom prst="rect">
            <a:avLst/>
          </a:prstGeom>
        </p:spPr>
      </p:pic>
      <p:sp>
        <p:nvSpPr>
          <p:cNvPr id="5" name="object 5">
            <a:extLst>
              <a:ext uri="{FF2B5EF4-FFF2-40B4-BE49-F238E27FC236}">
                <a16:creationId xmlns:a16="http://schemas.microsoft.com/office/drawing/2014/main" id="{B4BA356B-A313-052A-9BE1-1C645472A6B3}"/>
              </a:ext>
            </a:extLst>
          </p:cNvPr>
          <p:cNvSpPr/>
          <p:nvPr/>
        </p:nvSpPr>
        <p:spPr>
          <a:xfrm>
            <a:off x="449579" y="0"/>
            <a:ext cx="11292841" cy="736600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>
            <a:extLst>
              <a:ext uri="{FF2B5EF4-FFF2-40B4-BE49-F238E27FC236}">
                <a16:creationId xmlns:a16="http://schemas.microsoft.com/office/drawing/2014/main" id="{CB06B6C5-76C2-B9C8-E3A6-863145FEF9DA}"/>
              </a:ext>
            </a:extLst>
          </p:cNvPr>
          <p:cNvSpPr txBox="1">
            <a:spLocks/>
          </p:cNvSpPr>
          <p:nvPr/>
        </p:nvSpPr>
        <p:spPr>
          <a:xfrm>
            <a:off x="745335" y="132969"/>
            <a:ext cx="10997085" cy="412934"/>
          </a:xfrm>
          <a:prstGeom prst="rect">
            <a:avLst/>
          </a:prstGeom>
        </p:spPr>
        <p:txBody>
          <a:bodyPr vert="horz" wrap="square" lIns="0" tIns="12700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13510" algn="l"/>
                <a:tab pos="2022475" algn="l"/>
              </a:tabLst>
            </a:pPr>
            <a:r>
              <a:rPr lang="pt-BR" sz="2600" b="1" spc="265" dirty="0">
                <a:solidFill>
                  <a:schemeClr val="bg1"/>
                </a:solidFill>
                <a:latin typeface="Calibri"/>
                <a:cs typeface="Calibri"/>
              </a:rPr>
              <a:t>JORNADA PARA CLIENTE (NOVO- NOVO)</a:t>
            </a:r>
            <a:endParaRPr lang="pt-BR" sz="2600" b="1" dirty="0">
              <a:solidFill>
                <a:schemeClr val="bg1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370775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3BBBBDB-5B02-B123-BC7A-0D5EB1FBC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42800" cy="864235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C1BD014-5623-4064-BAFE-A5AAAFB3C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863575" y="828627"/>
            <a:ext cx="4863909" cy="6974046"/>
            <a:chOff x="1674895" y="1345036"/>
            <a:chExt cx="5428610" cy="4210939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27BC42E-B225-42FA-9AB5-F860C44BB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ECF5D0B-A89A-4902-8D22-AFB1D55AC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7871DA93-90AF-40F3-A1A1-04E166972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303" y="505645"/>
            <a:ext cx="4880507" cy="7145090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>
            <a:extLst>
              <a:ext uri="{FF2B5EF4-FFF2-40B4-BE49-F238E27FC236}">
                <a16:creationId xmlns:a16="http://schemas.microsoft.com/office/drawing/2014/main" id="{90FE4B16-062C-7619-9902-43B56E3620F0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7041514" y="991614"/>
            <a:ext cx="4220837" cy="453187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10119" algn="ctr" defTabSz="914400"/>
            <a:r>
              <a:rPr lang="en-US" sz="5200" b="1" spc="283">
                <a:solidFill>
                  <a:schemeClr val="bg1"/>
                </a:solidFill>
              </a:rPr>
              <a:t>ATENÇÃO </a:t>
            </a:r>
            <a:br>
              <a:rPr lang="en-US" sz="5200" b="1" spc="283">
                <a:solidFill>
                  <a:schemeClr val="bg1"/>
                </a:solidFill>
              </a:rPr>
            </a:br>
            <a:r>
              <a:rPr lang="en-US" sz="5200" b="1" spc="283">
                <a:solidFill>
                  <a:schemeClr val="bg1"/>
                </a:solidFill>
              </a:rPr>
              <a:t>A JORNADA </a:t>
            </a:r>
            <a:r>
              <a:rPr lang="en-US" sz="5200" b="1" spc="283">
                <a:solidFill>
                  <a:schemeClr val="bg1"/>
                </a:solidFill>
                <a:highlight>
                  <a:srgbClr val="FF0000"/>
                </a:highlight>
              </a:rPr>
              <a:t>CLIENTE DA BASE MÓVEL.</a:t>
            </a:r>
            <a:br>
              <a:rPr lang="en-US" sz="5200" spc="283">
                <a:solidFill>
                  <a:schemeClr val="bg1"/>
                </a:solidFill>
                <a:highlight>
                  <a:srgbClr val="FF0000"/>
                </a:highlight>
              </a:rPr>
            </a:br>
            <a:endParaRPr lang="en-US" sz="5200" spc="83">
              <a:solidFill>
                <a:schemeClr val="bg1"/>
              </a:solidFill>
              <a:highlight>
                <a:srgbClr val="FF0000"/>
              </a:highlight>
            </a:endParaRPr>
          </a:p>
        </p:txBody>
      </p:sp>
      <p:pic>
        <p:nvPicPr>
          <p:cNvPr id="3" name="Picture 2" descr="Imagem gráfica de pessoa em pé&#10;&#10;O conteúdo gerado por IA pode estar incorreto.">
            <a:extLst>
              <a:ext uri="{FF2B5EF4-FFF2-40B4-BE49-F238E27FC236}">
                <a16:creationId xmlns:a16="http://schemas.microsoft.com/office/drawing/2014/main" id="{2CA3BD7B-DA65-AFE9-72C3-89E2C4CDAD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26103"/>
          <a:stretch>
            <a:fillRect/>
          </a:stretch>
        </p:blipFill>
        <p:spPr bwMode="auto">
          <a:xfrm flipH="1">
            <a:off x="1297015" y="1447633"/>
            <a:ext cx="4813232" cy="5327291"/>
          </a:xfrm>
          <a:prstGeom prst="rect">
            <a:avLst/>
          </a:pr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Graphic 212">
            <a:extLst>
              <a:ext uri="{FF2B5EF4-FFF2-40B4-BE49-F238E27FC236}">
                <a16:creationId xmlns:a16="http://schemas.microsoft.com/office/drawing/2014/main" id="{4FB204DF-284E-45F6-A017-79A4DF57B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1259" y="971633"/>
            <a:ext cx="696292" cy="87381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70616F44-B954-409D-87BC-C69465EDE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1259" y="971633"/>
            <a:ext cx="696292" cy="87381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91134"/>
            <a:ext cx="1869611" cy="350053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45281"/>
            <a:ext cx="1869611" cy="350053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1205" y="5490742"/>
            <a:ext cx="321274" cy="403185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5D981608-D865-4AD7-AC34-A2398EA19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1205" y="5490742"/>
            <a:ext cx="321274" cy="403185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5638" y="7544809"/>
            <a:ext cx="1058859" cy="591895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72207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28679511-9AB7-D6C3-C384-D03E8F062F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25" b="-1"/>
          <a:stretch>
            <a:fillRect/>
          </a:stretch>
        </p:blipFill>
        <p:spPr>
          <a:xfrm>
            <a:off x="20" y="879175"/>
            <a:ext cx="12242780" cy="6885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0024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60EFA2E9-44A5-24AD-C411-11ED17CBEE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4" y="-90464"/>
            <a:ext cx="12238476" cy="8732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5137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30" y="0"/>
            <a:ext cx="12239739" cy="864235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FAA4C5D3-73C9-40B2-F3CD-153EB67AFA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301" r="-1" b="-1"/>
          <a:stretch>
            <a:fillRect/>
          </a:stretch>
        </p:blipFill>
        <p:spPr>
          <a:xfrm>
            <a:off x="20" y="1615"/>
            <a:ext cx="12242780" cy="8640735"/>
          </a:xfrm>
          <a:prstGeom prst="rect">
            <a:avLst/>
          </a:prstGeom>
        </p:spPr>
      </p:pic>
      <p:sp>
        <p:nvSpPr>
          <p:cNvPr id="10" name="Seta: para Baixo 9">
            <a:extLst>
              <a:ext uri="{FF2B5EF4-FFF2-40B4-BE49-F238E27FC236}">
                <a16:creationId xmlns:a16="http://schemas.microsoft.com/office/drawing/2014/main" id="{F632CE8B-F16C-8DCA-5CC6-A135EF1D365A}"/>
              </a:ext>
            </a:extLst>
          </p:cNvPr>
          <p:cNvSpPr/>
          <p:nvPr/>
        </p:nvSpPr>
        <p:spPr>
          <a:xfrm>
            <a:off x="9665940" y="1524000"/>
            <a:ext cx="1491916" cy="1524000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741634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943EFD4D-1493-85F9-0E6D-6E448EBF40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02" r="2658"/>
          <a:stretch>
            <a:fillRect/>
          </a:stretch>
        </p:blipFill>
        <p:spPr>
          <a:xfrm>
            <a:off x="20" y="-167640"/>
            <a:ext cx="12242780" cy="7932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5153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WhatsApp Video 2025-10-08 at 18.41.40 (1)">
            <a:hlinkClick r:id="" action="ppaction://media"/>
            <a:extLst>
              <a:ext uri="{FF2B5EF4-FFF2-40B4-BE49-F238E27FC236}">
                <a16:creationId xmlns:a16="http://schemas.microsoft.com/office/drawing/2014/main" id="{40B6AAB6-F1EB-ABCF-0F91-D37C09E52FD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b="6831"/>
          <a:stretch>
            <a:fillRect/>
          </a:stretch>
        </p:blipFill>
        <p:spPr>
          <a:xfrm>
            <a:off x="98732" y="-688858"/>
            <a:ext cx="14474149" cy="8453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8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14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6F2F7681-E1F4-65B1-42AA-21F28D6320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57875"/>
            <a:ext cx="12242800" cy="752659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31" y="877888"/>
            <a:ext cx="12239739" cy="68865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8240"/>
            <a:endParaRPr lang="en-US" sz="1808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97605ECE-72BF-F976-4528-5B969F49653D}"/>
              </a:ext>
            </a:extLst>
          </p:cNvPr>
          <p:cNvSpPr/>
          <p:nvPr/>
        </p:nvSpPr>
        <p:spPr>
          <a:xfrm>
            <a:off x="0" y="38015"/>
            <a:ext cx="7308902" cy="73966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7" name="object 6">
            <a:extLst>
              <a:ext uri="{FF2B5EF4-FFF2-40B4-BE49-F238E27FC236}">
                <a16:creationId xmlns:a16="http://schemas.microsoft.com/office/drawing/2014/main" id="{74380E81-FFB9-2C54-874B-D624A7F9CF63}"/>
              </a:ext>
            </a:extLst>
          </p:cNvPr>
          <p:cNvSpPr txBox="1">
            <a:spLocks/>
          </p:cNvSpPr>
          <p:nvPr/>
        </p:nvSpPr>
        <p:spPr>
          <a:xfrm>
            <a:off x="0" y="95901"/>
            <a:ext cx="7156628" cy="414654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CEP PRECISA ESTAR OK NA LINHA MÓVEL</a:t>
            </a:r>
            <a:endParaRPr lang="pt-BR" sz="2611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  <p:sp>
        <p:nvSpPr>
          <p:cNvPr id="8" name="Seta: Entalhada para a Direita 7">
            <a:extLst>
              <a:ext uri="{FF2B5EF4-FFF2-40B4-BE49-F238E27FC236}">
                <a16:creationId xmlns:a16="http://schemas.microsoft.com/office/drawing/2014/main" id="{5E95A641-D71A-C4E6-F613-E8AE13908BCB}"/>
              </a:ext>
            </a:extLst>
          </p:cNvPr>
          <p:cNvSpPr/>
          <p:nvPr/>
        </p:nvSpPr>
        <p:spPr>
          <a:xfrm rot="7222303">
            <a:off x="3875758" y="2231397"/>
            <a:ext cx="1681220" cy="1002824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808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09C8AB39-3177-5ADB-308E-5E12A1F8001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31372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76B418A-E753-A097-B445-528348D7DF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EA9C13BA-01B4-B600-1E91-B3B3C5A04B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8757"/>
            <a:ext cx="12242800" cy="7745577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31CDF2E-4E59-85F7-F533-DE8E441EC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31" y="877888"/>
            <a:ext cx="12239739" cy="68865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8240"/>
            <a:endParaRPr lang="en-US" sz="1808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E232029D-1DB6-C70E-3048-80DC253A026C}"/>
              </a:ext>
            </a:extLst>
          </p:cNvPr>
          <p:cNvSpPr/>
          <p:nvPr/>
        </p:nvSpPr>
        <p:spPr>
          <a:xfrm>
            <a:off x="0" y="38015"/>
            <a:ext cx="7308902" cy="73966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7" name="object 6">
            <a:extLst>
              <a:ext uri="{FF2B5EF4-FFF2-40B4-BE49-F238E27FC236}">
                <a16:creationId xmlns:a16="http://schemas.microsoft.com/office/drawing/2014/main" id="{F2E5D215-C169-AEE9-E2F8-AD8B893560B2}"/>
              </a:ext>
            </a:extLst>
          </p:cNvPr>
          <p:cNvSpPr txBox="1">
            <a:spLocks/>
          </p:cNvSpPr>
          <p:nvPr/>
        </p:nvSpPr>
        <p:spPr>
          <a:xfrm>
            <a:off x="0" y="95901"/>
            <a:ext cx="7156628" cy="414654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CEP PRECISA ESTAR OK NA LINHA MÓVEL</a:t>
            </a:r>
            <a:endParaRPr lang="pt-BR" sz="2611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  <p:sp>
        <p:nvSpPr>
          <p:cNvPr id="8" name="Seta: Entalhada para a Direita 7">
            <a:extLst>
              <a:ext uri="{FF2B5EF4-FFF2-40B4-BE49-F238E27FC236}">
                <a16:creationId xmlns:a16="http://schemas.microsoft.com/office/drawing/2014/main" id="{BDA5989F-B833-5AFF-A60A-654759A22099}"/>
              </a:ext>
            </a:extLst>
          </p:cNvPr>
          <p:cNvSpPr/>
          <p:nvPr/>
        </p:nvSpPr>
        <p:spPr>
          <a:xfrm rot="12789948">
            <a:off x="7700998" y="4601159"/>
            <a:ext cx="1681220" cy="1002824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808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6AC363A4-5054-5EAC-F882-3402100BDA4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830771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2CFA2D-CDEB-CF80-B869-FC7C166A48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487021A-97FC-0420-582A-0378735AB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31" y="877888"/>
            <a:ext cx="12239739" cy="68865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8240"/>
            <a:endParaRPr lang="en-US" sz="1808">
              <a:solidFill>
                <a:prstClr val="white"/>
              </a:solidFill>
              <a:latin typeface="Aptos" panose="02110004020202020204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1DBF251E-C9A0-8AA9-DD63-31EC4AB454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34" b="6484"/>
          <a:stretch>
            <a:fillRect/>
          </a:stretch>
        </p:blipFill>
        <p:spPr>
          <a:xfrm>
            <a:off x="-176443" y="788248"/>
            <a:ext cx="12242780" cy="8287239"/>
          </a:xfrm>
          <a:prstGeom prst="rect">
            <a:avLst/>
          </a:prstGeom>
        </p:spPr>
      </p:pic>
      <p:sp>
        <p:nvSpPr>
          <p:cNvPr id="6" name="object 5">
            <a:extLst>
              <a:ext uri="{FF2B5EF4-FFF2-40B4-BE49-F238E27FC236}">
                <a16:creationId xmlns:a16="http://schemas.microsoft.com/office/drawing/2014/main" id="{78AE93FB-455C-53BE-4857-FEDF95A57330}"/>
              </a:ext>
            </a:extLst>
          </p:cNvPr>
          <p:cNvSpPr/>
          <p:nvPr/>
        </p:nvSpPr>
        <p:spPr>
          <a:xfrm>
            <a:off x="0" y="38015"/>
            <a:ext cx="7308902" cy="73966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7" name="object 6">
            <a:extLst>
              <a:ext uri="{FF2B5EF4-FFF2-40B4-BE49-F238E27FC236}">
                <a16:creationId xmlns:a16="http://schemas.microsoft.com/office/drawing/2014/main" id="{9000BEDE-C4AD-0E58-522C-CAEFB404048A}"/>
              </a:ext>
            </a:extLst>
          </p:cNvPr>
          <p:cNvSpPr txBox="1">
            <a:spLocks/>
          </p:cNvSpPr>
          <p:nvPr/>
        </p:nvSpPr>
        <p:spPr>
          <a:xfrm>
            <a:off x="326212" y="205804"/>
            <a:ext cx="6656478" cy="414655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ABRIR CHAMADO E SEGUE VIA LEGADO</a:t>
            </a:r>
            <a:endParaRPr lang="pt-BR" sz="2611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  <p:sp>
        <p:nvSpPr>
          <p:cNvPr id="8" name="Seta: Entalhada para a Direita 7">
            <a:extLst>
              <a:ext uri="{FF2B5EF4-FFF2-40B4-BE49-F238E27FC236}">
                <a16:creationId xmlns:a16="http://schemas.microsoft.com/office/drawing/2014/main" id="{D0B8F59E-CF04-2801-A44F-ACA44B3198E3}"/>
              </a:ext>
            </a:extLst>
          </p:cNvPr>
          <p:cNvSpPr/>
          <p:nvPr/>
        </p:nvSpPr>
        <p:spPr>
          <a:xfrm rot="7222303">
            <a:off x="7213318" y="2907461"/>
            <a:ext cx="1681220" cy="1002824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808">
              <a:solidFill>
                <a:prstClr val="white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4655263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0B8E49BF-42E2-3B5B-08B0-EF8644C84A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0017"/>
          <a:stretch>
            <a:fillRect/>
          </a:stretch>
        </p:blipFill>
        <p:spPr>
          <a:xfrm>
            <a:off x="20" y="687113"/>
            <a:ext cx="12242780" cy="7955237"/>
          </a:xfrm>
          <a:prstGeom prst="rect">
            <a:avLst/>
          </a:prstGeom>
        </p:spPr>
      </p:pic>
      <p:sp>
        <p:nvSpPr>
          <p:cNvPr id="5" name="object 5">
            <a:extLst>
              <a:ext uri="{FF2B5EF4-FFF2-40B4-BE49-F238E27FC236}">
                <a16:creationId xmlns:a16="http://schemas.microsoft.com/office/drawing/2014/main" id="{55D543FD-21E5-EFD3-C264-34E8AAFAD9F4}"/>
              </a:ext>
            </a:extLst>
          </p:cNvPr>
          <p:cNvSpPr/>
          <p:nvPr/>
        </p:nvSpPr>
        <p:spPr>
          <a:xfrm>
            <a:off x="274989" y="-52554"/>
            <a:ext cx="7308902" cy="73966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 sz="1808"/>
          </a:p>
        </p:txBody>
      </p:sp>
      <p:sp>
        <p:nvSpPr>
          <p:cNvPr id="6" name="object 6">
            <a:extLst>
              <a:ext uri="{FF2B5EF4-FFF2-40B4-BE49-F238E27FC236}">
                <a16:creationId xmlns:a16="http://schemas.microsoft.com/office/drawing/2014/main" id="{B32ECE02-724A-F361-8F5F-E6063607B656}"/>
              </a:ext>
            </a:extLst>
          </p:cNvPr>
          <p:cNvSpPr txBox="1">
            <a:spLocks/>
          </p:cNvSpPr>
          <p:nvPr/>
        </p:nvSpPr>
        <p:spPr>
          <a:xfrm>
            <a:off x="601201" y="109952"/>
            <a:ext cx="6656478" cy="414655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schemeClr val="bg1"/>
                </a:solidFill>
                <a:latin typeface="Calibri"/>
                <a:cs typeface="Calibri"/>
              </a:rPr>
              <a:t>ABRIR CHAMADO E SEGUE VIA LEGADO</a:t>
            </a:r>
            <a:endParaRPr lang="pt-BR" sz="2611" b="1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7" name="Seta: Entalhada para a Direita 6">
            <a:extLst>
              <a:ext uri="{FF2B5EF4-FFF2-40B4-BE49-F238E27FC236}">
                <a16:creationId xmlns:a16="http://schemas.microsoft.com/office/drawing/2014/main" id="{4A892D3F-DBD8-5EE7-4CBE-C12F1AA6B068}"/>
              </a:ext>
            </a:extLst>
          </p:cNvPr>
          <p:cNvSpPr/>
          <p:nvPr/>
        </p:nvSpPr>
        <p:spPr>
          <a:xfrm rot="7222303">
            <a:off x="7005979" y="2228435"/>
            <a:ext cx="1681220" cy="1002824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8"/>
          </a:p>
        </p:txBody>
      </p:sp>
    </p:spTree>
    <p:extLst>
      <p:ext uri="{BB962C8B-B14F-4D97-AF65-F5344CB8AC3E}">
        <p14:creationId xmlns:p14="http://schemas.microsoft.com/office/powerpoint/2010/main" val="35869525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C8DC7C2B-7282-7CC4-AFF0-C5EFF2E319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0000"/>
          <a:stretch>
            <a:fillRect/>
          </a:stretch>
        </p:blipFill>
        <p:spPr>
          <a:xfrm>
            <a:off x="20" y="670549"/>
            <a:ext cx="12242780" cy="7971801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EE2AEE9E-8901-E7AA-B62F-0518A27CAA6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844" r="18144" b="1"/>
          <a:stretch>
            <a:fillRect/>
          </a:stretch>
        </p:blipFill>
        <p:spPr>
          <a:xfrm>
            <a:off x="5000555" y="670550"/>
            <a:ext cx="7263904" cy="7971799"/>
          </a:xfrm>
          <a:custGeom>
            <a:avLst/>
            <a:gdLst/>
            <a:ahLst/>
            <a:cxnLst/>
            <a:rect l="l" t="t" r="r" b="b"/>
            <a:pathLst>
              <a:path w="7128913" h="6853457">
                <a:moveTo>
                  <a:pt x="2343548" y="0"/>
                </a:moveTo>
                <a:lnTo>
                  <a:pt x="5168877" y="0"/>
                </a:lnTo>
                <a:lnTo>
                  <a:pt x="5218299" y="19487"/>
                </a:lnTo>
                <a:cubicBezTo>
                  <a:pt x="5976640" y="340238"/>
                  <a:pt x="6607722" y="902948"/>
                  <a:pt x="7014769" y="1610837"/>
                </a:cubicBezTo>
                <a:lnTo>
                  <a:pt x="7128913" y="1827198"/>
                </a:lnTo>
                <a:lnTo>
                  <a:pt x="7128913" y="5131581"/>
                </a:lnTo>
                <a:lnTo>
                  <a:pt x="7091067" y="5210750"/>
                </a:lnTo>
                <a:cubicBezTo>
                  <a:pt x="6744936" y="5876527"/>
                  <a:pt x="6205281" y="6425584"/>
                  <a:pt x="5546646" y="6783375"/>
                </a:cubicBezTo>
                <a:lnTo>
                  <a:pt x="5409811" y="6853457"/>
                </a:lnTo>
                <a:lnTo>
                  <a:pt x="2102613" y="6853457"/>
                </a:lnTo>
                <a:lnTo>
                  <a:pt x="1965779" y="6783375"/>
                </a:lnTo>
                <a:cubicBezTo>
                  <a:pt x="794873" y="6147301"/>
                  <a:pt x="0" y="4906735"/>
                  <a:pt x="0" y="3480517"/>
                </a:cubicBezTo>
                <a:cubicBezTo>
                  <a:pt x="0" y="1924643"/>
                  <a:pt x="945964" y="589711"/>
                  <a:pt x="2294125" y="19487"/>
                </a:cubicBezTo>
                <a:close/>
              </a:path>
            </a:pathLst>
          </a:custGeom>
        </p:spPr>
      </p:pic>
      <p:sp>
        <p:nvSpPr>
          <p:cNvPr id="6" name="object 5">
            <a:extLst>
              <a:ext uri="{FF2B5EF4-FFF2-40B4-BE49-F238E27FC236}">
                <a16:creationId xmlns:a16="http://schemas.microsoft.com/office/drawing/2014/main" id="{CEC3817F-297E-7EF7-D730-582A1758F44B}"/>
              </a:ext>
            </a:extLst>
          </p:cNvPr>
          <p:cNvSpPr/>
          <p:nvPr/>
        </p:nvSpPr>
        <p:spPr>
          <a:xfrm>
            <a:off x="440232" y="-69120"/>
            <a:ext cx="5057808" cy="73966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 sz="1808" dirty="0"/>
          </a:p>
        </p:txBody>
      </p:sp>
      <p:sp>
        <p:nvSpPr>
          <p:cNvPr id="7" name="object 6">
            <a:extLst>
              <a:ext uri="{FF2B5EF4-FFF2-40B4-BE49-F238E27FC236}">
                <a16:creationId xmlns:a16="http://schemas.microsoft.com/office/drawing/2014/main" id="{5E34604D-3847-685A-ED26-D8261E0C3C75}"/>
              </a:ext>
            </a:extLst>
          </p:cNvPr>
          <p:cNvSpPr txBox="1">
            <a:spLocks/>
          </p:cNvSpPr>
          <p:nvPr/>
        </p:nvSpPr>
        <p:spPr>
          <a:xfrm>
            <a:off x="1045164" y="48567"/>
            <a:ext cx="3847943" cy="414655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schemeClr val="bg1"/>
                </a:solidFill>
                <a:latin typeface="Calibri"/>
                <a:cs typeface="Calibri"/>
              </a:rPr>
              <a:t>ABRE CHAMADO</a:t>
            </a:r>
            <a:endParaRPr lang="pt-BR" sz="2611" b="1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686DD2BD-2D50-F314-4537-26CED2DBB530}"/>
              </a:ext>
            </a:extLst>
          </p:cNvPr>
          <p:cNvSpPr/>
          <p:nvPr/>
        </p:nvSpPr>
        <p:spPr>
          <a:xfrm>
            <a:off x="3420585" y="4072887"/>
            <a:ext cx="1558313" cy="41056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8"/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EA6D71C5-4AB5-D536-D090-E7C1020C1B18}"/>
              </a:ext>
            </a:extLst>
          </p:cNvPr>
          <p:cNvSpPr/>
          <p:nvPr/>
        </p:nvSpPr>
        <p:spPr>
          <a:xfrm>
            <a:off x="3158240" y="4883705"/>
            <a:ext cx="575142" cy="339411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8"/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736474F3-40FD-0417-BB08-9935B153C03C}"/>
              </a:ext>
            </a:extLst>
          </p:cNvPr>
          <p:cNvSpPr/>
          <p:nvPr/>
        </p:nvSpPr>
        <p:spPr>
          <a:xfrm>
            <a:off x="2362990" y="5723698"/>
            <a:ext cx="1212292" cy="23908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8"/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D3DF1B67-0BE2-DA8D-BA15-F2EB7090B879}"/>
              </a:ext>
            </a:extLst>
          </p:cNvPr>
          <p:cNvSpPr/>
          <p:nvPr/>
        </p:nvSpPr>
        <p:spPr>
          <a:xfrm>
            <a:off x="2470640" y="7167508"/>
            <a:ext cx="1081119" cy="23908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8"/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6EEEB902-709E-E5E4-9395-53F864C5FCA8}"/>
              </a:ext>
            </a:extLst>
          </p:cNvPr>
          <p:cNvSpPr/>
          <p:nvPr/>
        </p:nvSpPr>
        <p:spPr>
          <a:xfrm>
            <a:off x="2339466" y="5385045"/>
            <a:ext cx="929766" cy="18007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8"/>
          </a:p>
        </p:txBody>
      </p:sp>
    </p:spTree>
    <p:extLst>
      <p:ext uri="{BB962C8B-B14F-4D97-AF65-F5344CB8AC3E}">
        <p14:creationId xmlns:p14="http://schemas.microsoft.com/office/powerpoint/2010/main" val="8523525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029B28-4BD4-70EA-6EE6-D8661AFA35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4C97713-6FBD-1C93-1EE6-3DC05485C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16927" y="877889"/>
            <a:ext cx="7325875" cy="6882013"/>
          </a:xfrm>
          <a:custGeom>
            <a:avLst/>
            <a:gdLst>
              <a:gd name="connsiteX0" fmla="*/ 2113864 w 7295477"/>
              <a:gd name="connsiteY0" fmla="*/ 0 h 6853457"/>
              <a:gd name="connsiteX1" fmla="*/ 5731689 w 7295477"/>
              <a:gd name="connsiteY1" fmla="*/ 0 h 6853457"/>
              <a:gd name="connsiteX2" fmla="*/ 5792604 w 7295477"/>
              <a:gd name="connsiteY2" fmla="*/ 31199 h 6853457"/>
              <a:gd name="connsiteX3" fmla="*/ 7277638 w 7295477"/>
              <a:gd name="connsiteY3" fmla="*/ 1446415 h 6853457"/>
              <a:gd name="connsiteX4" fmla="*/ 7295477 w 7295477"/>
              <a:gd name="connsiteY4" fmla="*/ 1478103 h 6853457"/>
              <a:gd name="connsiteX5" fmla="*/ 7295477 w 7295477"/>
              <a:gd name="connsiteY5" fmla="*/ 5482224 h 6853457"/>
              <a:gd name="connsiteX6" fmla="*/ 7195301 w 7295477"/>
              <a:gd name="connsiteY6" fmla="*/ 5644337 h 6853457"/>
              <a:gd name="connsiteX7" fmla="*/ 5956878 w 7295477"/>
              <a:gd name="connsiteY7" fmla="*/ 6835380 h 6853457"/>
              <a:gd name="connsiteX8" fmla="*/ 5925438 w 7295477"/>
              <a:gd name="connsiteY8" fmla="*/ 6853457 h 6853457"/>
              <a:gd name="connsiteX9" fmla="*/ 1920114 w 7295477"/>
              <a:gd name="connsiteY9" fmla="*/ 6853457 h 6853457"/>
              <a:gd name="connsiteX10" fmla="*/ 1888674 w 7295477"/>
              <a:gd name="connsiteY10" fmla="*/ 6835380 h 6853457"/>
              <a:gd name="connsiteX11" fmla="*/ 0 w 7295477"/>
              <a:gd name="connsiteY11" fmla="*/ 3480517 h 6853457"/>
              <a:gd name="connsiteX12" fmla="*/ 2052949 w 7295477"/>
              <a:gd name="connsiteY12" fmla="*/ 31199 h 6853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295477" h="6853457">
                <a:moveTo>
                  <a:pt x="2113864" y="0"/>
                </a:moveTo>
                <a:lnTo>
                  <a:pt x="5731689" y="0"/>
                </a:lnTo>
                <a:lnTo>
                  <a:pt x="5792604" y="31199"/>
                </a:lnTo>
                <a:cubicBezTo>
                  <a:pt x="6404018" y="363339"/>
                  <a:pt x="6917255" y="853303"/>
                  <a:pt x="7277638" y="1446415"/>
                </a:cubicBezTo>
                <a:lnTo>
                  <a:pt x="7295477" y="1478103"/>
                </a:lnTo>
                <a:lnTo>
                  <a:pt x="7295477" y="5482224"/>
                </a:lnTo>
                <a:lnTo>
                  <a:pt x="7195301" y="5644337"/>
                </a:lnTo>
                <a:cubicBezTo>
                  <a:pt x="6875688" y="6126745"/>
                  <a:pt x="6452261" y="6534378"/>
                  <a:pt x="5956878" y="6835380"/>
                </a:cubicBezTo>
                <a:lnTo>
                  <a:pt x="5925438" y="6853457"/>
                </a:lnTo>
                <a:lnTo>
                  <a:pt x="1920114" y="6853457"/>
                </a:lnTo>
                <a:lnTo>
                  <a:pt x="1888674" y="6835380"/>
                </a:lnTo>
                <a:cubicBezTo>
                  <a:pt x="756370" y="6147375"/>
                  <a:pt x="0" y="4902276"/>
                  <a:pt x="0" y="3480517"/>
                </a:cubicBezTo>
                <a:cubicBezTo>
                  <a:pt x="0" y="1991056"/>
                  <a:pt x="830121" y="695479"/>
                  <a:pt x="2052949" y="31199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918240"/>
            <a:endParaRPr lang="en-US" sz="1808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60FD94F1-9B29-963E-1B64-D3251CD062EB}"/>
              </a:ext>
            </a:extLst>
          </p:cNvPr>
          <p:cNvSpPr/>
          <p:nvPr/>
        </p:nvSpPr>
        <p:spPr>
          <a:xfrm>
            <a:off x="515622" y="22286"/>
            <a:ext cx="5057808" cy="73966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 dirty="0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7" name="object 6">
            <a:extLst>
              <a:ext uri="{FF2B5EF4-FFF2-40B4-BE49-F238E27FC236}">
                <a16:creationId xmlns:a16="http://schemas.microsoft.com/office/drawing/2014/main" id="{EC20DC8D-1AC0-F602-0DBA-633C8895F09F}"/>
              </a:ext>
            </a:extLst>
          </p:cNvPr>
          <p:cNvSpPr txBox="1">
            <a:spLocks/>
          </p:cNvSpPr>
          <p:nvPr/>
        </p:nvSpPr>
        <p:spPr>
          <a:xfrm>
            <a:off x="955769" y="197940"/>
            <a:ext cx="3847943" cy="414655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ABRE CHAMADO</a:t>
            </a:r>
            <a:endParaRPr lang="pt-BR" sz="2611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  <p:sp>
        <p:nvSpPr>
          <p:cNvPr id="2" name="AutoShape 2" descr="Bom dia, a linha do cliente está suspenso.&#10;O mesmo pagou agora pelo pix.">
            <a:extLst>
              <a:ext uri="{FF2B5EF4-FFF2-40B4-BE49-F238E27FC236}">
                <a16:creationId xmlns:a16="http://schemas.microsoft.com/office/drawing/2014/main" id="{67FB50E6-C4B7-AE78-B100-8D19B484728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8365" y="4168140"/>
            <a:ext cx="306070" cy="306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821" tIns="45911" rIns="91821" bIns="45911" numCol="1" anchor="t" anchorCtr="0" compatLnSpc="1">
            <a:prstTxWarp prst="textNoShape">
              <a:avLst/>
            </a:prstTxWarp>
          </a:bodyPr>
          <a:lstStyle/>
          <a:p>
            <a:pPr defTabSz="918240"/>
            <a:endParaRPr lang="pt-BR" sz="1808">
              <a:solidFill>
                <a:prstClr val="black"/>
              </a:solidFill>
              <a:latin typeface="Aptos" panose="02110004020202020204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24182D6D-601E-AADD-26D3-B783922CB3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5453"/>
            <a:ext cx="12412567" cy="7304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5728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1C724D-AB55-1902-7226-0693E770AB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CF9C6B4-37B7-53DE-0078-F43B3F1A3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16927" y="877889"/>
            <a:ext cx="7325875" cy="6882013"/>
          </a:xfrm>
          <a:custGeom>
            <a:avLst/>
            <a:gdLst>
              <a:gd name="connsiteX0" fmla="*/ 2113864 w 7295477"/>
              <a:gd name="connsiteY0" fmla="*/ 0 h 6853457"/>
              <a:gd name="connsiteX1" fmla="*/ 5731689 w 7295477"/>
              <a:gd name="connsiteY1" fmla="*/ 0 h 6853457"/>
              <a:gd name="connsiteX2" fmla="*/ 5792604 w 7295477"/>
              <a:gd name="connsiteY2" fmla="*/ 31199 h 6853457"/>
              <a:gd name="connsiteX3" fmla="*/ 7277638 w 7295477"/>
              <a:gd name="connsiteY3" fmla="*/ 1446415 h 6853457"/>
              <a:gd name="connsiteX4" fmla="*/ 7295477 w 7295477"/>
              <a:gd name="connsiteY4" fmla="*/ 1478103 h 6853457"/>
              <a:gd name="connsiteX5" fmla="*/ 7295477 w 7295477"/>
              <a:gd name="connsiteY5" fmla="*/ 5482224 h 6853457"/>
              <a:gd name="connsiteX6" fmla="*/ 7195301 w 7295477"/>
              <a:gd name="connsiteY6" fmla="*/ 5644337 h 6853457"/>
              <a:gd name="connsiteX7" fmla="*/ 5956878 w 7295477"/>
              <a:gd name="connsiteY7" fmla="*/ 6835380 h 6853457"/>
              <a:gd name="connsiteX8" fmla="*/ 5925438 w 7295477"/>
              <a:gd name="connsiteY8" fmla="*/ 6853457 h 6853457"/>
              <a:gd name="connsiteX9" fmla="*/ 1920114 w 7295477"/>
              <a:gd name="connsiteY9" fmla="*/ 6853457 h 6853457"/>
              <a:gd name="connsiteX10" fmla="*/ 1888674 w 7295477"/>
              <a:gd name="connsiteY10" fmla="*/ 6835380 h 6853457"/>
              <a:gd name="connsiteX11" fmla="*/ 0 w 7295477"/>
              <a:gd name="connsiteY11" fmla="*/ 3480517 h 6853457"/>
              <a:gd name="connsiteX12" fmla="*/ 2052949 w 7295477"/>
              <a:gd name="connsiteY12" fmla="*/ 31199 h 6853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295477" h="6853457">
                <a:moveTo>
                  <a:pt x="2113864" y="0"/>
                </a:moveTo>
                <a:lnTo>
                  <a:pt x="5731689" y="0"/>
                </a:lnTo>
                <a:lnTo>
                  <a:pt x="5792604" y="31199"/>
                </a:lnTo>
                <a:cubicBezTo>
                  <a:pt x="6404018" y="363339"/>
                  <a:pt x="6917255" y="853303"/>
                  <a:pt x="7277638" y="1446415"/>
                </a:cubicBezTo>
                <a:lnTo>
                  <a:pt x="7295477" y="1478103"/>
                </a:lnTo>
                <a:lnTo>
                  <a:pt x="7295477" y="5482224"/>
                </a:lnTo>
                <a:lnTo>
                  <a:pt x="7195301" y="5644337"/>
                </a:lnTo>
                <a:cubicBezTo>
                  <a:pt x="6875688" y="6126745"/>
                  <a:pt x="6452261" y="6534378"/>
                  <a:pt x="5956878" y="6835380"/>
                </a:cubicBezTo>
                <a:lnTo>
                  <a:pt x="5925438" y="6853457"/>
                </a:lnTo>
                <a:lnTo>
                  <a:pt x="1920114" y="6853457"/>
                </a:lnTo>
                <a:lnTo>
                  <a:pt x="1888674" y="6835380"/>
                </a:lnTo>
                <a:cubicBezTo>
                  <a:pt x="756370" y="6147375"/>
                  <a:pt x="0" y="4902276"/>
                  <a:pt x="0" y="3480517"/>
                </a:cubicBezTo>
                <a:cubicBezTo>
                  <a:pt x="0" y="1991056"/>
                  <a:pt x="830121" y="695479"/>
                  <a:pt x="2052949" y="31199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918240"/>
            <a:endParaRPr lang="en-US" sz="1808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6A5145A6-CD6B-F256-17CF-AE5231E4BCA4}"/>
              </a:ext>
            </a:extLst>
          </p:cNvPr>
          <p:cNvSpPr/>
          <p:nvPr/>
        </p:nvSpPr>
        <p:spPr>
          <a:xfrm>
            <a:off x="515622" y="22286"/>
            <a:ext cx="5057808" cy="73966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 dirty="0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7" name="object 6">
            <a:extLst>
              <a:ext uri="{FF2B5EF4-FFF2-40B4-BE49-F238E27FC236}">
                <a16:creationId xmlns:a16="http://schemas.microsoft.com/office/drawing/2014/main" id="{EDF805AE-C0C3-D603-423D-65A678E061A9}"/>
              </a:ext>
            </a:extLst>
          </p:cNvPr>
          <p:cNvSpPr txBox="1">
            <a:spLocks/>
          </p:cNvSpPr>
          <p:nvPr/>
        </p:nvSpPr>
        <p:spPr>
          <a:xfrm>
            <a:off x="955769" y="197940"/>
            <a:ext cx="3847943" cy="414655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ABRE CHAMADO</a:t>
            </a:r>
            <a:endParaRPr lang="pt-BR" sz="2611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  <p:sp>
        <p:nvSpPr>
          <p:cNvPr id="2" name="AutoShape 2" descr="Bom dia, a linha do cliente está suspenso.&#10;O mesmo pagou agora pelo pix.">
            <a:extLst>
              <a:ext uri="{FF2B5EF4-FFF2-40B4-BE49-F238E27FC236}">
                <a16:creationId xmlns:a16="http://schemas.microsoft.com/office/drawing/2014/main" id="{D6EFAFB7-CFED-E894-F05A-25E81C364F2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8365" y="4168140"/>
            <a:ext cx="306070" cy="306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821" tIns="45911" rIns="91821" bIns="45911" numCol="1" anchor="t" anchorCtr="0" compatLnSpc="1">
            <a:prstTxWarp prst="textNoShape">
              <a:avLst/>
            </a:prstTxWarp>
          </a:bodyPr>
          <a:lstStyle/>
          <a:p>
            <a:pPr defTabSz="918240"/>
            <a:endParaRPr lang="pt-BR" sz="1808">
              <a:solidFill>
                <a:prstClr val="black"/>
              </a:solidFill>
              <a:latin typeface="Aptos" panose="02110004020202020204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0AAACA28-05BE-B305-9644-718565C878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7609"/>
            <a:ext cx="12242800" cy="7682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1841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63C00A5-987D-2687-FDA5-FADB6B30FF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08A0BE5-853F-F41C-6F07-A9D26B763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16927" y="877889"/>
            <a:ext cx="7325875" cy="6882013"/>
          </a:xfrm>
          <a:custGeom>
            <a:avLst/>
            <a:gdLst>
              <a:gd name="connsiteX0" fmla="*/ 2113864 w 7295477"/>
              <a:gd name="connsiteY0" fmla="*/ 0 h 6853457"/>
              <a:gd name="connsiteX1" fmla="*/ 5731689 w 7295477"/>
              <a:gd name="connsiteY1" fmla="*/ 0 h 6853457"/>
              <a:gd name="connsiteX2" fmla="*/ 5792604 w 7295477"/>
              <a:gd name="connsiteY2" fmla="*/ 31199 h 6853457"/>
              <a:gd name="connsiteX3" fmla="*/ 7277638 w 7295477"/>
              <a:gd name="connsiteY3" fmla="*/ 1446415 h 6853457"/>
              <a:gd name="connsiteX4" fmla="*/ 7295477 w 7295477"/>
              <a:gd name="connsiteY4" fmla="*/ 1478103 h 6853457"/>
              <a:gd name="connsiteX5" fmla="*/ 7295477 w 7295477"/>
              <a:gd name="connsiteY5" fmla="*/ 5482224 h 6853457"/>
              <a:gd name="connsiteX6" fmla="*/ 7195301 w 7295477"/>
              <a:gd name="connsiteY6" fmla="*/ 5644337 h 6853457"/>
              <a:gd name="connsiteX7" fmla="*/ 5956878 w 7295477"/>
              <a:gd name="connsiteY7" fmla="*/ 6835380 h 6853457"/>
              <a:gd name="connsiteX8" fmla="*/ 5925438 w 7295477"/>
              <a:gd name="connsiteY8" fmla="*/ 6853457 h 6853457"/>
              <a:gd name="connsiteX9" fmla="*/ 1920114 w 7295477"/>
              <a:gd name="connsiteY9" fmla="*/ 6853457 h 6853457"/>
              <a:gd name="connsiteX10" fmla="*/ 1888674 w 7295477"/>
              <a:gd name="connsiteY10" fmla="*/ 6835380 h 6853457"/>
              <a:gd name="connsiteX11" fmla="*/ 0 w 7295477"/>
              <a:gd name="connsiteY11" fmla="*/ 3480517 h 6853457"/>
              <a:gd name="connsiteX12" fmla="*/ 2052949 w 7295477"/>
              <a:gd name="connsiteY12" fmla="*/ 31199 h 6853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295477" h="6853457">
                <a:moveTo>
                  <a:pt x="2113864" y="0"/>
                </a:moveTo>
                <a:lnTo>
                  <a:pt x="5731689" y="0"/>
                </a:lnTo>
                <a:lnTo>
                  <a:pt x="5792604" y="31199"/>
                </a:lnTo>
                <a:cubicBezTo>
                  <a:pt x="6404018" y="363339"/>
                  <a:pt x="6917255" y="853303"/>
                  <a:pt x="7277638" y="1446415"/>
                </a:cubicBezTo>
                <a:lnTo>
                  <a:pt x="7295477" y="1478103"/>
                </a:lnTo>
                <a:lnTo>
                  <a:pt x="7295477" y="5482224"/>
                </a:lnTo>
                <a:lnTo>
                  <a:pt x="7195301" y="5644337"/>
                </a:lnTo>
                <a:cubicBezTo>
                  <a:pt x="6875688" y="6126745"/>
                  <a:pt x="6452261" y="6534378"/>
                  <a:pt x="5956878" y="6835380"/>
                </a:cubicBezTo>
                <a:lnTo>
                  <a:pt x="5925438" y="6853457"/>
                </a:lnTo>
                <a:lnTo>
                  <a:pt x="1920114" y="6853457"/>
                </a:lnTo>
                <a:lnTo>
                  <a:pt x="1888674" y="6835380"/>
                </a:lnTo>
                <a:cubicBezTo>
                  <a:pt x="756370" y="6147375"/>
                  <a:pt x="0" y="4902276"/>
                  <a:pt x="0" y="3480517"/>
                </a:cubicBezTo>
                <a:cubicBezTo>
                  <a:pt x="0" y="1991056"/>
                  <a:pt x="830121" y="695479"/>
                  <a:pt x="2052949" y="31199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918240"/>
            <a:endParaRPr lang="en-US" sz="1808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8D01E74B-1D52-C4FB-1B4A-FCD0303B0DF1}"/>
              </a:ext>
            </a:extLst>
          </p:cNvPr>
          <p:cNvSpPr/>
          <p:nvPr/>
        </p:nvSpPr>
        <p:spPr>
          <a:xfrm>
            <a:off x="515622" y="22286"/>
            <a:ext cx="5057808" cy="73966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 dirty="0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7" name="object 6">
            <a:extLst>
              <a:ext uri="{FF2B5EF4-FFF2-40B4-BE49-F238E27FC236}">
                <a16:creationId xmlns:a16="http://schemas.microsoft.com/office/drawing/2014/main" id="{41F0E1B7-A109-1D85-7CE0-64B0BDCB6C0F}"/>
              </a:ext>
            </a:extLst>
          </p:cNvPr>
          <p:cNvSpPr txBox="1">
            <a:spLocks/>
          </p:cNvSpPr>
          <p:nvPr/>
        </p:nvSpPr>
        <p:spPr>
          <a:xfrm>
            <a:off x="955769" y="197940"/>
            <a:ext cx="3847943" cy="414655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ABRE CHAMADO</a:t>
            </a:r>
            <a:endParaRPr lang="pt-BR" sz="2611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  <p:sp>
        <p:nvSpPr>
          <p:cNvPr id="2" name="AutoShape 2" descr="Bom dia, a linha do cliente está suspenso.&#10;O mesmo pagou agora pelo pix.">
            <a:extLst>
              <a:ext uri="{FF2B5EF4-FFF2-40B4-BE49-F238E27FC236}">
                <a16:creationId xmlns:a16="http://schemas.microsoft.com/office/drawing/2014/main" id="{20B69384-07AC-EE35-FFC7-2AC7802ACAB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8365" y="4168140"/>
            <a:ext cx="306070" cy="306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821" tIns="45911" rIns="91821" bIns="45911" numCol="1" anchor="t" anchorCtr="0" compatLnSpc="1">
            <a:prstTxWarp prst="textNoShape">
              <a:avLst/>
            </a:prstTxWarp>
          </a:bodyPr>
          <a:lstStyle/>
          <a:p>
            <a:pPr defTabSz="918240"/>
            <a:endParaRPr lang="pt-BR" sz="1808">
              <a:solidFill>
                <a:prstClr val="black"/>
              </a:solidFill>
              <a:latin typeface="Aptos" panose="02110004020202020204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D6394E75-3CE3-9E94-E525-5BD7444CC5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77887"/>
            <a:ext cx="12242800" cy="6886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5231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5A1725A7-5589-1BA5-8665-000BE58778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5">
            <a:extLst>
              <a:ext uri="{FF2B5EF4-FFF2-40B4-BE49-F238E27FC236}">
                <a16:creationId xmlns:a16="http://schemas.microsoft.com/office/drawing/2014/main" id="{484BF47C-A366-B874-8069-7821645DCA7A}"/>
              </a:ext>
            </a:extLst>
          </p:cNvPr>
          <p:cNvSpPr/>
          <p:nvPr/>
        </p:nvSpPr>
        <p:spPr>
          <a:xfrm>
            <a:off x="387285" y="0"/>
            <a:ext cx="5057808" cy="73966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 sz="1808" dirty="0"/>
          </a:p>
        </p:txBody>
      </p:sp>
      <p:sp>
        <p:nvSpPr>
          <p:cNvPr id="7" name="object 6">
            <a:extLst>
              <a:ext uri="{FF2B5EF4-FFF2-40B4-BE49-F238E27FC236}">
                <a16:creationId xmlns:a16="http://schemas.microsoft.com/office/drawing/2014/main" id="{5832917C-AC85-97B3-3014-0CD764A6120B}"/>
              </a:ext>
            </a:extLst>
          </p:cNvPr>
          <p:cNvSpPr txBox="1">
            <a:spLocks/>
          </p:cNvSpPr>
          <p:nvPr/>
        </p:nvSpPr>
        <p:spPr>
          <a:xfrm>
            <a:off x="921187" y="117688"/>
            <a:ext cx="3847943" cy="414655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schemeClr val="bg1"/>
                </a:solidFill>
                <a:latin typeface="Calibri"/>
                <a:cs typeface="Calibri"/>
              </a:rPr>
              <a:t>ABRE CHAMADO</a:t>
            </a:r>
            <a:endParaRPr lang="pt-BR" sz="2611" b="1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2" name="AutoShape 2" descr="Bom dia, a linha do cliente está suspenso.&#10;O mesmo pagou agora pelo pix.">
            <a:extLst>
              <a:ext uri="{FF2B5EF4-FFF2-40B4-BE49-F238E27FC236}">
                <a16:creationId xmlns:a16="http://schemas.microsoft.com/office/drawing/2014/main" id="{D9888DBA-5B81-35F7-985D-C1F83240A59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8365" y="4168140"/>
            <a:ext cx="306070" cy="306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821" tIns="45911" rIns="91821" bIns="45911" numCol="1" anchor="t" anchorCtr="0" compatLnSpc="1">
            <a:prstTxWarp prst="textNoShape">
              <a:avLst/>
            </a:prstTxWarp>
          </a:bodyPr>
          <a:lstStyle/>
          <a:p>
            <a:endParaRPr lang="pt-BR" sz="1808"/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99F6635D-D492-4539-9D3B-03BB75DFDC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911" r="5464" b="10241"/>
          <a:stretch>
            <a:fillRect/>
          </a:stretch>
        </p:blipFill>
        <p:spPr>
          <a:xfrm>
            <a:off x="-13386" y="1026695"/>
            <a:ext cx="12256186" cy="7497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8369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AF097640-09F9-AE25-4613-6471432D14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5E5FD6AC-65F2-51E9-A1DC-F1A6ADA0646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5FDEAEC6-D362-FEF0-A019-1C3393C0B3BC}"/>
              </a:ext>
            </a:extLst>
          </p:cNvPr>
          <p:cNvSpPr>
            <a:spLocks noGrp="1" noChangeAspect="1" noChangeArrowheads="1"/>
          </p:cNvSpPr>
          <p:nvPr>
            <p:ph type="title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AFE913F5-DAAE-A254-170E-59EF8247D4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" y="0"/>
            <a:ext cx="12192000" cy="8532227"/>
          </a:xfrm>
          <a:prstGeom prst="rect">
            <a:avLst/>
          </a:prstGeom>
        </p:spPr>
      </p:pic>
      <p:sp>
        <p:nvSpPr>
          <p:cNvPr id="2" name="object 5">
            <a:extLst>
              <a:ext uri="{FF2B5EF4-FFF2-40B4-BE49-F238E27FC236}">
                <a16:creationId xmlns:a16="http://schemas.microsoft.com/office/drawing/2014/main" id="{4F70B525-4581-7568-CF2E-3D548EFFCE5A}"/>
              </a:ext>
            </a:extLst>
          </p:cNvPr>
          <p:cNvSpPr/>
          <p:nvPr/>
        </p:nvSpPr>
        <p:spPr>
          <a:xfrm>
            <a:off x="355199" y="11614"/>
            <a:ext cx="11612211" cy="1096043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7" name="object 6">
            <a:extLst>
              <a:ext uri="{FF2B5EF4-FFF2-40B4-BE49-F238E27FC236}">
                <a16:creationId xmlns:a16="http://schemas.microsoft.com/office/drawing/2014/main" id="{9D0F2469-77DC-9C1F-D993-29183BEA8F44}"/>
              </a:ext>
            </a:extLst>
          </p:cNvPr>
          <p:cNvSpPr txBox="1">
            <a:spLocks/>
          </p:cNvSpPr>
          <p:nvPr/>
        </p:nvSpPr>
        <p:spPr>
          <a:xfrm>
            <a:off x="2932021" y="110123"/>
            <a:ext cx="6073957" cy="816431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LANÇAR PRODUTO A PRODUTO CONFORME TELA ABAIXO </a:t>
            </a:r>
            <a:endParaRPr lang="pt-BR" sz="2611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  <p:sp>
        <p:nvSpPr>
          <p:cNvPr id="8" name="Seta: Entalhada para a Direita 7">
            <a:extLst>
              <a:ext uri="{FF2B5EF4-FFF2-40B4-BE49-F238E27FC236}">
                <a16:creationId xmlns:a16="http://schemas.microsoft.com/office/drawing/2014/main" id="{AA0EE061-8645-D6F4-4177-1D58F931B747}"/>
              </a:ext>
            </a:extLst>
          </p:cNvPr>
          <p:cNvSpPr/>
          <p:nvPr/>
        </p:nvSpPr>
        <p:spPr>
          <a:xfrm rot="8733007">
            <a:off x="1113840" y="3296063"/>
            <a:ext cx="4212983" cy="183683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808">
              <a:solidFill>
                <a:prstClr val="white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4910060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1B2B030-4738-4359-9E46-144B7C8BF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21" y="10459"/>
            <a:ext cx="12243921" cy="8631891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90744" cy="864235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3C52CCFE-EA5E-3F07-A4EE-4ED7DE3CFF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764"/>
          <a:stretch>
            <a:fillRect/>
          </a:stretch>
        </p:blipFill>
        <p:spPr>
          <a:xfrm>
            <a:off x="-152391" y="748754"/>
            <a:ext cx="12242780" cy="8652799"/>
          </a:xfrm>
          <a:prstGeom prst="rect">
            <a:avLst/>
          </a:prstGeom>
        </p:spPr>
      </p:pic>
      <p:sp>
        <p:nvSpPr>
          <p:cNvPr id="4" name="AutoShape 2">
            <a:extLst>
              <a:ext uri="{FF2B5EF4-FFF2-40B4-BE49-F238E27FC236}">
                <a16:creationId xmlns:a16="http://schemas.microsoft.com/office/drawing/2014/main" id="{93243D8D-E74F-7EED-D3B0-BA2E720442B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4EA9E04F-609A-0174-8DE3-7EBA84E3F92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121400" y="43211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sp>
        <p:nvSpPr>
          <p:cNvPr id="2" name="object 5">
            <a:extLst>
              <a:ext uri="{FF2B5EF4-FFF2-40B4-BE49-F238E27FC236}">
                <a16:creationId xmlns:a16="http://schemas.microsoft.com/office/drawing/2014/main" id="{7DB73DA7-66BF-DA12-FD8F-345DFA697C91}"/>
              </a:ext>
            </a:extLst>
          </p:cNvPr>
          <p:cNvSpPr/>
          <p:nvPr/>
        </p:nvSpPr>
        <p:spPr>
          <a:xfrm>
            <a:off x="355199" y="11614"/>
            <a:ext cx="11612211" cy="1096043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3" name="object 6">
            <a:extLst>
              <a:ext uri="{FF2B5EF4-FFF2-40B4-BE49-F238E27FC236}">
                <a16:creationId xmlns:a16="http://schemas.microsoft.com/office/drawing/2014/main" id="{98F6E633-EB6E-FB52-8D77-A078AAC55E9F}"/>
              </a:ext>
            </a:extLst>
          </p:cNvPr>
          <p:cNvSpPr txBox="1">
            <a:spLocks/>
          </p:cNvSpPr>
          <p:nvPr/>
        </p:nvSpPr>
        <p:spPr>
          <a:xfrm>
            <a:off x="2932021" y="110123"/>
            <a:ext cx="6073957" cy="816431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LANÇAR PRODUTO SEM SER PELO BOTÃO DO MULTI </a:t>
            </a:r>
            <a:endParaRPr lang="pt-BR" sz="2611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97AA3766-9FC1-9442-DF72-34A0AA0AD9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764" y="1507766"/>
            <a:ext cx="12350423" cy="7514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6070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A94C281C-F65E-112E-A639-F91AA652AC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743749"/>
            <a:ext cx="12717506" cy="3736422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13848196-59E0-EDED-EEB1-E07060A2E5E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03" t="17224" b="15215"/>
          <a:stretch>
            <a:fillRect/>
          </a:stretch>
        </p:blipFill>
        <p:spPr>
          <a:xfrm>
            <a:off x="4368246" y="3281170"/>
            <a:ext cx="7914829" cy="49902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object 3">
            <a:extLst>
              <a:ext uri="{FF2B5EF4-FFF2-40B4-BE49-F238E27FC236}">
                <a16:creationId xmlns:a16="http://schemas.microsoft.com/office/drawing/2014/main" id="{216C1EC1-7391-65FA-5BE2-C3F7C4BAE0B0}"/>
              </a:ext>
            </a:extLst>
          </p:cNvPr>
          <p:cNvSpPr/>
          <p:nvPr/>
        </p:nvSpPr>
        <p:spPr>
          <a:xfrm>
            <a:off x="1160410" y="27820"/>
            <a:ext cx="9755558" cy="586952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434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10" name="object 4">
            <a:extLst>
              <a:ext uri="{FF2B5EF4-FFF2-40B4-BE49-F238E27FC236}">
                <a16:creationId xmlns:a16="http://schemas.microsoft.com/office/drawing/2014/main" id="{819434FE-31FF-EF3B-29DB-2DD8AE2D07E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43637" y="156796"/>
            <a:ext cx="8825060" cy="329001"/>
          </a:xfrm>
          <a:prstGeom prst="rect">
            <a:avLst/>
          </a:prstGeom>
        </p:spPr>
        <p:txBody>
          <a:bodyPr vert="horz" wrap="square" lIns="0" tIns="10120" rIns="0" bIns="0" rtlCol="0" anchor="ctr">
            <a:spAutoFit/>
          </a:bodyPr>
          <a:lstStyle/>
          <a:p>
            <a:pPr marL="10119">
              <a:lnSpc>
                <a:spcPct val="100000"/>
              </a:lnSpc>
              <a:spcBef>
                <a:spcPts val="79"/>
              </a:spcBef>
              <a:tabLst>
                <a:tab pos="1295837" algn="l"/>
                <a:tab pos="1739590" algn="l"/>
                <a:tab pos="2625069" algn="l"/>
              </a:tabLst>
            </a:pPr>
            <a:r>
              <a:rPr lang="pt-BR" sz="2072" b="1" spc="235" dirty="0">
                <a:solidFill>
                  <a:schemeClr val="bg1"/>
                </a:solidFill>
                <a:latin typeface="Calibri"/>
                <a:cs typeface="Calibri"/>
              </a:rPr>
              <a:t>PRODUTO INDISPONIVEL: POSSIVELMENTE O DDD ESTA ERRADO </a:t>
            </a:r>
            <a:endParaRPr sz="2072" b="1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C01D33F4-8E78-E426-0840-E3F6FD2CD850}"/>
              </a:ext>
            </a:extLst>
          </p:cNvPr>
          <p:cNvSpPr/>
          <p:nvPr/>
        </p:nvSpPr>
        <p:spPr>
          <a:xfrm>
            <a:off x="1933903" y="1785481"/>
            <a:ext cx="1661789" cy="140613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434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12" name="Retângulo: Cantos Arredondados 11">
            <a:extLst>
              <a:ext uri="{FF2B5EF4-FFF2-40B4-BE49-F238E27FC236}">
                <a16:creationId xmlns:a16="http://schemas.microsoft.com/office/drawing/2014/main" id="{77F93ED5-AFAE-F58F-5EFD-7FE7188CD549}"/>
              </a:ext>
            </a:extLst>
          </p:cNvPr>
          <p:cNvSpPr/>
          <p:nvPr/>
        </p:nvSpPr>
        <p:spPr>
          <a:xfrm>
            <a:off x="6981057" y="1785481"/>
            <a:ext cx="1254865" cy="140613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434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937C689A-E403-6584-45B7-7A6E2A39F5E9}"/>
              </a:ext>
            </a:extLst>
          </p:cNvPr>
          <p:cNvSpPr/>
          <p:nvPr/>
        </p:nvSpPr>
        <p:spPr>
          <a:xfrm>
            <a:off x="8990119" y="1785481"/>
            <a:ext cx="1661789" cy="140613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434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87FE17D5-4566-C9E2-933E-395F9C9AD4A9}"/>
              </a:ext>
            </a:extLst>
          </p:cNvPr>
          <p:cNvSpPr/>
          <p:nvPr/>
        </p:nvSpPr>
        <p:spPr>
          <a:xfrm>
            <a:off x="2330176" y="2258452"/>
            <a:ext cx="1872710" cy="140613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434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2CA8DA9B-E8E6-E38A-E26B-53633F43506F}"/>
              </a:ext>
            </a:extLst>
          </p:cNvPr>
          <p:cNvSpPr/>
          <p:nvPr/>
        </p:nvSpPr>
        <p:spPr>
          <a:xfrm>
            <a:off x="6981057" y="2246733"/>
            <a:ext cx="1369912" cy="152332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434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6D2F6537-4681-58F8-48F9-68D1E3DBB9CC}"/>
              </a:ext>
            </a:extLst>
          </p:cNvPr>
          <p:cNvSpPr/>
          <p:nvPr/>
        </p:nvSpPr>
        <p:spPr>
          <a:xfrm>
            <a:off x="1933903" y="2751664"/>
            <a:ext cx="1661789" cy="140613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434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17" name="Retângulo: Cantos Arredondados 16">
            <a:extLst>
              <a:ext uri="{FF2B5EF4-FFF2-40B4-BE49-F238E27FC236}">
                <a16:creationId xmlns:a16="http://schemas.microsoft.com/office/drawing/2014/main" id="{C55E2D82-72AC-4712-9885-6DDEA9899FE4}"/>
              </a:ext>
            </a:extLst>
          </p:cNvPr>
          <p:cNvSpPr/>
          <p:nvPr/>
        </p:nvSpPr>
        <p:spPr>
          <a:xfrm>
            <a:off x="7405027" y="2751664"/>
            <a:ext cx="945943" cy="152332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434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18" name="object 5">
            <a:extLst>
              <a:ext uri="{FF2B5EF4-FFF2-40B4-BE49-F238E27FC236}">
                <a16:creationId xmlns:a16="http://schemas.microsoft.com/office/drawing/2014/main" id="{0DBE7D0F-3BCB-B1FF-D7E1-40747E4D05BA}"/>
              </a:ext>
            </a:extLst>
          </p:cNvPr>
          <p:cNvSpPr/>
          <p:nvPr/>
        </p:nvSpPr>
        <p:spPr>
          <a:xfrm>
            <a:off x="435919" y="4877590"/>
            <a:ext cx="3805632" cy="3021011"/>
          </a:xfrm>
          <a:custGeom>
            <a:avLst/>
            <a:gdLst/>
            <a:ahLst/>
            <a:cxnLst/>
            <a:rect l="l" t="t" r="r" b="b"/>
            <a:pathLst>
              <a:path w="3298190" h="1198245">
                <a:moveTo>
                  <a:pt x="3098292" y="0"/>
                </a:moveTo>
                <a:lnTo>
                  <a:pt x="199644" y="0"/>
                </a:lnTo>
                <a:lnTo>
                  <a:pt x="153875" y="5274"/>
                </a:lnTo>
                <a:lnTo>
                  <a:pt x="111856" y="20296"/>
                </a:lnTo>
                <a:lnTo>
                  <a:pt x="74787" y="43867"/>
                </a:lnTo>
                <a:lnTo>
                  <a:pt x="43867" y="74787"/>
                </a:lnTo>
                <a:lnTo>
                  <a:pt x="20296" y="111856"/>
                </a:lnTo>
                <a:lnTo>
                  <a:pt x="5274" y="153875"/>
                </a:lnTo>
                <a:lnTo>
                  <a:pt x="0" y="199643"/>
                </a:lnTo>
                <a:lnTo>
                  <a:pt x="0" y="998220"/>
                </a:lnTo>
                <a:lnTo>
                  <a:pt x="5274" y="1043988"/>
                </a:lnTo>
                <a:lnTo>
                  <a:pt x="20296" y="1086007"/>
                </a:lnTo>
                <a:lnTo>
                  <a:pt x="43867" y="1123076"/>
                </a:lnTo>
                <a:lnTo>
                  <a:pt x="74787" y="1153996"/>
                </a:lnTo>
                <a:lnTo>
                  <a:pt x="111856" y="1177567"/>
                </a:lnTo>
                <a:lnTo>
                  <a:pt x="153875" y="1192589"/>
                </a:lnTo>
                <a:lnTo>
                  <a:pt x="199644" y="1197864"/>
                </a:lnTo>
                <a:lnTo>
                  <a:pt x="3098292" y="1197864"/>
                </a:lnTo>
                <a:lnTo>
                  <a:pt x="3144060" y="1192589"/>
                </a:lnTo>
                <a:lnTo>
                  <a:pt x="3186079" y="1177567"/>
                </a:lnTo>
                <a:lnTo>
                  <a:pt x="3223148" y="1153996"/>
                </a:lnTo>
                <a:lnTo>
                  <a:pt x="3254068" y="1123076"/>
                </a:lnTo>
                <a:lnTo>
                  <a:pt x="3277639" y="1086007"/>
                </a:lnTo>
                <a:lnTo>
                  <a:pt x="3292661" y="1043988"/>
                </a:lnTo>
                <a:lnTo>
                  <a:pt x="3297935" y="998220"/>
                </a:lnTo>
                <a:lnTo>
                  <a:pt x="3297935" y="199643"/>
                </a:lnTo>
                <a:lnTo>
                  <a:pt x="3292661" y="153875"/>
                </a:lnTo>
                <a:lnTo>
                  <a:pt x="3277639" y="111856"/>
                </a:lnTo>
                <a:lnTo>
                  <a:pt x="3254068" y="74787"/>
                </a:lnTo>
                <a:lnTo>
                  <a:pt x="3223148" y="43867"/>
                </a:lnTo>
                <a:lnTo>
                  <a:pt x="3186079" y="20296"/>
                </a:lnTo>
                <a:lnTo>
                  <a:pt x="3144060" y="5274"/>
                </a:lnTo>
                <a:lnTo>
                  <a:pt x="3098292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>
            <a:pPr defTabSz="918240"/>
            <a:endParaRPr sz="1441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19" name="object 6">
            <a:extLst>
              <a:ext uri="{FF2B5EF4-FFF2-40B4-BE49-F238E27FC236}">
                <a16:creationId xmlns:a16="http://schemas.microsoft.com/office/drawing/2014/main" id="{CCFC48B8-592E-3952-30B5-1664CF2577F0}"/>
              </a:ext>
            </a:extLst>
          </p:cNvPr>
          <p:cNvSpPr txBox="1"/>
          <p:nvPr/>
        </p:nvSpPr>
        <p:spPr>
          <a:xfrm>
            <a:off x="593558" y="5216415"/>
            <a:ext cx="3514876" cy="2510754"/>
          </a:xfrm>
          <a:prstGeom prst="rect">
            <a:avLst/>
          </a:prstGeom>
        </p:spPr>
        <p:txBody>
          <a:bodyPr vert="horz" wrap="square" lIns="0" tIns="10670" rIns="0" bIns="0" rtlCol="0">
            <a:spAutoFit/>
          </a:bodyPr>
          <a:lstStyle/>
          <a:p>
            <a:pPr marL="10163" marR="4065" algn="ctr" defTabSz="918240">
              <a:spcBef>
                <a:spcPts val="83"/>
              </a:spcBef>
            </a:pPr>
            <a:r>
              <a:rPr lang="pt-BR" sz="2000" b="1" dirty="0">
                <a:solidFill>
                  <a:srgbClr val="FFFFFF"/>
                </a:solidFill>
                <a:latin typeface="Trebuchet MS"/>
                <a:cs typeface="Trebuchet MS"/>
              </a:rPr>
              <a:t>No campo DDD da linha, o vendedor deve colocar o DDD DA CIDADE QUE ESTA VENDENDO.</a:t>
            </a:r>
          </a:p>
          <a:p>
            <a:pPr marL="10163" marR="4065" algn="ctr" defTabSz="918240">
              <a:spcBef>
                <a:spcPts val="83"/>
              </a:spcBef>
            </a:pPr>
            <a:r>
              <a:rPr lang="pt-BR" sz="2000" b="1" dirty="0">
                <a:solidFill>
                  <a:srgbClr val="FFFFFF"/>
                </a:solidFill>
                <a:latin typeface="Trebuchet MS"/>
                <a:cs typeface="Trebuchet MS"/>
              </a:rPr>
              <a:t>EX: MARINGÁ 44</a:t>
            </a:r>
          </a:p>
          <a:p>
            <a:pPr marL="10163" marR="4065" algn="ctr" defTabSz="918240">
              <a:spcBef>
                <a:spcPts val="83"/>
              </a:spcBef>
            </a:pPr>
            <a:r>
              <a:rPr lang="pt-BR" sz="2000" b="1" dirty="0">
                <a:solidFill>
                  <a:srgbClr val="FFFFFF"/>
                </a:solidFill>
                <a:latin typeface="Trebuchet MS"/>
                <a:cs typeface="Trebuchet MS"/>
              </a:rPr>
              <a:t>LONDRINA 43</a:t>
            </a:r>
          </a:p>
          <a:p>
            <a:pPr marL="10163" marR="4065" algn="ctr" defTabSz="918240">
              <a:spcBef>
                <a:spcPts val="83"/>
              </a:spcBef>
            </a:pPr>
            <a:r>
              <a:rPr lang="pt-BR" sz="2000" b="1" dirty="0">
                <a:solidFill>
                  <a:srgbClr val="FFFFFF"/>
                </a:solidFill>
                <a:latin typeface="Trebuchet MS"/>
                <a:cs typeface="Trebuchet MS"/>
              </a:rPr>
              <a:t>CACHOERINHA 51</a:t>
            </a:r>
          </a:p>
          <a:p>
            <a:pPr marL="10163" marR="4065" algn="ctr" defTabSz="918240">
              <a:spcBef>
                <a:spcPts val="83"/>
              </a:spcBef>
            </a:pPr>
            <a:endParaRPr sz="1912" b="1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pic>
        <p:nvPicPr>
          <p:cNvPr id="21" name="object 7">
            <a:extLst>
              <a:ext uri="{FF2B5EF4-FFF2-40B4-BE49-F238E27FC236}">
                <a16:creationId xmlns:a16="http://schemas.microsoft.com/office/drawing/2014/main" id="{50FC610F-DACA-AF3C-C1FC-55B595C56AA2}"/>
              </a:ext>
            </a:extLst>
          </p:cNvPr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502105" y="3655075"/>
            <a:ext cx="1700781" cy="995810"/>
          </a:xfrm>
          <a:prstGeom prst="rect">
            <a:avLst/>
          </a:prstGeom>
        </p:spPr>
      </p:pic>
      <p:sp>
        <p:nvSpPr>
          <p:cNvPr id="22" name="object 8">
            <a:extLst>
              <a:ext uri="{FF2B5EF4-FFF2-40B4-BE49-F238E27FC236}">
                <a16:creationId xmlns:a16="http://schemas.microsoft.com/office/drawing/2014/main" id="{FD9374C6-045C-0254-FFFF-B46F9CD73420}"/>
              </a:ext>
            </a:extLst>
          </p:cNvPr>
          <p:cNvSpPr txBox="1"/>
          <p:nvPr/>
        </p:nvSpPr>
        <p:spPr>
          <a:xfrm>
            <a:off x="2761917" y="3794106"/>
            <a:ext cx="309103" cy="868119"/>
          </a:xfrm>
          <a:prstGeom prst="rect">
            <a:avLst/>
          </a:prstGeom>
        </p:spPr>
        <p:txBody>
          <a:bodyPr vert="horz" wrap="square" lIns="0" tIns="9614" rIns="0" bIns="0" rtlCol="0">
            <a:spAutoFit/>
          </a:bodyPr>
          <a:lstStyle/>
          <a:p>
            <a:pPr marL="10119" defTabSz="918240">
              <a:spcBef>
                <a:spcPts val="75"/>
              </a:spcBef>
            </a:pPr>
            <a:r>
              <a:rPr sz="5578" b="1" spc="28" dirty="0">
                <a:solidFill>
                  <a:srgbClr val="E2252D"/>
                </a:solidFill>
                <a:latin typeface="Microsoft YaHei UI"/>
                <a:cs typeface="Microsoft YaHei UI"/>
              </a:rPr>
              <a:t>!</a:t>
            </a:r>
            <a:endParaRPr sz="5578" dirty="0">
              <a:solidFill>
                <a:prstClr val="black"/>
              </a:solidFill>
              <a:latin typeface="Microsoft YaHei UI"/>
              <a:cs typeface="Microsoft YaHei UI"/>
            </a:endParaRPr>
          </a:p>
        </p:txBody>
      </p:sp>
    </p:spTree>
    <p:extLst>
      <p:ext uri="{BB962C8B-B14F-4D97-AF65-F5344CB8AC3E}">
        <p14:creationId xmlns:p14="http://schemas.microsoft.com/office/powerpoint/2010/main" val="9551427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ED01F549-7305-2449-7502-0C6E7CB3700D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903621" y="758657"/>
            <a:ext cx="7010400" cy="765492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AutoShape 2" descr="Ao tentar passar a venda não aparece nenhum produto.&#10;Alguma dica do que pode ser feito? @258651688292460 @114954833260784">
            <a:extLst>
              <a:ext uri="{FF2B5EF4-FFF2-40B4-BE49-F238E27FC236}">
                <a16:creationId xmlns:a16="http://schemas.microsoft.com/office/drawing/2014/main" id="{4AFE84BA-36DD-A366-CFFF-A0A16BDFD5F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sp>
        <p:nvSpPr>
          <p:cNvPr id="6" name="object 3">
            <a:extLst>
              <a:ext uri="{FF2B5EF4-FFF2-40B4-BE49-F238E27FC236}">
                <a16:creationId xmlns:a16="http://schemas.microsoft.com/office/drawing/2014/main" id="{A96A7D73-C106-C1AB-5C9E-A2D16CB04FEF}"/>
              </a:ext>
            </a:extLst>
          </p:cNvPr>
          <p:cNvSpPr/>
          <p:nvPr/>
        </p:nvSpPr>
        <p:spPr>
          <a:xfrm>
            <a:off x="1160410" y="27820"/>
            <a:ext cx="9755558" cy="586952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434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2F7A24CC-83F5-47CC-D8C3-3DAC24A44BD2}"/>
              </a:ext>
            </a:extLst>
          </p:cNvPr>
          <p:cNvSpPr txBox="1"/>
          <p:nvPr/>
        </p:nvSpPr>
        <p:spPr>
          <a:xfrm>
            <a:off x="1796716" y="53675"/>
            <a:ext cx="88552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800" b="1" spc="235" dirty="0">
                <a:solidFill>
                  <a:schemeClr val="bg1"/>
                </a:solidFill>
                <a:latin typeface="Calibri"/>
                <a:cs typeface="Calibri"/>
              </a:rPr>
              <a:t>APP-PRODUTO INDISPONIVEL: POSSIVELMENTE O DDD ESTA ERRADO 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71685588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Espaço Reservado para Conteúdo 3" descr="Interface gráfica do usuário, Texto, Aplicativo, Email&#10;&#10;O conteúdo gerado por IA pode estar incorreto.">
            <a:extLst>
              <a:ext uri="{FF2B5EF4-FFF2-40B4-BE49-F238E27FC236}">
                <a16:creationId xmlns:a16="http://schemas.microsoft.com/office/drawing/2014/main" id="{6679928B-F8A2-9DCA-5EBE-3AF863889C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77768" y="810886"/>
            <a:ext cx="9487263" cy="702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20805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1B2B030-4738-4359-9E46-144B7C8BF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21" y="10459"/>
            <a:ext cx="12243921" cy="8631891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90744" cy="864235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6ED2AA64-D78A-7CED-EF31-AFB1021AA4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9529" r="10884"/>
          <a:stretch>
            <a:fillRect/>
          </a:stretch>
        </p:blipFill>
        <p:spPr>
          <a:xfrm>
            <a:off x="20" y="10"/>
            <a:ext cx="12242780" cy="8652799"/>
          </a:xfrm>
          <a:prstGeom prst="rect">
            <a:avLst/>
          </a:prstGeom>
        </p:spPr>
      </p:pic>
      <p:sp>
        <p:nvSpPr>
          <p:cNvPr id="4" name="AutoShape 2">
            <a:extLst>
              <a:ext uri="{FF2B5EF4-FFF2-40B4-BE49-F238E27FC236}">
                <a16:creationId xmlns:a16="http://schemas.microsoft.com/office/drawing/2014/main" id="{5920359A-9296-731E-E9D9-1BCEC5F185C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sp>
        <p:nvSpPr>
          <p:cNvPr id="2" name="object 5">
            <a:extLst>
              <a:ext uri="{FF2B5EF4-FFF2-40B4-BE49-F238E27FC236}">
                <a16:creationId xmlns:a16="http://schemas.microsoft.com/office/drawing/2014/main" id="{D48B6FB9-A27F-94AC-EEFC-52C9CE4EF1C7}"/>
              </a:ext>
            </a:extLst>
          </p:cNvPr>
          <p:cNvSpPr/>
          <p:nvPr/>
        </p:nvSpPr>
        <p:spPr>
          <a:xfrm>
            <a:off x="355199" y="11614"/>
            <a:ext cx="11612211" cy="1096043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3" name="object 6">
            <a:extLst>
              <a:ext uri="{FF2B5EF4-FFF2-40B4-BE49-F238E27FC236}">
                <a16:creationId xmlns:a16="http://schemas.microsoft.com/office/drawing/2014/main" id="{8FCEC798-C065-935A-2786-C85FF805E0E9}"/>
              </a:ext>
            </a:extLst>
          </p:cNvPr>
          <p:cNvSpPr txBox="1">
            <a:spLocks/>
          </p:cNvSpPr>
          <p:nvPr/>
        </p:nvSpPr>
        <p:spPr>
          <a:xfrm>
            <a:off x="355199" y="97299"/>
            <a:ext cx="11612211" cy="829255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CONFERE NO RESUMO SE APARECE TODOS OS STREAMINGS </a:t>
            </a:r>
          </a:p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(CASO NÃO APAREÇA AI ABRE CHAMADO)</a:t>
            </a:r>
            <a:endParaRPr lang="pt-BR" sz="2611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7192620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1B2B030-4738-4359-9E46-144B7C8BF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21" y="10459"/>
            <a:ext cx="12243921" cy="8631891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90744" cy="864235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A2433E4C-F12B-A0D4-9272-0C49BA99D1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930" r="9483"/>
          <a:stretch>
            <a:fillRect/>
          </a:stretch>
        </p:blipFill>
        <p:spPr>
          <a:xfrm>
            <a:off x="20" y="10"/>
            <a:ext cx="12242780" cy="8652799"/>
          </a:xfrm>
          <a:prstGeom prst="rect">
            <a:avLst/>
          </a:prstGeom>
        </p:spPr>
      </p:pic>
      <p:sp>
        <p:nvSpPr>
          <p:cNvPr id="2" name="object 5">
            <a:extLst>
              <a:ext uri="{FF2B5EF4-FFF2-40B4-BE49-F238E27FC236}">
                <a16:creationId xmlns:a16="http://schemas.microsoft.com/office/drawing/2014/main" id="{E8C17230-D89E-FC3D-DA86-2FA6FC1A4540}"/>
              </a:ext>
            </a:extLst>
          </p:cNvPr>
          <p:cNvSpPr/>
          <p:nvPr/>
        </p:nvSpPr>
        <p:spPr>
          <a:xfrm>
            <a:off x="355199" y="11614"/>
            <a:ext cx="11612211" cy="1096043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3" name="object 6">
            <a:extLst>
              <a:ext uri="{FF2B5EF4-FFF2-40B4-BE49-F238E27FC236}">
                <a16:creationId xmlns:a16="http://schemas.microsoft.com/office/drawing/2014/main" id="{161BEFBB-2387-1132-42B1-CC012B055561}"/>
              </a:ext>
            </a:extLst>
          </p:cNvPr>
          <p:cNvSpPr txBox="1">
            <a:spLocks/>
          </p:cNvSpPr>
          <p:nvPr/>
        </p:nvSpPr>
        <p:spPr>
          <a:xfrm>
            <a:off x="494651" y="151419"/>
            <a:ext cx="11472759" cy="816431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SELECIONA OUTRO PROVISÓRIO E CONFERE SE O BOTÃO CONTRATAR SERA HABILITADO (CASO NECESSARIO ABRE CHAMADO)</a:t>
            </a:r>
            <a:endParaRPr lang="pt-BR" sz="2611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48102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5352C2-A21E-7898-6DD6-77EC55C31F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E24D565-EC10-B213-BA48-B82FC9AA3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21" y="10459"/>
            <a:ext cx="12243921" cy="8631891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DF9D87A-A250-B0F1-14C2-DC7A31588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90744" cy="864235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5">
            <a:extLst>
              <a:ext uri="{FF2B5EF4-FFF2-40B4-BE49-F238E27FC236}">
                <a16:creationId xmlns:a16="http://schemas.microsoft.com/office/drawing/2014/main" id="{548FEB99-D070-DD42-6C81-AFA97E77B2A9}"/>
              </a:ext>
            </a:extLst>
          </p:cNvPr>
          <p:cNvSpPr/>
          <p:nvPr/>
        </p:nvSpPr>
        <p:spPr>
          <a:xfrm>
            <a:off x="355199" y="11614"/>
            <a:ext cx="11612211" cy="1096043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3" name="object 6">
            <a:extLst>
              <a:ext uri="{FF2B5EF4-FFF2-40B4-BE49-F238E27FC236}">
                <a16:creationId xmlns:a16="http://schemas.microsoft.com/office/drawing/2014/main" id="{23837B74-FEAC-32B4-5EFC-0E7FB34B150C}"/>
              </a:ext>
            </a:extLst>
          </p:cNvPr>
          <p:cNvSpPr txBox="1">
            <a:spLocks/>
          </p:cNvSpPr>
          <p:nvPr/>
        </p:nvSpPr>
        <p:spPr>
          <a:xfrm>
            <a:off x="494651" y="352307"/>
            <a:ext cx="11472759" cy="414654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NOVIDADE – LIBERADO VENDA DE DEPENDENTE</a:t>
            </a:r>
            <a:endParaRPr lang="pt-BR" sz="2611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1411C81F-D875-02D1-A1A4-64A7DECE4F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570" y="1107654"/>
            <a:ext cx="6103660" cy="75346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9497195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FB525D-493A-0278-82AD-40C07BE09C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FDBF2B2-957C-76DA-89A3-AB1E9FFF3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21" y="10459"/>
            <a:ext cx="12243921" cy="8631891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9B1FD7A-FEA8-0868-78F3-C4494FD7F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90744" cy="864235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5">
            <a:extLst>
              <a:ext uri="{FF2B5EF4-FFF2-40B4-BE49-F238E27FC236}">
                <a16:creationId xmlns:a16="http://schemas.microsoft.com/office/drawing/2014/main" id="{E92FBD6D-F807-5E17-7302-180E35819FEE}"/>
              </a:ext>
            </a:extLst>
          </p:cNvPr>
          <p:cNvSpPr/>
          <p:nvPr/>
        </p:nvSpPr>
        <p:spPr>
          <a:xfrm>
            <a:off x="355199" y="11614"/>
            <a:ext cx="11612211" cy="1096043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3" name="object 6">
            <a:extLst>
              <a:ext uri="{FF2B5EF4-FFF2-40B4-BE49-F238E27FC236}">
                <a16:creationId xmlns:a16="http://schemas.microsoft.com/office/drawing/2014/main" id="{0A74DFDD-218F-18D1-8969-14B32F9B6B42}"/>
              </a:ext>
            </a:extLst>
          </p:cNvPr>
          <p:cNvSpPr txBox="1">
            <a:spLocks/>
          </p:cNvSpPr>
          <p:nvPr/>
        </p:nvSpPr>
        <p:spPr>
          <a:xfrm>
            <a:off x="414842" y="209077"/>
            <a:ext cx="11472759" cy="414654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NOVA SIMULAÇÃO CLIENTE NOVO</a:t>
            </a:r>
            <a:endParaRPr lang="pt-BR" sz="2611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  <p:pic>
        <p:nvPicPr>
          <p:cNvPr id="6" name="Imagem 5" descr="Tela de computador com texto preto sobre fundo branco&#10;&#10;O conteúdo gerado por IA pode estar incorreto.">
            <a:extLst>
              <a:ext uri="{FF2B5EF4-FFF2-40B4-BE49-F238E27FC236}">
                <a16:creationId xmlns:a16="http://schemas.microsoft.com/office/drawing/2014/main" id="{A22D161A-2E54-FED3-DF38-0235B19C46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75390" y="1247462"/>
            <a:ext cx="12242800" cy="724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45463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2A76B15-EF61-74EF-0FED-E3ED01015A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0299086-013D-84B4-75A7-E4339BB3F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21" y="10459"/>
            <a:ext cx="12243921" cy="8631891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706D236-BC1A-6F12-7DEC-33BD89094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90744" cy="864235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5">
            <a:extLst>
              <a:ext uri="{FF2B5EF4-FFF2-40B4-BE49-F238E27FC236}">
                <a16:creationId xmlns:a16="http://schemas.microsoft.com/office/drawing/2014/main" id="{549319CE-40A1-5CE7-9F0F-00FDFBBF2949}"/>
              </a:ext>
            </a:extLst>
          </p:cNvPr>
          <p:cNvSpPr/>
          <p:nvPr/>
        </p:nvSpPr>
        <p:spPr>
          <a:xfrm>
            <a:off x="355199" y="11614"/>
            <a:ext cx="11612211" cy="1096043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3" name="object 6">
            <a:extLst>
              <a:ext uri="{FF2B5EF4-FFF2-40B4-BE49-F238E27FC236}">
                <a16:creationId xmlns:a16="http://schemas.microsoft.com/office/drawing/2014/main" id="{14FAEB70-7A34-33A6-EE8E-0BA4BF1963D2}"/>
              </a:ext>
            </a:extLst>
          </p:cNvPr>
          <p:cNvSpPr txBox="1">
            <a:spLocks/>
          </p:cNvSpPr>
          <p:nvPr/>
        </p:nvSpPr>
        <p:spPr>
          <a:xfrm>
            <a:off x="494651" y="144981"/>
            <a:ext cx="11472759" cy="414654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CLIENTE JÁ É DA BASE E JÁ TEM MULTI – DEU ERRO</a:t>
            </a:r>
            <a:endParaRPr lang="pt-BR" sz="2611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2317BD10-5303-FBA6-8859-BE21F0BA7A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04" y="967850"/>
            <a:ext cx="12242800" cy="7814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89423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E37C4C-7C37-37C8-0E87-3AD857915E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9646B578-28D0-A9C4-A36B-94F20DEC0F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602832" y="184461"/>
            <a:ext cx="10149840" cy="295593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pt-BR" b="0" spc="355" dirty="0">
                <a:latin typeface="AmX" panose="020B0604020202020204" charset="0"/>
              </a:rPr>
              <a:t>Dois cenários que devo seguir via legado(CONEXÃO E NETSALES) sem a necessidade de abertura de chamado:</a:t>
            </a:r>
            <a:br>
              <a:rPr lang="pt-BR" b="0" spc="355" dirty="0">
                <a:latin typeface="AmX" panose="020B0604020202020204" charset="0"/>
              </a:rPr>
            </a:br>
            <a:br>
              <a:rPr lang="pt-BR" spc="355" dirty="0"/>
            </a:br>
            <a:endParaRPr spc="105" dirty="0"/>
          </a:p>
        </p:txBody>
      </p:sp>
      <p:pic>
        <p:nvPicPr>
          <p:cNvPr id="9" name="object 5">
            <a:extLst>
              <a:ext uri="{FF2B5EF4-FFF2-40B4-BE49-F238E27FC236}">
                <a16:creationId xmlns:a16="http://schemas.microsoft.com/office/drawing/2014/main" id="{A93D4A69-9A3B-5C13-3470-A5C0F8B91DE9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796337" y="7102309"/>
            <a:ext cx="1318126" cy="154004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12BF32F-FD52-F28C-EEB8-33D5E46DAB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545432" y="2082838"/>
            <a:ext cx="4379495" cy="655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51A7D3FD-8DD1-A9C2-62CB-BF4894D02B4F}"/>
              </a:ext>
            </a:extLst>
          </p:cNvPr>
          <p:cNvSpPr txBox="1"/>
          <p:nvPr/>
        </p:nvSpPr>
        <p:spPr>
          <a:xfrm>
            <a:off x="3241007" y="2628548"/>
            <a:ext cx="8280433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pt-BR" sz="3200" b="1" spc="355" dirty="0">
                <a:solidFill>
                  <a:schemeClr val="bg1"/>
                </a:solidFill>
                <a:latin typeface="AmX" panose="020B0604020202020204" charset="0"/>
              </a:rPr>
              <a:t>Analise Técnica;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pt-BR" sz="3200" b="1" spc="355" dirty="0">
              <a:solidFill>
                <a:schemeClr val="bg1"/>
              </a:solidFill>
              <a:latin typeface="AmX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pt-BR" sz="3200" b="1" spc="355" dirty="0">
              <a:solidFill>
                <a:schemeClr val="bg1"/>
              </a:solidFill>
              <a:latin typeface="AmX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pt-BR" sz="3200" b="1" spc="355" dirty="0">
                <a:solidFill>
                  <a:schemeClr val="bg1"/>
                </a:solidFill>
                <a:latin typeface="AmX" panose="020B0604020202020204" charset="0"/>
              </a:rPr>
              <a:t>Endereço existente</a:t>
            </a:r>
            <a:r>
              <a:rPr lang="pt-BR" sz="3200" spc="355" dirty="0">
                <a:solidFill>
                  <a:schemeClr val="bg1"/>
                </a:solidFill>
                <a:latin typeface="AmX" panose="020B0604020202020204" charset="0"/>
              </a:rPr>
              <a:t>(Contrato conectado, </a:t>
            </a:r>
            <a:r>
              <a:rPr lang="pt-BR" sz="3200" spc="355" dirty="0" err="1">
                <a:solidFill>
                  <a:schemeClr val="bg1"/>
                </a:solidFill>
                <a:latin typeface="AmX" panose="020B0604020202020204" charset="0"/>
              </a:rPr>
              <a:t>desabilitado,reinstalação</a:t>
            </a:r>
            <a:r>
              <a:rPr lang="pt-BR" sz="3200" spc="355" dirty="0">
                <a:solidFill>
                  <a:schemeClr val="bg1"/>
                </a:solidFill>
                <a:latin typeface="AmX" panose="020B0604020202020204" charset="0"/>
              </a:rPr>
              <a:t>.</a:t>
            </a:r>
            <a:br>
              <a:rPr lang="pt-BR" spc="355" dirty="0"/>
            </a:b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19064858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 rotWithShape="1">
          <a:blip r:embed="rId2" cstate="print"/>
          <a:srcRect b="67853"/>
          <a:stretch/>
        </p:blipFill>
        <p:spPr>
          <a:xfrm>
            <a:off x="501478" y="286320"/>
            <a:ext cx="10840794" cy="5192457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479679" y="1411706"/>
            <a:ext cx="10840794" cy="3758780"/>
          </a:xfrm>
          <a:custGeom>
            <a:avLst/>
            <a:gdLst/>
            <a:ahLst/>
            <a:cxnLst/>
            <a:rect l="l" t="t" r="r" b="b"/>
            <a:pathLst>
              <a:path w="8258809" h="1544320">
                <a:moveTo>
                  <a:pt x="0" y="1543812"/>
                </a:moveTo>
                <a:lnTo>
                  <a:pt x="8258556" y="1543812"/>
                </a:lnTo>
                <a:lnTo>
                  <a:pt x="8258556" y="0"/>
                </a:lnTo>
                <a:lnTo>
                  <a:pt x="0" y="0"/>
                </a:lnTo>
                <a:lnTo>
                  <a:pt x="0" y="1543812"/>
                </a:lnTo>
                <a:close/>
              </a:path>
            </a:pathLst>
          </a:custGeom>
          <a:ln w="38099">
            <a:solidFill>
              <a:srgbClr val="FF0000"/>
            </a:solidFill>
            <a:prstDash val="sysDash"/>
          </a:ln>
        </p:spPr>
        <p:txBody>
          <a:bodyPr wrap="square" lIns="0" tIns="0" rIns="0" bIns="0" rtlCol="0"/>
          <a:lstStyle/>
          <a:p>
            <a:endParaRPr sz="1808"/>
          </a:p>
        </p:txBody>
      </p:sp>
      <p:sp>
        <p:nvSpPr>
          <p:cNvPr id="5" name="object 5"/>
          <p:cNvSpPr/>
          <p:nvPr/>
        </p:nvSpPr>
        <p:spPr>
          <a:xfrm>
            <a:off x="6969476" y="5499339"/>
            <a:ext cx="4984039" cy="2461288"/>
          </a:xfrm>
          <a:custGeom>
            <a:avLst/>
            <a:gdLst/>
            <a:ahLst/>
            <a:cxnLst/>
            <a:rect l="l" t="t" r="r" b="b"/>
            <a:pathLst>
              <a:path w="3298190" h="1198245">
                <a:moveTo>
                  <a:pt x="3098292" y="0"/>
                </a:moveTo>
                <a:lnTo>
                  <a:pt x="199644" y="0"/>
                </a:lnTo>
                <a:lnTo>
                  <a:pt x="153875" y="5274"/>
                </a:lnTo>
                <a:lnTo>
                  <a:pt x="111856" y="20296"/>
                </a:lnTo>
                <a:lnTo>
                  <a:pt x="74787" y="43867"/>
                </a:lnTo>
                <a:lnTo>
                  <a:pt x="43867" y="74787"/>
                </a:lnTo>
                <a:lnTo>
                  <a:pt x="20296" y="111856"/>
                </a:lnTo>
                <a:lnTo>
                  <a:pt x="5274" y="153875"/>
                </a:lnTo>
                <a:lnTo>
                  <a:pt x="0" y="199643"/>
                </a:lnTo>
                <a:lnTo>
                  <a:pt x="0" y="998220"/>
                </a:lnTo>
                <a:lnTo>
                  <a:pt x="5274" y="1043988"/>
                </a:lnTo>
                <a:lnTo>
                  <a:pt x="20296" y="1086007"/>
                </a:lnTo>
                <a:lnTo>
                  <a:pt x="43867" y="1123076"/>
                </a:lnTo>
                <a:lnTo>
                  <a:pt x="74787" y="1153996"/>
                </a:lnTo>
                <a:lnTo>
                  <a:pt x="111856" y="1177567"/>
                </a:lnTo>
                <a:lnTo>
                  <a:pt x="153875" y="1192589"/>
                </a:lnTo>
                <a:lnTo>
                  <a:pt x="199644" y="1197864"/>
                </a:lnTo>
                <a:lnTo>
                  <a:pt x="3098292" y="1197864"/>
                </a:lnTo>
                <a:lnTo>
                  <a:pt x="3144060" y="1192589"/>
                </a:lnTo>
                <a:lnTo>
                  <a:pt x="3186079" y="1177567"/>
                </a:lnTo>
                <a:lnTo>
                  <a:pt x="3223148" y="1153996"/>
                </a:lnTo>
                <a:lnTo>
                  <a:pt x="3254068" y="1123076"/>
                </a:lnTo>
                <a:lnTo>
                  <a:pt x="3277639" y="1086007"/>
                </a:lnTo>
                <a:lnTo>
                  <a:pt x="3292661" y="1043988"/>
                </a:lnTo>
                <a:lnTo>
                  <a:pt x="3297935" y="998220"/>
                </a:lnTo>
                <a:lnTo>
                  <a:pt x="3297935" y="199643"/>
                </a:lnTo>
                <a:lnTo>
                  <a:pt x="3292661" y="153875"/>
                </a:lnTo>
                <a:lnTo>
                  <a:pt x="3277639" y="111856"/>
                </a:lnTo>
                <a:lnTo>
                  <a:pt x="3254068" y="74787"/>
                </a:lnTo>
                <a:lnTo>
                  <a:pt x="3223148" y="43867"/>
                </a:lnTo>
                <a:lnTo>
                  <a:pt x="3186079" y="20296"/>
                </a:lnTo>
                <a:lnTo>
                  <a:pt x="3144060" y="5274"/>
                </a:lnTo>
                <a:lnTo>
                  <a:pt x="3098292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>
            <a:endParaRPr sz="1808"/>
          </a:p>
        </p:txBody>
      </p:sp>
      <p:sp>
        <p:nvSpPr>
          <p:cNvPr id="6" name="object 6"/>
          <p:cNvSpPr txBox="1"/>
          <p:nvPr/>
        </p:nvSpPr>
        <p:spPr>
          <a:xfrm>
            <a:off x="7159869" y="5784987"/>
            <a:ext cx="4603251" cy="1503673"/>
          </a:xfrm>
          <a:prstGeom prst="rect">
            <a:avLst/>
          </a:prstGeom>
        </p:spPr>
        <p:txBody>
          <a:bodyPr vert="horz" wrap="square" lIns="0" tIns="13391" rIns="0" bIns="0" rtlCol="0">
            <a:spAutoFit/>
          </a:bodyPr>
          <a:lstStyle/>
          <a:p>
            <a:pPr marL="12753" marR="5101" algn="ctr">
              <a:spcBef>
                <a:spcPts val="105"/>
              </a:spcBef>
            </a:pPr>
            <a:r>
              <a:rPr lang="pt-BR" sz="3200" dirty="0">
                <a:solidFill>
                  <a:srgbClr val="FFFFFF"/>
                </a:solidFill>
                <a:latin typeface="Trebuchet MS"/>
                <a:cs typeface="Trebuchet MS"/>
              </a:rPr>
              <a:t>Nesses cenários:</a:t>
            </a:r>
          </a:p>
          <a:p>
            <a:pPr marL="12753" marR="5101" algn="ctr">
              <a:spcBef>
                <a:spcPts val="105"/>
              </a:spcBef>
            </a:pPr>
            <a:r>
              <a:rPr lang="pt-BR" sz="32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lang="pt-BR" sz="2800" b="1" dirty="0">
                <a:solidFill>
                  <a:srgbClr val="FFFFFF"/>
                </a:solidFill>
                <a:latin typeface="Trebuchet MS"/>
                <a:cs typeface="Trebuchet MS"/>
              </a:rPr>
              <a:t>O vendedor deve seguir via legado</a:t>
            </a:r>
            <a:r>
              <a:rPr lang="pt-BR" sz="3200" b="1" dirty="0">
                <a:solidFill>
                  <a:srgbClr val="FFFFFF"/>
                </a:solidFill>
                <a:latin typeface="Trebuchet MS"/>
                <a:cs typeface="Trebuchet MS"/>
              </a:rPr>
              <a:t>. </a:t>
            </a:r>
            <a:endParaRPr sz="3600" b="1" dirty="0">
              <a:latin typeface="Trebuchet MS"/>
              <a:cs typeface="Trebuchet MS"/>
            </a:endParaRPr>
          </a:p>
        </p:txBody>
      </p:sp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01478" y="3892884"/>
            <a:ext cx="229553" cy="248682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035391" y="4327886"/>
            <a:ext cx="306070" cy="267811"/>
          </a:xfrm>
          <a:prstGeom prst="rect">
            <a:avLst/>
          </a:prstGeom>
        </p:spPr>
      </p:pic>
      <p:grpSp>
        <p:nvGrpSpPr>
          <p:cNvPr id="14" name="object 14"/>
          <p:cNvGrpSpPr/>
          <p:nvPr/>
        </p:nvGrpSpPr>
        <p:grpSpPr>
          <a:xfrm>
            <a:off x="-9010" y="0"/>
            <a:ext cx="12242799" cy="424348"/>
            <a:chOff x="0" y="99432"/>
            <a:chExt cx="12191999" cy="422588"/>
          </a:xfrm>
        </p:grpSpPr>
        <p:pic>
          <p:nvPicPr>
            <p:cNvPr id="15" name="object 1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99432"/>
              <a:ext cx="12191999" cy="422588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1918865" y="99937"/>
              <a:ext cx="4028440" cy="357827"/>
            </a:xfrm>
            <a:custGeom>
              <a:avLst/>
              <a:gdLst/>
              <a:ahLst/>
              <a:cxnLst/>
              <a:rect l="l" t="t" r="r" b="b"/>
              <a:pathLst>
                <a:path w="4028440" h="449580">
                  <a:moveTo>
                    <a:pt x="4027931" y="0"/>
                  </a:moveTo>
                  <a:lnTo>
                    <a:pt x="0" y="0"/>
                  </a:lnTo>
                  <a:lnTo>
                    <a:pt x="0" y="449580"/>
                  </a:lnTo>
                  <a:lnTo>
                    <a:pt x="4027931" y="449580"/>
                  </a:lnTo>
                  <a:lnTo>
                    <a:pt x="402793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808" dirty="0"/>
            </a:p>
          </p:txBody>
        </p:sp>
      </p:grpSp>
      <p:pic>
        <p:nvPicPr>
          <p:cNvPr id="7" name="Imagem 6">
            <a:extLst>
              <a:ext uri="{FF2B5EF4-FFF2-40B4-BE49-F238E27FC236}">
                <a16:creationId xmlns:a16="http://schemas.microsoft.com/office/drawing/2014/main" id="{24DF32C3-1F08-B43E-D5BC-595073B006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673" y="5170485"/>
            <a:ext cx="6436154" cy="290452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8" name="object 3">
            <a:extLst>
              <a:ext uri="{FF2B5EF4-FFF2-40B4-BE49-F238E27FC236}">
                <a16:creationId xmlns:a16="http://schemas.microsoft.com/office/drawing/2014/main" id="{D72177AD-A4C8-3E9C-0D53-B0F52E089BFF}"/>
              </a:ext>
            </a:extLst>
          </p:cNvPr>
          <p:cNvSpPr/>
          <p:nvPr/>
        </p:nvSpPr>
        <p:spPr>
          <a:xfrm>
            <a:off x="207801" y="23381"/>
            <a:ext cx="8920157" cy="1016410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4">
            <a:extLst>
              <a:ext uri="{FF2B5EF4-FFF2-40B4-BE49-F238E27FC236}">
                <a16:creationId xmlns:a16="http://schemas.microsoft.com/office/drawing/2014/main" id="{2A2FA0A6-74A3-9DBD-DAF1-D63933D2C7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6254" y="212174"/>
            <a:ext cx="8511704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26235" algn="l"/>
                <a:tab pos="2183130" algn="l"/>
                <a:tab pos="3294379" algn="l"/>
              </a:tabLst>
            </a:pPr>
            <a:r>
              <a:rPr lang="pt-BR" sz="2400" b="1" spc="295" dirty="0">
                <a:solidFill>
                  <a:schemeClr val="bg1"/>
                </a:solidFill>
                <a:latin typeface="Calibri"/>
                <a:cs typeface="Calibri"/>
              </a:rPr>
              <a:t>HISTÓRICO DE ENDEREÇO (ENDEREÇO EXISTENTE</a:t>
            </a:r>
            <a:endParaRPr sz="2400" b="1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2" name="Seta: Entalhada para a Direita 1">
            <a:extLst>
              <a:ext uri="{FF2B5EF4-FFF2-40B4-BE49-F238E27FC236}">
                <a16:creationId xmlns:a16="http://schemas.microsoft.com/office/drawing/2014/main" id="{6633ACB9-FF22-97AB-8334-7CB6E2942F04}"/>
              </a:ext>
            </a:extLst>
          </p:cNvPr>
          <p:cNvSpPr/>
          <p:nvPr/>
        </p:nvSpPr>
        <p:spPr>
          <a:xfrm rot="4201347">
            <a:off x="6658791" y="2546062"/>
            <a:ext cx="3669406" cy="1873298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808">
              <a:solidFill>
                <a:prstClr val="white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86654945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1971A9-F81C-BE9E-BC25-800C3D267D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D03A203A-914C-D2B4-AFB1-539B34C16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1311" y="1926158"/>
            <a:ext cx="5980176" cy="2220595"/>
          </a:xfrm>
        </p:spPr>
        <p:txBody>
          <a:bodyPr/>
          <a:lstStyle/>
          <a:p>
            <a:endParaRPr lang="en-US"/>
          </a:p>
        </p:txBody>
      </p:sp>
      <p:pic>
        <p:nvPicPr>
          <p:cNvPr id="9" name="Espaço Reservado para Conteúdo 8" descr="Interface gráfica do usuário, Tabela&#10;&#10;O conteúdo gerado por IA pode estar incorreto.">
            <a:extLst>
              <a:ext uri="{FF2B5EF4-FFF2-40B4-BE49-F238E27FC236}">
                <a16:creationId xmlns:a16="http://schemas.microsoft.com/office/drawing/2014/main" id="{630C0CC7-D5F5-1D29-3317-51FB4918955F}"/>
              </a:ext>
            </a:extLst>
          </p:cNvPr>
          <p:cNvPicPr>
            <a:picLocks noGrp="1" noChangeAspect="1"/>
          </p:cNvPicPr>
          <p:nvPr>
            <p:ph sz="half" idx="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55031"/>
            <a:ext cx="13085511" cy="97817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object 5">
            <a:extLst>
              <a:ext uri="{FF2B5EF4-FFF2-40B4-BE49-F238E27FC236}">
                <a16:creationId xmlns:a16="http://schemas.microsoft.com/office/drawing/2014/main" id="{8F17FFE8-8197-0989-08E2-3A1EBA9840CF}"/>
              </a:ext>
            </a:extLst>
          </p:cNvPr>
          <p:cNvSpPr/>
          <p:nvPr/>
        </p:nvSpPr>
        <p:spPr>
          <a:xfrm>
            <a:off x="355199" y="11614"/>
            <a:ext cx="11612211" cy="1096043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3" name="object 6">
            <a:extLst>
              <a:ext uri="{FF2B5EF4-FFF2-40B4-BE49-F238E27FC236}">
                <a16:creationId xmlns:a16="http://schemas.microsoft.com/office/drawing/2014/main" id="{8FED6C27-A356-30D1-26BC-FDE1D095A7D2}"/>
              </a:ext>
            </a:extLst>
          </p:cNvPr>
          <p:cNvSpPr txBox="1">
            <a:spLocks/>
          </p:cNvSpPr>
          <p:nvPr/>
        </p:nvSpPr>
        <p:spPr>
          <a:xfrm>
            <a:off x="721895" y="110123"/>
            <a:ext cx="10732168" cy="816431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SEGUE VIA LEGADO (CONTRATO CONECTADO, DESABILITADO O SOLAR NÃO TRATA ESSA PENDÊNCIA AINDA).</a:t>
            </a:r>
            <a:endParaRPr lang="pt-BR" sz="2611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5264387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94875A7B-7F4F-D62F-64AB-5572D8EF9B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0" y="609600"/>
            <a:ext cx="12225820" cy="8032750"/>
          </a:xfrm>
          <a:prstGeom prst="rect">
            <a:avLst/>
          </a:prstGeom>
        </p:spPr>
      </p:pic>
      <p:sp>
        <p:nvSpPr>
          <p:cNvPr id="5" name="object 5">
            <a:extLst>
              <a:ext uri="{FF2B5EF4-FFF2-40B4-BE49-F238E27FC236}">
                <a16:creationId xmlns:a16="http://schemas.microsoft.com/office/drawing/2014/main" id="{5CC338CD-1976-518B-EF4D-AEDD40C059B7}"/>
              </a:ext>
            </a:extLst>
          </p:cNvPr>
          <p:cNvSpPr/>
          <p:nvPr/>
        </p:nvSpPr>
        <p:spPr>
          <a:xfrm>
            <a:off x="355200" y="11614"/>
            <a:ext cx="7308902" cy="73966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6" name="object 6">
            <a:extLst>
              <a:ext uri="{FF2B5EF4-FFF2-40B4-BE49-F238E27FC236}">
                <a16:creationId xmlns:a16="http://schemas.microsoft.com/office/drawing/2014/main" id="{5DA5D2B4-6041-6EA1-9B9C-50E4851AD901}"/>
              </a:ext>
            </a:extLst>
          </p:cNvPr>
          <p:cNvSpPr txBox="1">
            <a:spLocks/>
          </p:cNvSpPr>
          <p:nvPr/>
        </p:nvSpPr>
        <p:spPr>
          <a:xfrm>
            <a:off x="604063" y="11614"/>
            <a:ext cx="6073957" cy="414655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ANALISE TÉCNICA VIA LEGADO </a:t>
            </a:r>
            <a:endParaRPr lang="pt-BR" sz="2611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  <p:sp>
        <p:nvSpPr>
          <p:cNvPr id="7" name="Seta: Entalhada para a Direita 6">
            <a:extLst>
              <a:ext uri="{FF2B5EF4-FFF2-40B4-BE49-F238E27FC236}">
                <a16:creationId xmlns:a16="http://schemas.microsoft.com/office/drawing/2014/main" id="{0C9B42CA-EBA4-4B31-EDAC-BD94E143E4C4}"/>
              </a:ext>
            </a:extLst>
          </p:cNvPr>
          <p:cNvSpPr/>
          <p:nvPr/>
        </p:nvSpPr>
        <p:spPr>
          <a:xfrm rot="9226915">
            <a:off x="8926312" y="4124563"/>
            <a:ext cx="1681220" cy="1002824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808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73F3AB81-98DE-C2AB-4515-FB9F97AF6011}"/>
              </a:ext>
            </a:extLst>
          </p:cNvPr>
          <p:cNvSpPr/>
          <p:nvPr/>
        </p:nvSpPr>
        <p:spPr>
          <a:xfrm>
            <a:off x="937957" y="2842660"/>
            <a:ext cx="770111" cy="26657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808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B420FC02-EDCC-F374-E176-A7C73DD4438D}"/>
              </a:ext>
            </a:extLst>
          </p:cNvPr>
          <p:cNvSpPr/>
          <p:nvPr/>
        </p:nvSpPr>
        <p:spPr>
          <a:xfrm>
            <a:off x="4560607" y="4930846"/>
            <a:ext cx="770111" cy="26657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808">
              <a:solidFill>
                <a:prstClr val="white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15737663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94EB37-EE8E-6989-572C-ABFF2A4616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m 9">
            <a:extLst>
              <a:ext uri="{FF2B5EF4-FFF2-40B4-BE49-F238E27FC236}">
                <a16:creationId xmlns:a16="http://schemas.microsoft.com/office/drawing/2014/main" id="{A1A95DE0-727F-3858-B516-2A39EA01F7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6972"/>
            <a:ext cx="12242800" cy="7448406"/>
          </a:xfrm>
          <a:prstGeom prst="rect">
            <a:avLst/>
          </a:prstGeom>
        </p:spPr>
      </p:pic>
      <p:sp>
        <p:nvSpPr>
          <p:cNvPr id="5" name="object 5">
            <a:extLst>
              <a:ext uri="{FF2B5EF4-FFF2-40B4-BE49-F238E27FC236}">
                <a16:creationId xmlns:a16="http://schemas.microsoft.com/office/drawing/2014/main" id="{95FAD2AF-543D-3F1A-6FE1-6321BCF913AD}"/>
              </a:ext>
            </a:extLst>
          </p:cNvPr>
          <p:cNvSpPr/>
          <p:nvPr/>
        </p:nvSpPr>
        <p:spPr>
          <a:xfrm>
            <a:off x="355200" y="11614"/>
            <a:ext cx="9943832" cy="73966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6" name="object 6">
            <a:extLst>
              <a:ext uri="{FF2B5EF4-FFF2-40B4-BE49-F238E27FC236}">
                <a16:creationId xmlns:a16="http://schemas.microsoft.com/office/drawing/2014/main" id="{B51A2C27-0B3D-73F3-5793-DFE47428F9D4}"/>
              </a:ext>
            </a:extLst>
          </p:cNvPr>
          <p:cNvSpPr txBox="1">
            <a:spLocks/>
          </p:cNvSpPr>
          <p:nvPr/>
        </p:nvSpPr>
        <p:spPr>
          <a:xfrm>
            <a:off x="604063" y="11615"/>
            <a:ext cx="8539937" cy="414654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CANCELAR A PROPOSTA NO CONEXÃO </a:t>
            </a:r>
            <a:endParaRPr lang="pt-BR" sz="2611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  <p:sp>
        <p:nvSpPr>
          <p:cNvPr id="7" name="Seta: Entalhada para a Direita 6">
            <a:extLst>
              <a:ext uri="{FF2B5EF4-FFF2-40B4-BE49-F238E27FC236}">
                <a16:creationId xmlns:a16="http://schemas.microsoft.com/office/drawing/2014/main" id="{424FC115-A00B-4377-2D80-51860AC61E70}"/>
              </a:ext>
            </a:extLst>
          </p:cNvPr>
          <p:cNvSpPr/>
          <p:nvPr/>
        </p:nvSpPr>
        <p:spPr>
          <a:xfrm rot="8183605">
            <a:off x="7188080" y="2777259"/>
            <a:ext cx="2448258" cy="1002824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808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5D23FF43-DEAB-0AFE-94EC-73AE9E7521D2}"/>
              </a:ext>
            </a:extLst>
          </p:cNvPr>
          <p:cNvSpPr/>
          <p:nvPr/>
        </p:nvSpPr>
        <p:spPr>
          <a:xfrm>
            <a:off x="937957" y="2842660"/>
            <a:ext cx="770111" cy="26657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808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4BA051B4-6307-F130-AEF1-4218AF751E60}"/>
              </a:ext>
            </a:extLst>
          </p:cNvPr>
          <p:cNvSpPr/>
          <p:nvPr/>
        </p:nvSpPr>
        <p:spPr>
          <a:xfrm>
            <a:off x="4560607" y="4930846"/>
            <a:ext cx="770111" cy="26657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808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E89772FE-44B9-A2EF-DE8C-055C3FD2C09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sp>
        <p:nvSpPr>
          <p:cNvPr id="3" name="AutoShape 4">
            <a:extLst>
              <a:ext uri="{FF2B5EF4-FFF2-40B4-BE49-F238E27FC236}">
                <a16:creationId xmlns:a16="http://schemas.microsoft.com/office/drawing/2014/main" id="{FBF2D444-65B7-9520-C2CB-9F2DD7F3564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121400" y="43211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7545389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D8B665D4-FC13-B9C7-1320-42BA776F8E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7746" y="898358"/>
            <a:ext cx="5546739" cy="7867716"/>
          </a:xfrm>
          <a:prstGeom prst="rect">
            <a:avLst/>
          </a:prstGeom>
        </p:spPr>
      </p:pic>
      <p:sp>
        <p:nvSpPr>
          <p:cNvPr id="5" name="object 5">
            <a:extLst>
              <a:ext uri="{FF2B5EF4-FFF2-40B4-BE49-F238E27FC236}">
                <a16:creationId xmlns:a16="http://schemas.microsoft.com/office/drawing/2014/main" id="{E250A3FA-AABB-E792-8758-2018AB1CF67A}"/>
              </a:ext>
            </a:extLst>
          </p:cNvPr>
          <p:cNvSpPr/>
          <p:nvPr/>
        </p:nvSpPr>
        <p:spPr>
          <a:xfrm>
            <a:off x="355200" y="11614"/>
            <a:ext cx="7308902" cy="73966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6" name="object 6">
            <a:extLst>
              <a:ext uri="{FF2B5EF4-FFF2-40B4-BE49-F238E27FC236}">
                <a16:creationId xmlns:a16="http://schemas.microsoft.com/office/drawing/2014/main" id="{AF775BBC-7215-B4D9-A17E-D5FA9B162F45}"/>
              </a:ext>
            </a:extLst>
          </p:cNvPr>
          <p:cNvSpPr txBox="1">
            <a:spLocks/>
          </p:cNvSpPr>
          <p:nvPr/>
        </p:nvSpPr>
        <p:spPr>
          <a:xfrm>
            <a:off x="604063" y="11614"/>
            <a:ext cx="6073957" cy="414655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PROPOSTA PARA CANCELAR </a:t>
            </a:r>
            <a:endParaRPr lang="pt-BR" sz="2611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6409644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31" y="877888"/>
            <a:ext cx="12239739" cy="68865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8240"/>
            <a:endParaRPr lang="en-US" sz="1808">
              <a:solidFill>
                <a:prstClr val="white"/>
              </a:solidFill>
              <a:latin typeface="Aptos" panose="02110004020202020204"/>
            </a:endParaRPr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597DA848-E590-D3BC-5C29-C01B19573F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>
            <a:fillRect/>
          </a:stretch>
        </p:blipFill>
        <p:spPr>
          <a:xfrm>
            <a:off x="20" y="401054"/>
            <a:ext cx="12242780" cy="9669024"/>
          </a:xfrm>
          <a:prstGeom prst="rect">
            <a:avLst/>
          </a:prstGeom>
        </p:spPr>
      </p:pic>
      <p:sp>
        <p:nvSpPr>
          <p:cNvPr id="4" name="AutoShape 2">
            <a:extLst>
              <a:ext uri="{FF2B5EF4-FFF2-40B4-BE49-F238E27FC236}">
                <a16:creationId xmlns:a16="http://schemas.microsoft.com/office/drawing/2014/main" id="{3B128E9F-E2CE-E9EA-C9F1-2C5ADFB56CD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8365" y="4168140"/>
            <a:ext cx="306070" cy="306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821" tIns="45911" rIns="91821" bIns="45911" numCol="1" anchor="t" anchorCtr="0" compatLnSpc="1">
            <a:prstTxWarp prst="textNoShape">
              <a:avLst/>
            </a:prstTxWarp>
          </a:bodyPr>
          <a:lstStyle/>
          <a:p>
            <a:pPr defTabSz="918240"/>
            <a:endParaRPr lang="pt-BR" sz="1808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E38332B2-B972-2ECE-2D12-D3C64EE0892D}"/>
              </a:ext>
            </a:extLst>
          </p:cNvPr>
          <p:cNvSpPr/>
          <p:nvPr/>
        </p:nvSpPr>
        <p:spPr>
          <a:xfrm>
            <a:off x="162695" y="59199"/>
            <a:ext cx="10804025" cy="73966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 dirty="0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7" name="object 6">
            <a:extLst>
              <a:ext uri="{FF2B5EF4-FFF2-40B4-BE49-F238E27FC236}">
                <a16:creationId xmlns:a16="http://schemas.microsoft.com/office/drawing/2014/main" id="{CFC68215-10BA-7F95-BCC1-5A42E7BD315E}"/>
              </a:ext>
            </a:extLst>
          </p:cNvPr>
          <p:cNvSpPr txBox="1">
            <a:spLocks/>
          </p:cNvSpPr>
          <p:nvPr/>
        </p:nvSpPr>
        <p:spPr>
          <a:xfrm>
            <a:off x="197646" y="194406"/>
            <a:ext cx="10769074" cy="414655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ALGUMA INCONSISTENCIA NO ENDEREÇO- CONSULTAR NO SGD</a:t>
            </a:r>
            <a:endParaRPr lang="pt-BR" sz="2611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4B260044-4FAF-0FD1-E047-095CFAA30ABB}"/>
              </a:ext>
            </a:extLst>
          </p:cNvPr>
          <p:cNvSpPr/>
          <p:nvPr/>
        </p:nvSpPr>
        <p:spPr>
          <a:xfrm>
            <a:off x="1165041" y="2615575"/>
            <a:ext cx="2162237" cy="41056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808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916817E2-3028-FF8B-8BB7-EB98E440B96F}"/>
              </a:ext>
            </a:extLst>
          </p:cNvPr>
          <p:cNvSpPr/>
          <p:nvPr/>
        </p:nvSpPr>
        <p:spPr>
          <a:xfrm>
            <a:off x="5040282" y="6273604"/>
            <a:ext cx="2162237" cy="41056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808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11" name="Seta: Entalhada para a Direita 10">
            <a:extLst>
              <a:ext uri="{FF2B5EF4-FFF2-40B4-BE49-F238E27FC236}">
                <a16:creationId xmlns:a16="http://schemas.microsoft.com/office/drawing/2014/main" id="{51492007-891A-D20B-F25B-24A07F1F26DD}"/>
              </a:ext>
            </a:extLst>
          </p:cNvPr>
          <p:cNvSpPr/>
          <p:nvPr/>
        </p:nvSpPr>
        <p:spPr>
          <a:xfrm rot="7222303">
            <a:off x="8881283" y="4951563"/>
            <a:ext cx="1681220" cy="1002824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808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12" name="Seta: Entalhada para a Direita 11">
            <a:extLst>
              <a:ext uri="{FF2B5EF4-FFF2-40B4-BE49-F238E27FC236}">
                <a16:creationId xmlns:a16="http://schemas.microsoft.com/office/drawing/2014/main" id="{9EEB52E3-6EF5-4215-70D8-3A104A2AD880}"/>
              </a:ext>
            </a:extLst>
          </p:cNvPr>
          <p:cNvSpPr/>
          <p:nvPr/>
        </p:nvSpPr>
        <p:spPr>
          <a:xfrm rot="13028955">
            <a:off x="7213318" y="2907461"/>
            <a:ext cx="1681220" cy="1002824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808">
              <a:solidFill>
                <a:prstClr val="white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2671102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>
            <a:extLst>
              <a:ext uri="{FF2B5EF4-FFF2-40B4-BE49-F238E27FC236}">
                <a16:creationId xmlns:a16="http://schemas.microsoft.com/office/drawing/2014/main" id="{BE21A010-EDF7-4A15-8BF4-A364CAA699E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sp>
        <p:nvSpPr>
          <p:cNvPr id="6" name="object 3">
            <a:extLst>
              <a:ext uri="{FF2B5EF4-FFF2-40B4-BE49-F238E27FC236}">
                <a16:creationId xmlns:a16="http://schemas.microsoft.com/office/drawing/2014/main" id="{F8FE5C4C-61A9-444F-A789-ADFE81D62E95}"/>
              </a:ext>
            </a:extLst>
          </p:cNvPr>
          <p:cNvSpPr/>
          <p:nvPr/>
        </p:nvSpPr>
        <p:spPr>
          <a:xfrm>
            <a:off x="0" y="54676"/>
            <a:ext cx="4815068" cy="736600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4">
            <a:extLst>
              <a:ext uri="{FF2B5EF4-FFF2-40B4-BE49-F238E27FC236}">
                <a16:creationId xmlns:a16="http://schemas.microsoft.com/office/drawing/2014/main" id="{1FA5451E-78C2-4627-B044-64EF28A0C08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1025" y="122460"/>
            <a:ext cx="5013781" cy="4129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26235" algn="l"/>
                <a:tab pos="2183130" algn="l"/>
                <a:tab pos="3294379" algn="l"/>
              </a:tabLst>
            </a:pPr>
            <a:r>
              <a:rPr lang="pt-BR" sz="2600" spc="295" dirty="0">
                <a:latin typeface="Calibri"/>
                <a:cs typeface="Calibri"/>
              </a:rPr>
              <a:t>CRÉDITO REPROVADO</a:t>
            </a:r>
            <a:endParaRPr sz="2600" dirty="0">
              <a:latin typeface="Calibri"/>
              <a:cs typeface="Calibri"/>
            </a:endParaRPr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E1027DAA-0F18-47C9-AA41-E79314BB82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64872"/>
            <a:ext cx="12242800" cy="7670190"/>
          </a:xfrm>
          <a:prstGeom prst="rect">
            <a:avLst/>
          </a:prstGeom>
        </p:spPr>
      </p:pic>
      <p:sp>
        <p:nvSpPr>
          <p:cNvPr id="8" name="object 5">
            <a:extLst>
              <a:ext uri="{FF2B5EF4-FFF2-40B4-BE49-F238E27FC236}">
                <a16:creationId xmlns:a16="http://schemas.microsoft.com/office/drawing/2014/main" id="{B4EAA908-63BC-4910-B41F-D01ABAA390F8}"/>
              </a:ext>
            </a:extLst>
          </p:cNvPr>
          <p:cNvSpPr/>
          <p:nvPr/>
        </p:nvSpPr>
        <p:spPr>
          <a:xfrm>
            <a:off x="8314313" y="122459"/>
            <a:ext cx="3184531" cy="1787363"/>
          </a:xfrm>
          <a:custGeom>
            <a:avLst/>
            <a:gdLst/>
            <a:ahLst/>
            <a:cxnLst/>
            <a:rect l="l" t="t" r="r" b="b"/>
            <a:pathLst>
              <a:path w="3360420" h="1198245">
                <a:moveTo>
                  <a:pt x="3160776" y="0"/>
                </a:moveTo>
                <a:lnTo>
                  <a:pt x="199644" y="0"/>
                </a:lnTo>
                <a:lnTo>
                  <a:pt x="153875" y="5274"/>
                </a:lnTo>
                <a:lnTo>
                  <a:pt x="111856" y="20296"/>
                </a:lnTo>
                <a:lnTo>
                  <a:pt x="74787" y="43867"/>
                </a:lnTo>
                <a:lnTo>
                  <a:pt x="43867" y="74787"/>
                </a:lnTo>
                <a:lnTo>
                  <a:pt x="20296" y="111856"/>
                </a:lnTo>
                <a:lnTo>
                  <a:pt x="5274" y="153875"/>
                </a:lnTo>
                <a:lnTo>
                  <a:pt x="0" y="199644"/>
                </a:lnTo>
                <a:lnTo>
                  <a:pt x="0" y="998220"/>
                </a:lnTo>
                <a:lnTo>
                  <a:pt x="5274" y="1043988"/>
                </a:lnTo>
                <a:lnTo>
                  <a:pt x="20296" y="1086007"/>
                </a:lnTo>
                <a:lnTo>
                  <a:pt x="43867" y="1123076"/>
                </a:lnTo>
                <a:lnTo>
                  <a:pt x="74787" y="1153996"/>
                </a:lnTo>
                <a:lnTo>
                  <a:pt x="111856" y="1177567"/>
                </a:lnTo>
                <a:lnTo>
                  <a:pt x="153875" y="1192589"/>
                </a:lnTo>
                <a:lnTo>
                  <a:pt x="199644" y="1197864"/>
                </a:lnTo>
                <a:lnTo>
                  <a:pt x="3160776" y="1197864"/>
                </a:lnTo>
                <a:lnTo>
                  <a:pt x="3206544" y="1192589"/>
                </a:lnTo>
                <a:lnTo>
                  <a:pt x="3248563" y="1177567"/>
                </a:lnTo>
                <a:lnTo>
                  <a:pt x="3285632" y="1153996"/>
                </a:lnTo>
                <a:lnTo>
                  <a:pt x="3316552" y="1123076"/>
                </a:lnTo>
                <a:lnTo>
                  <a:pt x="3340123" y="1086007"/>
                </a:lnTo>
                <a:lnTo>
                  <a:pt x="3355145" y="1043988"/>
                </a:lnTo>
                <a:lnTo>
                  <a:pt x="3360420" y="998220"/>
                </a:lnTo>
                <a:lnTo>
                  <a:pt x="3360420" y="199644"/>
                </a:lnTo>
                <a:lnTo>
                  <a:pt x="3355145" y="153875"/>
                </a:lnTo>
                <a:lnTo>
                  <a:pt x="3340123" y="111856"/>
                </a:lnTo>
                <a:lnTo>
                  <a:pt x="3316552" y="74787"/>
                </a:lnTo>
                <a:lnTo>
                  <a:pt x="3285632" y="43867"/>
                </a:lnTo>
                <a:lnTo>
                  <a:pt x="3248563" y="20296"/>
                </a:lnTo>
                <a:lnTo>
                  <a:pt x="3206544" y="5274"/>
                </a:lnTo>
                <a:lnTo>
                  <a:pt x="3160776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>
            <a:endParaRPr sz="1808"/>
          </a:p>
        </p:txBody>
      </p:sp>
      <p:sp>
        <p:nvSpPr>
          <p:cNvPr id="9" name="object 6">
            <a:extLst>
              <a:ext uri="{FF2B5EF4-FFF2-40B4-BE49-F238E27FC236}">
                <a16:creationId xmlns:a16="http://schemas.microsoft.com/office/drawing/2014/main" id="{B0F3FD11-338D-49F9-8D96-9D37F143D374}"/>
              </a:ext>
            </a:extLst>
          </p:cNvPr>
          <p:cNvSpPr txBox="1"/>
          <p:nvPr/>
        </p:nvSpPr>
        <p:spPr>
          <a:xfrm>
            <a:off x="8383561" y="182650"/>
            <a:ext cx="3046034" cy="1490849"/>
          </a:xfrm>
          <a:prstGeom prst="rect">
            <a:avLst/>
          </a:prstGeom>
        </p:spPr>
        <p:txBody>
          <a:bodyPr vert="horz" wrap="square" lIns="0" tIns="13391" rIns="0" bIns="0" rtlCol="0">
            <a:spAutoFit/>
          </a:bodyPr>
          <a:lstStyle/>
          <a:p>
            <a:pPr marL="12753" marR="5101" algn="ctr">
              <a:spcBef>
                <a:spcPts val="105"/>
              </a:spcBef>
            </a:pPr>
            <a:r>
              <a:rPr lang="pt-BR" sz="2400" b="1" spc="-20" dirty="0">
                <a:solidFill>
                  <a:srgbClr val="FFFFFF"/>
                </a:solidFill>
                <a:latin typeface="Trebuchet MS"/>
                <a:cs typeface="Trebuchet MS"/>
              </a:rPr>
              <a:t>SEGUIR PELO LEGADO. SOLAR NÃO VENDE VIRTUA SINGLE</a:t>
            </a:r>
            <a:endParaRPr sz="1406" dirty="0">
              <a:latin typeface="Trebuchet MS"/>
              <a:cs typeface="Trebuchet MS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2EA380C2-14D4-A4F3-D121-B587BF9473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242800" cy="9068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5336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F255D2F-0295-FEA7-2277-B5FE32310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934CA496-2EC8-14AE-7D0A-94B44AF38F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7AE87B92-DC07-B45C-59A2-B91CE0B1B7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3014"/>
            <a:ext cx="12242800" cy="7540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03147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BBBBDB-5B02-B123-BC7A-0D5EB1FBC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90FE4B16-062C-7619-9902-43B56E3620F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20238" y="486667"/>
            <a:ext cx="13010750" cy="2228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pt-BR" spc="355" dirty="0">
                <a:latin typeface="AmX" panose="020B0604020202020204" charset="0"/>
              </a:rPr>
              <a:t>PARA QUE ISSO ACONTEÇA É PRECISO SEGUIR ESSES PASSOS.</a:t>
            </a:r>
            <a:br>
              <a:rPr lang="pt-BR" spc="355" dirty="0"/>
            </a:br>
            <a:endParaRPr spc="105" dirty="0"/>
          </a:p>
        </p:txBody>
      </p:sp>
      <p:pic>
        <p:nvPicPr>
          <p:cNvPr id="9" name="object 5">
            <a:extLst>
              <a:ext uri="{FF2B5EF4-FFF2-40B4-BE49-F238E27FC236}">
                <a16:creationId xmlns:a16="http://schemas.microsoft.com/office/drawing/2014/main" id="{1FCEEF8A-483F-7339-A6E8-C5B81032723A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796337" y="7102309"/>
            <a:ext cx="1318126" cy="154004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CA3BD7B-DA65-AFE9-72C3-89E2C4CDAD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545432" y="2082838"/>
            <a:ext cx="4379495" cy="655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387936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2AC26D2C-9063-2DB0-43CB-A8926402E0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28336"/>
            <a:ext cx="12242800" cy="42992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BEE2F54F-B983-D75F-655C-43745CA8B1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740440"/>
            <a:ext cx="12242800" cy="368134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Seta: Entalhada para a Direita 7">
            <a:extLst>
              <a:ext uri="{FF2B5EF4-FFF2-40B4-BE49-F238E27FC236}">
                <a16:creationId xmlns:a16="http://schemas.microsoft.com/office/drawing/2014/main" id="{3860FF30-628A-F547-1ADF-BA2315090840}"/>
              </a:ext>
            </a:extLst>
          </p:cNvPr>
          <p:cNvSpPr/>
          <p:nvPr/>
        </p:nvSpPr>
        <p:spPr>
          <a:xfrm rot="6833928">
            <a:off x="8834400" y="363557"/>
            <a:ext cx="1992573" cy="140861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Seta: Entalhada para a Direita 8">
            <a:extLst>
              <a:ext uri="{FF2B5EF4-FFF2-40B4-BE49-F238E27FC236}">
                <a16:creationId xmlns:a16="http://schemas.microsoft.com/office/drawing/2014/main" id="{53D63DD3-809C-C23C-CDE4-EB8DFC8B7203}"/>
              </a:ext>
            </a:extLst>
          </p:cNvPr>
          <p:cNvSpPr/>
          <p:nvPr/>
        </p:nvSpPr>
        <p:spPr>
          <a:xfrm rot="14022682">
            <a:off x="3122456" y="1127328"/>
            <a:ext cx="1674244" cy="998663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Seta: Entalhada para a Direita 9">
            <a:extLst>
              <a:ext uri="{FF2B5EF4-FFF2-40B4-BE49-F238E27FC236}">
                <a16:creationId xmlns:a16="http://schemas.microsoft.com/office/drawing/2014/main" id="{385DBB2A-15D9-4F64-819C-BE3865486C0F}"/>
              </a:ext>
            </a:extLst>
          </p:cNvPr>
          <p:cNvSpPr/>
          <p:nvPr/>
        </p:nvSpPr>
        <p:spPr>
          <a:xfrm rot="9226915">
            <a:off x="9418984" y="6081780"/>
            <a:ext cx="1674244" cy="998663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0639105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31163" y="3015996"/>
            <a:ext cx="10390632" cy="4675632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656842" y="4326636"/>
            <a:ext cx="1428115" cy="13271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994"/>
              </a:lnSpc>
            </a:pPr>
            <a:r>
              <a:rPr sz="850" spc="-5">
                <a:solidFill>
                  <a:srgbClr val="7E7E7E"/>
                </a:solidFill>
                <a:latin typeface="Calibri"/>
                <a:cs typeface="Calibri"/>
              </a:rPr>
              <a:t>JOAQUIM</a:t>
            </a:r>
            <a:r>
              <a:rPr sz="850" spc="-25">
                <a:solidFill>
                  <a:srgbClr val="7E7E7E"/>
                </a:solidFill>
                <a:latin typeface="Calibri"/>
                <a:cs typeface="Calibri"/>
              </a:rPr>
              <a:t> </a:t>
            </a:r>
            <a:r>
              <a:rPr sz="850" spc="-5">
                <a:solidFill>
                  <a:srgbClr val="7E7E7E"/>
                </a:solidFill>
                <a:latin typeface="Calibri"/>
                <a:cs typeface="Calibri"/>
              </a:rPr>
              <a:t>JOSÉ</a:t>
            </a:r>
            <a:r>
              <a:rPr sz="850" spc="-30">
                <a:solidFill>
                  <a:srgbClr val="7E7E7E"/>
                </a:solidFill>
                <a:latin typeface="Calibri"/>
                <a:cs typeface="Calibri"/>
              </a:rPr>
              <a:t> </a:t>
            </a:r>
            <a:r>
              <a:rPr sz="850">
                <a:solidFill>
                  <a:srgbClr val="7E7E7E"/>
                </a:solidFill>
                <a:latin typeface="Calibri"/>
                <a:cs typeface="Calibri"/>
              </a:rPr>
              <a:t>DA</a:t>
            </a:r>
            <a:r>
              <a:rPr sz="850" spc="-25">
                <a:solidFill>
                  <a:srgbClr val="7E7E7E"/>
                </a:solidFill>
                <a:latin typeface="Calibri"/>
                <a:cs typeface="Calibri"/>
              </a:rPr>
              <a:t> </a:t>
            </a:r>
            <a:r>
              <a:rPr sz="850" spc="-5">
                <a:solidFill>
                  <a:srgbClr val="7E7E7E"/>
                </a:solidFill>
                <a:latin typeface="Calibri"/>
                <a:cs typeface="Calibri"/>
              </a:rPr>
              <a:t>SILVA</a:t>
            </a:r>
            <a:r>
              <a:rPr sz="850" spc="-20">
                <a:solidFill>
                  <a:srgbClr val="7E7E7E"/>
                </a:solidFill>
                <a:latin typeface="Calibri"/>
                <a:cs typeface="Calibri"/>
              </a:rPr>
              <a:t> </a:t>
            </a:r>
            <a:r>
              <a:rPr sz="850">
                <a:solidFill>
                  <a:srgbClr val="7E7E7E"/>
                </a:solidFill>
                <a:latin typeface="Calibri"/>
                <a:cs typeface="Calibri"/>
              </a:rPr>
              <a:t>XAVIER</a:t>
            </a:r>
            <a:endParaRPr sz="850">
              <a:latin typeface="Calibri"/>
              <a:cs typeface="Calibr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0" y="8246363"/>
            <a:ext cx="12239625" cy="394970"/>
            <a:chOff x="0" y="8246363"/>
            <a:chExt cx="12239625" cy="394970"/>
          </a:xfrm>
        </p:grpSpPr>
        <p:sp>
          <p:nvSpPr>
            <p:cNvPr id="8" name="object 8"/>
            <p:cNvSpPr/>
            <p:nvPr/>
          </p:nvSpPr>
          <p:spPr>
            <a:xfrm>
              <a:off x="0" y="8246363"/>
              <a:ext cx="12239625" cy="35560"/>
            </a:xfrm>
            <a:custGeom>
              <a:avLst/>
              <a:gdLst/>
              <a:ahLst/>
              <a:cxnLst/>
              <a:rect l="l" t="t" r="r" b="b"/>
              <a:pathLst>
                <a:path w="12239625" h="35559">
                  <a:moveTo>
                    <a:pt x="0" y="35052"/>
                  </a:moveTo>
                  <a:lnTo>
                    <a:pt x="12239244" y="35052"/>
                  </a:lnTo>
                  <a:lnTo>
                    <a:pt x="12239244" y="0"/>
                  </a:lnTo>
                  <a:lnTo>
                    <a:pt x="0" y="0"/>
                  </a:lnTo>
                  <a:lnTo>
                    <a:pt x="0" y="3505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0" y="8281415"/>
              <a:ext cx="12239625" cy="360045"/>
            </a:xfrm>
            <a:custGeom>
              <a:avLst/>
              <a:gdLst/>
              <a:ahLst/>
              <a:cxnLst/>
              <a:rect l="l" t="t" r="r" b="b"/>
              <a:pathLst>
                <a:path w="12239625" h="360045">
                  <a:moveTo>
                    <a:pt x="12239244" y="0"/>
                  </a:moveTo>
                  <a:lnTo>
                    <a:pt x="0" y="0"/>
                  </a:lnTo>
                  <a:lnTo>
                    <a:pt x="0" y="359663"/>
                  </a:lnTo>
                  <a:lnTo>
                    <a:pt x="12239244" y="359663"/>
                  </a:lnTo>
                  <a:lnTo>
                    <a:pt x="1223924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11048238" y="330835"/>
            <a:ext cx="25781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Calibri"/>
                <a:cs typeface="Calibri"/>
              </a:rPr>
              <a:t>79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49580" y="0"/>
            <a:ext cx="4889500" cy="736600"/>
          </a:xfrm>
          <a:custGeom>
            <a:avLst/>
            <a:gdLst/>
            <a:ahLst/>
            <a:cxnLst/>
            <a:rect l="l" t="t" r="r" b="b"/>
            <a:pathLst>
              <a:path w="4889500" h="736600">
                <a:moveTo>
                  <a:pt x="488899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67123" y="736092"/>
                </a:lnTo>
                <a:lnTo>
                  <a:pt x="4711843" y="731585"/>
                </a:lnTo>
                <a:lnTo>
                  <a:pt x="4753492" y="718659"/>
                </a:lnTo>
                <a:lnTo>
                  <a:pt x="4791180" y="698205"/>
                </a:lnTo>
                <a:lnTo>
                  <a:pt x="4824015" y="671115"/>
                </a:lnTo>
                <a:lnTo>
                  <a:pt x="4851105" y="638281"/>
                </a:lnTo>
                <a:lnTo>
                  <a:pt x="4871559" y="600593"/>
                </a:lnTo>
                <a:lnTo>
                  <a:pt x="4884485" y="558943"/>
                </a:lnTo>
                <a:lnTo>
                  <a:pt x="4888992" y="514223"/>
                </a:lnTo>
                <a:lnTo>
                  <a:pt x="488899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709066" y="132969"/>
            <a:ext cx="432498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58060" algn="l"/>
              </a:tabLst>
            </a:pPr>
            <a:r>
              <a:rPr sz="2600" spc="300">
                <a:latin typeface="Calibri"/>
                <a:cs typeface="Calibri"/>
              </a:rPr>
              <a:t>ASS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285">
                <a:latin typeface="Calibri"/>
                <a:cs typeface="Calibri"/>
              </a:rPr>
              <a:t>N</a:t>
            </a:r>
            <a:r>
              <a:rPr sz="2600" spc="95">
                <a:latin typeface="Calibri"/>
                <a:cs typeface="Calibri"/>
              </a:rPr>
              <a:t>A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U</a:t>
            </a:r>
            <a:r>
              <a:rPr sz="2600" spc="29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A	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5">
                <a:latin typeface="Calibri"/>
                <a:cs typeface="Calibri"/>
              </a:rPr>
              <a:t>L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Ô</a:t>
            </a:r>
            <a:r>
              <a:rPr sz="2600" spc="295">
                <a:latin typeface="Calibri"/>
                <a:cs typeface="Calibri"/>
              </a:rPr>
              <a:t>NI</a:t>
            </a:r>
            <a:r>
              <a:rPr sz="2600" spc="285">
                <a:latin typeface="Calibri"/>
                <a:cs typeface="Calibri"/>
              </a:rPr>
              <a:t>C</a:t>
            </a:r>
            <a:r>
              <a:rPr sz="2600">
                <a:latin typeface="Calibri"/>
                <a:cs typeface="Calibri"/>
              </a:rPr>
              <a:t>A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28929" y="997712"/>
            <a:ext cx="11186749" cy="6118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0340" algn="l"/>
              </a:tabLst>
            </a:pPr>
            <a:r>
              <a:rPr sz="1800" err="1">
                <a:latin typeface="Calibri Light"/>
                <a:cs typeface="Calibri Light"/>
              </a:rPr>
              <a:t>Após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realizar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0" err="1">
                <a:latin typeface="Calibri Light"/>
                <a:cs typeface="Calibri Light"/>
              </a:rPr>
              <a:t>envio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 </a:t>
            </a:r>
            <a:r>
              <a:rPr sz="1800" spc="-15" err="1">
                <a:latin typeface="Calibri Light"/>
                <a:cs typeface="Calibri Light"/>
              </a:rPr>
              <a:t>termo</a:t>
            </a:r>
            <a:r>
              <a:rPr sz="1800" spc="-15">
                <a:latin typeface="Calibri Light"/>
                <a:cs typeface="Calibri Light"/>
              </a:rPr>
              <a:t>, </a:t>
            </a:r>
            <a:r>
              <a:rPr sz="1800" spc="-10">
                <a:latin typeface="Calibri Light"/>
                <a:cs typeface="Calibri Light"/>
              </a:rPr>
              <a:t>agora, </a:t>
            </a:r>
            <a:r>
              <a:rPr sz="1800" spc="-10" err="1">
                <a:latin typeface="Calibri Light"/>
                <a:cs typeface="Calibri Light"/>
              </a:rPr>
              <a:t>você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deve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b="1" spc="-10" err="1">
                <a:solidFill>
                  <a:srgbClr val="C00000"/>
                </a:solidFill>
                <a:latin typeface="Calibri Light"/>
                <a:cs typeface="Calibri Light"/>
              </a:rPr>
              <a:t>orientar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o </a:t>
            </a:r>
            <a:r>
              <a:rPr sz="1800" b="1" spc="-10" err="1">
                <a:solidFill>
                  <a:srgbClr val="C00000"/>
                </a:solidFill>
                <a:latin typeface="Calibri Light"/>
                <a:cs typeface="Calibri Light"/>
              </a:rPr>
              <a:t>cliente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a </a:t>
            </a:r>
            <a:r>
              <a:rPr sz="1800" b="1" spc="-5" err="1">
                <a:solidFill>
                  <a:srgbClr val="C00000"/>
                </a:solidFill>
                <a:latin typeface="Calibri Light"/>
                <a:cs typeface="Calibri Light"/>
              </a:rPr>
              <a:t>acessar</a:t>
            </a:r>
            <a:r>
              <a:rPr sz="1800" b="1" spc="-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5" err="1">
                <a:solidFill>
                  <a:srgbClr val="C00000"/>
                </a:solidFill>
                <a:latin typeface="Calibri Light"/>
                <a:cs typeface="Calibri Light"/>
              </a:rPr>
              <a:t>seu</a:t>
            </a:r>
            <a:r>
              <a:rPr sz="1800" b="1" spc="-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e-mail e </a:t>
            </a:r>
            <a:r>
              <a:rPr sz="1800" b="1" spc="-10" err="1">
                <a:solidFill>
                  <a:srgbClr val="C00000"/>
                </a:solidFill>
                <a:latin typeface="Calibri Light"/>
                <a:cs typeface="Calibri Light"/>
              </a:rPr>
              <a:t>localizar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o </a:t>
            </a:r>
            <a:r>
              <a:rPr sz="1800" b="1" spc="-15" err="1">
                <a:solidFill>
                  <a:srgbClr val="C00000"/>
                </a:solidFill>
                <a:latin typeface="Calibri Light"/>
                <a:cs typeface="Calibri Light"/>
              </a:rPr>
              <a:t>remetente</a:t>
            </a:r>
            <a:r>
              <a:rPr sz="1800" b="1" spc="-1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20">
                <a:solidFill>
                  <a:srgbClr val="C00000"/>
                </a:solidFill>
                <a:latin typeface="Calibri Light"/>
                <a:cs typeface="Calibri Light"/>
              </a:rPr>
              <a:t>DocuSign</a:t>
            </a:r>
            <a:r>
              <a:rPr sz="1800" spc="-20">
                <a:latin typeface="Calibri Light"/>
                <a:cs typeface="Calibri Light"/>
              </a:rPr>
              <a:t>. </a:t>
            </a:r>
            <a:r>
              <a:rPr sz="1800" spc="-5" err="1">
                <a:latin typeface="Calibri Light"/>
                <a:cs typeface="Calibri Light"/>
              </a:rPr>
              <a:t>Em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seguida</a:t>
            </a:r>
            <a:r>
              <a:rPr sz="1800">
                <a:latin typeface="Calibri Light"/>
                <a:cs typeface="Calibri Light"/>
              </a:rPr>
              <a:t>, </a:t>
            </a:r>
            <a:r>
              <a:rPr sz="1800" spc="-5" err="1">
                <a:latin typeface="Calibri Light"/>
                <a:cs typeface="Calibri Light"/>
              </a:rPr>
              <a:t>ele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deverá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clicar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no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botão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Revisar</a:t>
            </a:r>
            <a:r>
              <a:rPr sz="1800" spc="-60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Documento</a:t>
            </a:r>
            <a:r>
              <a:rPr sz="1800" spc="-6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visualizar</a:t>
            </a:r>
            <a:r>
              <a:rPr sz="1800" spc="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e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assinar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5" err="1">
                <a:latin typeface="Calibri Light"/>
                <a:cs typeface="Calibri Light"/>
              </a:rPr>
              <a:t>contrato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recebido</a:t>
            </a:r>
            <a:r>
              <a:rPr sz="1800" spc="-10">
                <a:latin typeface="Calibri Light"/>
                <a:cs typeface="Calibri Light"/>
              </a:rPr>
              <a:t>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844986" y="6495478"/>
            <a:ext cx="2317750" cy="865505"/>
            <a:chOff x="4844986" y="6495478"/>
            <a:chExt cx="2317750" cy="865505"/>
          </a:xfrm>
        </p:grpSpPr>
        <p:sp>
          <p:nvSpPr>
            <p:cNvPr id="15" name="object 15"/>
            <p:cNvSpPr/>
            <p:nvPr/>
          </p:nvSpPr>
          <p:spPr>
            <a:xfrm>
              <a:off x="5004053" y="6656070"/>
              <a:ext cx="2144395" cy="690880"/>
            </a:xfrm>
            <a:custGeom>
              <a:avLst/>
              <a:gdLst/>
              <a:ahLst/>
              <a:cxnLst/>
              <a:rect l="l" t="t" r="r" b="b"/>
              <a:pathLst>
                <a:path w="2144395" h="690879">
                  <a:moveTo>
                    <a:pt x="0" y="57530"/>
                  </a:moveTo>
                  <a:lnTo>
                    <a:pt x="4524" y="35147"/>
                  </a:lnTo>
                  <a:lnTo>
                    <a:pt x="16859" y="16859"/>
                  </a:lnTo>
                  <a:lnTo>
                    <a:pt x="35147" y="4524"/>
                  </a:lnTo>
                  <a:lnTo>
                    <a:pt x="57531" y="0"/>
                  </a:lnTo>
                  <a:lnTo>
                    <a:pt x="2086737" y="0"/>
                  </a:lnTo>
                  <a:lnTo>
                    <a:pt x="2109120" y="4524"/>
                  </a:lnTo>
                  <a:lnTo>
                    <a:pt x="2127408" y="16859"/>
                  </a:lnTo>
                  <a:lnTo>
                    <a:pt x="2139743" y="35147"/>
                  </a:lnTo>
                  <a:lnTo>
                    <a:pt x="2144268" y="57530"/>
                  </a:lnTo>
                  <a:lnTo>
                    <a:pt x="2144268" y="632840"/>
                  </a:lnTo>
                  <a:lnTo>
                    <a:pt x="2139743" y="655224"/>
                  </a:lnTo>
                  <a:lnTo>
                    <a:pt x="2127408" y="673512"/>
                  </a:lnTo>
                  <a:lnTo>
                    <a:pt x="2109120" y="685847"/>
                  </a:lnTo>
                  <a:lnTo>
                    <a:pt x="2086737" y="690371"/>
                  </a:lnTo>
                  <a:lnTo>
                    <a:pt x="57531" y="690371"/>
                  </a:lnTo>
                  <a:lnTo>
                    <a:pt x="35147" y="685847"/>
                  </a:lnTo>
                  <a:lnTo>
                    <a:pt x="16859" y="673512"/>
                  </a:lnTo>
                  <a:lnTo>
                    <a:pt x="4524" y="655224"/>
                  </a:lnTo>
                  <a:lnTo>
                    <a:pt x="0" y="632840"/>
                  </a:lnTo>
                  <a:lnTo>
                    <a:pt x="0" y="57530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859273" y="6509766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4" h="292734">
                  <a:moveTo>
                    <a:pt x="145541" y="0"/>
                  </a:moveTo>
                  <a:lnTo>
                    <a:pt x="99535" y="7461"/>
                  </a:lnTo>
                  <a:lnTo>
                    <a:pt x="59582" y="28236"/>
                  </a:lnTo>
                  <a:lnTo>
                    <a:pt x="28078" y="59911"/>
                  </a:lnTo>
                  <a:lnTo>
                    <a:pt x="7418" y="100071"/>
                  </a:lnTo>
                  <a:lnTo>
                    <a:pt x="0" y="146303"/>
                  </a:lnTo>
                  <a:lnTo>
                    <a:pt x="7418" y="192536"/>
                  </a:lnTo>
                  <a:lnTo>
                    <a:pt x="28078" y="232696"/>
                  </a:lnTo>
                  <a:lnTo>
                    <a:pt x="59582" y="264371"/>
                  </a:lnTo>
                  <a:lnTo>
                    <a:pt x="99535" y="285146"/>
                  </a:lnTo>
                  <a:lnTo>
                    <a:pt x="145541" y="292607"/>
                  </a:lnTo>
                  <a:lnTo>
                    <a:pt x="191548" y="285146"/>
                  </a:lnTo>
                  <a:lnTo>
                    <a:pt x="231501" y="264371"/>
                  </a:lnTo>
                  <a:lnTo>
                    <a:pt x="263005" y="232696"/>
                  </a:lnTo>
                  <a:lnTo>
                    <a:pt x="283665" y="192536"/>
                  </a:lnTo>
                  <a:lnTo>
                    <a:pt x="291084" y="146303"/>
                  </a:lnTo>
                  <a:lnTo>
                    <a:pt x="283665" y="100071"/>
                  </a:lnTo>
                  <a:lnTo>
                    <a:pt x="263005" y="59911"/>
                  </a:lnTo>
                  <a:lnTo>
                    <a:pt x="231501" y="28236"/>
                  </a:lnTo>
                  <a:lnTo>
                    <a:pt x="191548" y="7461"/>
                  </a:lnTo>
                  <a:lnTo>
                    <a:pt x="145541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859273" y="6509766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4" h="292734">
                  <a:moveTo>
                    <a:pt x="0" y="146303"/>
                  </a:moveTo>
                  <a:lnTo>
                    <a:pt x="7418" y="100071"/>
                  </a:lnTo>
                  <a:lnTo>
                    <a:pt x="28078" y="59911"/>
                  </a:lnTo>
                  <a:lnTo>
                    <a:pt x="59582" y="28236"/>
                  </a:lnTo>
                  <a:lnTo>
                    <a:pt x="99535" y="7461"/>
                  </a:lnTo>
                  <a:lnTo>
                    <a:pt x="145541" y="0"/>
                  </a:lnTo>
                  <a:lnTo>
                    <a:pt x="191548" y="7461"/>
                  </a:lnTo>
                  <a:lnTo>
                    <a:pt x="231501" y="28236"/>
                  </a:lnTo>
                  <a:lnTo>
                    <a:pt x="263005" y="59911"/>
                  </a:lnTo>
                  <a:lnTo>
                    <a:pt x="283665" y="100071"/>
                  </a:lnTo>
                  <a:lnTo>
                    <a:pt x="291084" y="146303"/>
                  </a:lnTo>
                  <a:lnTo>
                    <a:pt x="283665" y="192536"/>
                  </a:lnTo>
                  <a:lnTo>
                    <a:pt x="263005" y="232696"/>
                  </a:lnTo>
                  <a:lnTo>
                    <a:pt x="231501" y="264371"/>
                  </a:lnTo>
                  <a:lnTo>
                    <a:pt x="191548" y="285146"/>
                  </a:lnTo>
                  <a:lnTo>
                    <a:pt x="145541" y="292607"/>
                  </a:lnTo>
                  <a:lnTo>
                    <a:pt x="99535" y="285146"/>
                  </a:lnTo>
                  <a:lnTo>
                    <a:pt x="59582" y="264371"/>
                  </a:lnTo>
                  <a:lnTo>
                    <a:pt x="28078" y="232696"/>
                  </a:lnTo>
                  <a:lnTo>
                    <a:pt x="7418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924813" y="3009646"/>
            <a:ext cx="10403840" cy="4688840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450">
              <a:latin typeface="Times New Roman"/>
              <a:cs typeface="Times New Roman"/>
            </a:endParaRPr>
          </a:p>
          <a:p>
            <a:pPr marR="2237105" algn="ctr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931163" y="3145367"/>
            <a:ext cx="10391140" cy="4551045"/>
            <a:chOff x="931163" y="3145367"/>
            <a:chExt cx="10391140" cy="4551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31163" y="3145367"/>
              <a:ext cx="10390632" cy="4550832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3718559" y="4948428"/>
              <a:ext cx="1620520" cy="161925"/>
            </a:xfrm>
            <a:custGeom>
              <a:avLst/>
              <a:gdLst/>
              <a:ahLst/>
              <a:cxnLst/>
              <a:rect l="l" t="t" r="r" b="b"/>
              <a:pathLst>
                <a:path w="1620520" h="161925">
                  <a:moveTo>
                    <a:pt x="1620012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1620012" y="161544"/>
                  </a:lnTo>
                  <a:lnTo>
                    <a:pt x="1620012" y="0"/>
                  </a:lnTo>
                  <a:close/>
                </a:path>
              </a:pathLst>
            </a:custGeom>
            <a:solidFill>
              <a:srgbClr val="6D6D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727196" y="5005578"/>
              <a:ext cx="1489075" cy="94615"/>
            </a:xfrm>
            <a:custGeom>
              <a:avLst/>
              <a:gdLst/>
              <a:ahLst/>
              <a:cxnLst/>
              <a:rect l="l" t="t" r="r" b="b"/>
              <a:pathLst>
                <a:path w="1489075" h="94614">
                  <a:moveTo>
                    <a:pt x="8127" y="60578"/>
                  </a:moveTo>
                  <a:lnTo>
                    <a:pt x="4571" y="60578"/>
                  </a:lnTo>
                  <a:lnTo>
                    <a:pt x="3048" y="61213"/>
                  </a:lnTo>
                  <a:lnTo>
                    <a:pt x="1777" y="62484"/>
                  </a:lnTo>
                  <a:lnTo>
                    <a:pt x="634" y="63753"/>
                  </a:lnTo>
                  <a:lnTo>
                    <a:pt x="0" y="65277"/>
                  </a:lnTo>
                  <a:lnTo>
                    <a:pt x="0" y="70485"/>
                  </a:lnTo>
                  <a:lnTo>
                    <a:pt x="1524" y="73405"/>
                  </a:lnTo>
                  <a:lnTo>
                    <a:pt x="7619" y="78486"/>
                  </a:lnTo>
                  <a:lnTo>
                    <a:pt x="11556" y="79882"/>
                  </a:lnTo>
                  <a:lnTo>
                    <a:pt x="20446" y="79882"/>
                  </a:lnTo>
                  <a:lnTo>
                    <a:pt x="24002" y="78993"/>
                  </a:lnTo>
                  <a:lnTo>
                    <a:pt x="26796" y="77215"/>
                  </a:lnTo>
                  <a:lnTo>
                    <a:pt x="28369" y="76326"/>
                  </a:lnTo>
                  <a:lnTo>
                    <a:pt x="13334" y="76326"/>
                  </a:lnTo>
                  <a:lnTo>
                    <a:pt x="11937" y="75946"/>
                  </a:lnTo>
                  <a:lnTo>
                    <a:pt x="10794" y="75184"/>
                  </a:lnTo>
                  <a:lnTo>
                    <a:pt x="10159" y="74549"/>
                  </a:lnTo>
                  <a:lnTo>
                    <a:pt x="9778" y="73913"/>
                  </a:lnTo>
                  <a:lnTo>
                    <a:pt x="9905" y="72389"/>
                  </a:lnTo>
                  <a:lnTo>
                    <a:pt x="10159" y="71881"/>
                  </a:lnTo>
                  <a:lnTo>
                    <a:pt x="12191" y="68834"/>
                  </a:lnTo>
                  <a:lnTo>
                    <a:pt x="12318" y="68579"/>
                  </a:lnTo>
                  <a:lnTo>
                    <a:pt x="12549" y="67310"/>
                  </a:lnTo>
                  <a:lnTo>
                    <a:pt x="12573" y="64769"/>
                  </a:lnTo>
                  <a:lnTo>
                    <a:pt x="11937" y="63373"/>
                  </a:lnTo>
                  <a:lnTo>
                    <a:pt x="9651" y="61087"/>
                  </a:lnTo>
                  <a:lnTo>
                    <a:pt x="8127" y="60578"/>
                  </a:lnTo>
                  <a:close/>
                </a:path>
                <a:path w="1489075" h="94614">
                  <a:moveTo>
                    <a:pt x="39115" y="21589"/>
                  </a:moveTo>
                  <a:lnTo>
                    <a:pt x="15748" y="21589"/>
                  </a:lnTo>
                  <a:lnTo>
                    <a:pt x="17017" y="21843"/>
                  </a:lnTo>
                  <a:lnTo>
                    <a:pt x="17906" y="22351"/>
                  </a:lnTo>
                  <a:lnTo>
                    <a:pt x="20446" y="26924"/>
                  </a:lnTo>
                  <a:lnTo>
                    <a:pt x="20362" y="68579"/>
                  </a:lnTo>
                  <a:lnTo>
                    <a:pt x="18161" y="75437"/>
                  </a:lnTo>
                  <a:lnTo>
                    <a:pt x="17399" y="76073"/>
                  </a:lnTo>
                  <a:lnTo>
                    <a:pt x="16382" y="76326"/>
                  </a:lnTo>
                  <a:lnTo>
                    <a:pt x="28369" y="76326"/>
                  </a:lnTo>
                  <a:lnTo>
                    <a:pt x="34416" y="27050"/>
                  </a:lnTo>
                  <a:lnTo>
                    <a:pt x="34670" y="25273"/>
                  </a:lnTo>
                  <a:lnTo>
                    <a:pt x="34925" y="24511"/>
                  </a:lnTo>
                  <a:lnTo>
                    <a:pt x="35432" y="23622"/>
                  </a:lnTo>
                  <a:lnTo>
                    <a:pt x="35940" y="22860"/>
                  </a:lnTo>
                  <a:lnTo>
                    <a:pt x="36702" y="22478"/>
                  </a:lnTo>
                  <a:lnTo>
                    <a:pt x="37718" y="21843"/>
                  </a:lnTo>
                  <a:lnTo>
                    <a:pt x="39115" y="21589"/>
                  </a:lnTo>
                  <a:close/>
                </a:path>
                <a:path w="1489075" h="94614">
                  <a:moveTo>
                    <a:pt x="42671" y="19938"/>
                  </a:moveTo>
                  <a:lnTo>
                    <a:pt x="11556" y="19938"/>
                  </a:lnTo>
                  <a:lnTo>
                    <a:pt x="11556" y="21589"/>
                  </a:lnTo>
                  <a:lnTo>
                    <a:pt x="42671" y="21589"/>
                  </a:lnTo>
                  <a:lnTo>
                    <a:pt x="42671" y="19938"/>
                  </a:lnTo>
                  <a:close/>
                </a:path>
                <a:path w="1489075" h="94614">
                  <a:moveTo>
                    <a:pt x="68706" y="18796"/>
                  </a:moveTo>
                  <a:lnTo>
                    <a:pt x="46736" y="56768"/>
                  </a:lnTo>
                  <a:lnTo>
                    <a:pt x="48894" y="63500"/>
                  </a:lnTo>
                  <a:lnTo>
                    <a:pt x="77977" y="79882"/>
                  </a:lnTo>
                  <a:lnTo>
                    <a:pt x="85359" y="79170"/>
                  </a:lnTo>
                  <a:lnTo>
                    <a:pt x="91884" y="77041"/>
                  </a:lnTo>
                  <a:lnTo>
                    <a:pt x="92622" y="76580"/>
                  </a:lnTo>
                  <a:lnTo>
                    <a:pt x="73405" y="76580"/>
                  </a:lnTo>
                  <a:lnTo>
                    <a:pt x="69976" y="74929"/>
                  </a:lnTo>
                  <a:lnTo>
                    <a:pt x="64007" y="66801"/>
                  </a:lnTo>
                  <a:lnTo>
                    <a:pt x="62229" y="59436"/>
                  </a:lnTo>
                  <a:lnTo>
                    <a:pt x="62342" y="40386"/>
                  </a:lnTo>
                  <a:lnTo>
                    <a:pt x="63373" y="34543"/>
                  </a:lnTo>
                  <a:lnTo>
                    <a:pt x="68452" y="24637"/>
                  </a:lnTo>
                  <a:lnTo>
                    <a:pt x="72516" y="21843"/>
                  </a:lnTo>
                  <a:lnTo>
                    <a:pt x="94614" y="21843"/>
                  </a:lnTo>
                  <a:lnTo>
                    <a:pt x="94233" y="21462"/>
                  </a:lnTo>
                  <a:lnTo>
                    <a:pt x="87811" y="19176"/>
                  </a:lnTo>
                  <a:lnTo>
                    <a:pt x="77342" y="19176"/>
                  </a:lnTo>
                  <a:lnTo>
                    <a:pt x="68706" y="18796"/>
                  </a:lnTo>
                  <a:close/>
                </a:path>
                <a:path w="1489075" h="94614">
                  <a:moveTo>
                    <a:pt x="94614" y="21843"/>
                  </a:moveTo>
                  <a:lnTo>
                    <a:pt x="80771" y="21843"/>
                  </a:lnTo>
                  <a:lnTo>
                    <a:pt x="83312" y="22732"/>
                  </a:lnTo>
                  <a:lnTo>
                    <a:pt x="85598" y="24256"/>
                  </a:lnTo>
                  <a:lnTo>
                    <a:pt x="87756" y="25907"/>
                  </a:lnTo>
                  <a:lnTo>
                    <a:pt x="89662" y="28575"/>
                  </a:lnTo>
                  <a:lnTo>
                    <a:pt x="91058" y="32385"/>
                  </a:lnTo>
                  <a:lnTo>
                    <a:pt x="92582" y="36194"/>
                  </a:lnTo>
                  <a:lnTo>
                    <a:pt x="93038" y="40386"/>
                  </a:lnTo>
                  <a:lnTo>
                    <a:pt x="93157" y="56768"/>
                  </a:lnTo>
                  <a:lnTo>
                    <a:pt x="92582" y="61594"/>
                  </a:lnTo>
                  <a:lnTo>
                    <a:pt x="80771" y="76580"/>
                  </a:lnTo>
                  <a:lnTo>
                    <a:pt x="92622" y="76580"/>
                  </a:lnTo>
                  <a:lnTo>
                    <a:pt x="108838" y="40259"/>
                  </a:lnTo>
                  <a:lnTo>
                    <a:pt x="105917" y="33147"/>
                  </a:lnTo>
                  <a:lnTo>
                    <a:pt x="94614" y="21843"/>
                  </a:lnTo>
                  <a:close/>
                </a:path>
                <a:path w="1489075" h="94614">
                  <a:moveTo>
                    <a:pt x="86740" y="18796"/>
                  </a:moveTo>
                  <a:lnTo>
                    <a:pt x="77342" y="19176"/>
                  </a:lnTo>
                  <a:lnTo>
                    <a:pt x="87811" y="19176"/>
                  </a:lnTo>
                  <a:lnTo>
                    <a:pt x="86740" y="18796"/>
                  </a:lnTo>
                  <a:close/>
                </a:path>
                <a:path w="1489075" h="94614">
                  <a:moveTo>
                    <a:pt x="144399" y="18796"/>
                  </a:moveTo>
                  <a:lnTo>
                    <a:pt x="143637" y="18796"/>
                  </a:lnTo>
                  <a:lnTo>
                    <a:pt x="122681" y="65404"/>
                  </a:lnTo>
                  <a:lnTo>
                    <a:pt x="120650" y="69976"/>
                  </a:lnTo>
                  <a:lnTo>
                    <a:pt x="118999" y="72898"/>
                  </a:lnTo>
                  <a:lnTo>
                    <a:pt x="117728" y="74294"/>
                  </a:lnTo>
                  <a:lnTo>
                    <a:pt x="116331" y="75691"/>
                  </a:lnTo>
                  <a:lnTo>
                    <a:pt x="114553" y="76580"/>
                  </a:lnTo>
                  <a:lnTo>
                    <a:pt x="112521" y="76835"/>
                  </a:lnTo>
                  <a:lnTo>
                    <a:pt x="112521" y="78486"/>
                  </a:lnTo>
                  <a:lnTo>
                    <a:pt x="131952" y="78486"/>
                  </a:lnTo>
                  <a:lnTo>
                    <a:pt x="131952" y="76835"/>
                  </a:lnTo>
                  <a:lnTo>
                    <a:pt x="128904" y="76707"/>
                  </a:lnTo>
                  <a:lnTo>
                    <a:pt x="127000" y="76326"/>
                  </a:lnTo>
                  <a:lnTo>
                    <a:pt x="126237" y="75818"/>
                  </a:lnTo>
                  <a:lnTo>
                    <a:pt x="124840" y="75056"/>
                  </a:lnTo>
                  <a:lnTo>
                    <a:pt x="124205" y="73913"/>
                  </a:lnTo>
                  <a:lnTo>
                    <a:pt x="124205" y="70992"/>
                  </a:lnTo>
                  <a:lnTo>
                    <a:pt x="124587" y="69468"/>
                  </a:lnTo>
                  <a:lnTo>
                    <a:pt x="125475" y="67563"/>
                  </a:lnTo>
                  <a:lnTo>
                    <a:pt x="127888" y="61849"/>
                  </a:lnTo>
                  <a:lnTo>
                    <a:pt x="163305" y="61849"/>
                  </a:lnTo>
                  <a:lnTo>
                    <a:pt x="161911" y="58674"/>
                  </a:lnTo>
                  <a:lnTo>
                    <a:pt x="129412" y="58674"/>
                  </a:lnTo>
                  <a:lnTo>
                    <a:pt x="138429" y="38480"/>
                  </a:lnTo>
                  <a:lnTo>
                    <a:pt x="153043" y="38480"/>
                  </a:lnTo>
                  <a:lnTo>
                    <a:pt x="144399" y="18796"/>
                  </a:lnTo>
                  <a:close/>
                </a:path>
                <a:path w="1489075" h="94614">
                  <a:moveTo>
                    <a:pt x="163305" y="61849"/>
                  </a:moveTo>
                  <a:lnTo>
                    <a:pt x="148589" y="61849"/>
                  </a:lnTo>
                  <a:lnTo>
                    <a:pt x="151637" y="69087"/>
                  </a:lnTo>
                  <a:lnTo>
                    <a:pt x="152526" y="70992"/>
                  </a:lnTo>
                  <a:lnTo>
                    <a:pt x="152907" y="72136"/>
                  </a:lnTo>
                  <a:lnTo>
                    <a:pt x="153034" y="72389"/>
                  </a:lnTo>
                  <a:lnTo>
                    <a:pt x="153162" y="72898"/>
                  </a:lnTo>
                  <a:lnTo>
                    <a:pt x="153288" y="74802"/>
                  </a:lnTo>
                  <a:lnTo>
                    <a:pt x="152907" y="75437"/>
                  </a:lnTo>
                  <a:lnTo>
                    <a:pt x="152273" y="75946"/>
                  </a:lnTo>
                  <a:lnTo>
                    <a:pt x="151383" y="76580"/>
                  </a:lnTo>
                  <a:lnTo>
                    <a:pt x="149732" y="76835"/>
                  </a:lnTo>
                  <a:lnTo>
                    <a:pt x="146303" y="76835"/>
                  </a:lnTo>
                  <a:lnTo>
                    <a:pt x="146303" y="78486"/>
                  </a:lnTo>
                  <a:lnTo>
                    <a:pt x="174625" y="78486"/>
                  </a:lnTo>
                  <a:lnTo>
                    <a:pt x="174625" y="76835"/>
                  </a:lnTo>
                  <a:lnTo>
                    <a:pt x="172846" y="76707"/>
                  </a:lnTo>
                  <a:lnTo>
                    <a:pt x="171450" y="76200"/>
                  </a:lnTo>
                  <a:lnTo>
                    <a:pt x="170561" y="75311"/>
                  </a:lnTo>
                  <a:lnTo>
                    <a:pt x="169163" y="74167"/>
                  </a:lnTo>
                  <a:lnTo>
                    <a:pt x="167512" y="71247"/>
                  </a:lnTo>
                  <a:lnTo>
                    <a:pt x="165480" y="66801"/>
                  </a:lnTo>
                  <a:lnTo>
                    <a:pt x="163305" y="61849"/>
                  </a:lnTo>
                  <a:close/>
                </a:path>
                <a:path w="1489075" h="94614">
                  <a:moveTo>
                    <a:pt x="153043" y="38480"/>
                  </a:moveTo>
                  <a:lnTo>
                    <a:pt x="138429" y="38480"/>
                  </a:lnTo>
                  <a:lnTo>
                    <a:pt x="147065" y="58674"/>
                  </a:lnTo>
                  <a:lnTo>
                    <a:pt x="161911" y="58674"/>
                  </a:lnTo>
                  <a:lnTo>
                    <a:pt x="153043" y="38480"/>
                  </a:lnTo>
                  <a:close/>
                </a:path>
                <a:path w="1489075" h="94614">
                  <a:moveTo>
                    <a:pt x="219455" y="18668"/>
                  </a:moveTo>
                  <a:lnTo>
                    <a:pt x="201421" y="18668"/>
                  </a:lnTo>
                  <a:lnTo>
                    <a:pt x="193928" y="21462"/>
                  </a:lnTo>
                  <a:lnTo>
                    <a:pt x="182244" y="33147"/>
                  </a:lnTo>
                  <a:lnTo>
                    <a:pt x="179324" y="40386"/>
                  </a:lnTo>
                  <a:lnTo>
                    <a:pt x="179366" y="56768"/>
                  </a:lnTo>
                  <a:lnTo>
                    <a:pt x="181482" y="63118"/>
                  </a:lnTo>
                  <a:lnTo>
                    <a:pt x="190118" y="74040"/>
                  </a:lnTo>
                  <a:lnTo>
                    <a:pt x="195833" y="77469"/>
                  </a:lnTo>
                  <a:lnTo>
                    <a:pt x="202818" y="78993"/>
                  </a:lnTo>
                  <a:lnTo>
                    <a:pt x="204977" y="84074"/>
                  </a:lnTo>
                  <a:lnTo>
                    <a:pt x="208152" y="87884"/>
                  </a:lnTo>
                  <a:lnTo>
                    <a:pt x="212343" y="90550"/>
                  </a:lnTo>
                  <a:lnTo>
                    <a:pt x="216662" y="93090"/>
                  </a:lnTo>
                  <a:lnTo>
                    <a:pt x="221361" y="94487"/>
                  </a:lnTo>
                  <a:lnTo>
                    <a:pt x="230124" y="94487"/>
                  </a:lnTo>
                  <a:lnTo>
                    <a:pt x="234061" y="93852"/>
                  </a:lnTo>
                  <a:lnTo>
                    <a:pt x="238378" y="92837"/>
                  </a:lnTo>
                  <a:lnTo>
                    <a:pt x="238378" y="90550"/>
                  </a:lnTo>
                  <a:lnTo>
                    <a:pt x="230504" y="90550"/>
                  </a:lnTo>
                  <a:lnTo>
                    <a:pt x="227075" y="89535"/>
                  </a:lnTo>
                  <a:lnTo>
                    <a:pt x="221487" y="85725"/>
                  </a:lnTo>
                  <a:lnTo>
                    <a:pt x="219328" y="82803"/>
                  </a:lnTo>
                  <a:lnTo>
                    <a:pt x="218058" y="78993"/>
                  </a:lnTo>
                  <a:lnTo>
                    <a:pt x="224536" y="77850"/>
                  </a:lnTo>
                  <a:lnTo>
                    <a:pt x="226636" y="76580"/>
                  </a:lnTo>
                  <a:lnTo>
                    <a:pt x="205993" y="76580"/>
                  </a:lnTo>
                  <a:lnTo>
                    <a:pt x="202691" y="74929"/>
                  </a:lnTo>
                  <a:lnTo>
                    <a:pt x="196595" y="66675"/>
                  </a:lnTo>
                  <a:lnTo>
                    <a:pt x="194909" y="59689"/>
                  </a:lnTo>
                  <a:lnTo>
                    <a:pt x="194919" y="40386"/>
                  </a:lnTo>
                  <a:lnTo>
                    <a:pt x="196087" y="34543"/>
                  </a:lnTo>
                  <a:lnTo>
                    <a:pt x="198440" y="29844"/>
                  </a:lnTo>
                  <a:lnTo>
                    <a:pt x="201167" y="24637"/>
                  </a:lnTo>
                  <a:lnTo>
                    <a:pt x="205231" y="21843"/>
                  </a:lnTo>
                  <a:lnTo>
                    <a:pt x="227081" y="21843"/>
                  </a:lnTo>
                  <a:lnTo>
                    <a:pt x="226821" y="21589"/>
                  </a:lnTo>
                  <a:lnTo>
                    <a:pt x="219455" y="18668"/>
                  </a:lnTo>
                  <a:close/>
                </a:path>
                <a:path w="1489075" h="94614">
                  <a:moveTo>
                    <a:pt x="238378" y="90169"/>
                  </a:moveTo>
                  <a:lnTo>
                    <a:pt x="237108" y="90424"/>
                  </a:lnTo>
                  <a:lnTo>
                    <a:pt x="235838" y="90550"/>
                  </a:lnTo>
                  <a:lnTo>
                    <a:pt x="238378" y="90550"/>
                  </a:lnTo>
                  <a:lnTo>
                    <a:pt x="238378" y="90169"/>
                  </a:lnTo>
                  <a:close/>
                </a:path>
                <a:path w="1489075" h="94614">
                  <a:moveTo>
                    <a:pt x="227081" y="21843"/>
                  </a:moveTo>
                  <a:lnTo>
                    <a:pt x="215773" y="21843"/>
                  </a:lnTo>
                  <a:lnTo>
                    <a:pt x="219837" y="24511"/>
                  </a:lnTo>
                  <a:lnTo>
                    <a:pt x="222696" y="29972"/>
                  </a:lnTo>
                  <a:lnTo>
                    <a:pt x="224789" y="34036"/>
                  </a:lnTo>
                  <a:lnTo>
                    <a:pt x="225848" y="40386"/>
                  </a:lnTo>
                  <a:lnTo>
                    <a:pt x="225932" y="59689"/>
                  </a:lnTo>
                  <a:lnTo>
                    <a:pt x="224154" y="66928"/>
                  </a:lnTo>
                  <a:lnTo>
                    <a:pt x="220599" y="71627"/>
                  </a:lnTo>
                  <a:lnTo>
                    <a:pt x="218186" y="74929"/>
                  </a:lnTo>
                  <a:lnTo>
                    <a:pt x="214756" y="76580"/>
                  </a:lnTo>
                  <a:lnTo>
                    <a:pt x="226636" y="76580"/>
                  </a:lnTo>
                  <a:lnTo>
                    <a:pt x="229996" y="74549"/>
                  </a:lnTo>
                  <a:lnTo>
                    <a:pt x="239140" y="63373"/>
                  </a:lnTo>
                  <a:lnTo>
                    <a:pt x="241426" y="56768"/>
                  </a:lnTo>
                  <a:lnTo>
                    <a:pt x="241426" y="40386"/>
                  </a:lnTo>
                  <a:lnTo>
                    <a:pt x="238505" y="33147"/>
                  </a:lnTo>
                  <a:lnTo>
                    <a:pt x="232663" y="27304"/>
                  </a:lnTo>
                  <a:lnTo>
                    <a:pt x="227081" y="21843"/>
                  </a:lnTo>
                  <a:close/>
                </a:path>
                <a:path w="1489075" h="94614">
                  <a:moveTo>
                    <a:pt x="272923" y="21589"/>
                  </a:moveTo>
                  <a:lnTo>
                    <a:pt x="248919" y="21589"/>
                  </a:lnTo>
                  <a:lnTo>
                    <a:pt x="250698" y="21716"/>
                  </a:lnTo>
                  <a:lnTo>
                    <a:pt x="252475" y="22732"/>
                  </a:lnTo>
                  <a:lnTo>
                    <a:pt x="253111" y="23367"/>
                  </a:lnTo>
                  <a:lnTo>
                    <a:pt x="253491" y="24256"/>
                  </a:lnTo>
                  <a:lnTo>
                    <a:pt x="253873" y="25018"/>
                  </a:lnTo>
                  <a:lnTo>
                    <a:pt x="254000" y="27177"/>
                  </a:lnTo>
                  <a:lnTo>
                    <a:pt x="254086" y="64388"/>
                  </a:lnTo>
                  <a:lnTo>
                    <a:pt x="254888" y="67944"/>
                  </a:lnTo>
                  <a:lnTo>
                    <a:pt x="256412" y="70738"/>
                  </a:lnTo>
                  <a:lnTo>
                    <a:pt x="257937" y="73660"/>
                  </a:lnTo>
                  <a:lnTo>
                    <a:pt x="260603" y="75946"/>
                  </a:lnTo>
                  <a:lnTo>
                    <a:pt x="264413" y="77850"/>
                  </a:lnTo>
                  <a:lnTo>
                    <a:pt x="267080" y="79248"/>
                  </a:lnTo>
                  <a:lnTo>
                    <a:pt x="271017" y="79882"/>
                  </a:lnTo>
                  <a:lnTo>
                    <a:pt x="282193" y="79882"/>
                  </a:lnTo>
                  <a:lnTo>
                    <a:pt x="287019" y="78612"/>
                  </a:lnTo>
                  <a:lnTo>
                    <a:pt x="291295" y="75437"/>
                  </a:lnTo>
                  <a:lnTo>
                    <a:pt x="277367" y="75437"/>
                  </a:lnTo>
                  <a:lnTo>
                    <a:pt x="275081" y="74929"/>
                  </a:lnTo>
                  <a:lnTo>
                    <a:pt x="273176" y="73787"/>
                  </a:lnTo>
                  <a:lnTo>
                    <a:pt x="271399" y="72643"/>
                  </a:lnTo>
                  <a:lnTo>
                    <a:pt x="270128" y="71247"/>
                  </a:lnTo>
                  <a:lnTo>
                    <a:pt x="269366" y="69596"/>
                  </a:lnTo>
                  <a:lnTo>
                    <a:pt x="268541" y="67944"/>
                  </a:lnTo>
                  <a:lnTo>
                    <a:pt x="268435" y="67437"/>
                  </a:lnTo>
                  <a:lnTo>
                    <a:pt x="268153" y="64897"/>
                  </a:lnTo>
                  <a:lnTo>
                    <a:pt x="268231" y="26035"/>
                  </a:lnTo>
                  <a:lnTo>
                    <a:pt x="268350" y="25018"/>
                  </a:lnTo>
                  <a:lnTo>
                    <a:pt x="268731" y="24256"/>
                  </a:lnTo>
                  <a:lnTo>
                    <a:pt x="268986" y="23367"/>
                  </a:lnTo>
                  <a:lnTo>
                    <a:pt x="269620" y="22732"/>
                  </a:lnTo>
                  <a:lnTo>
                    <a:pt x="270509" y="22225"/>
                  </a:lnTo>
                  <a:lnTo>
                    <a:pt x="271271" y="21843"/>
                  </a:lnTo>
                  <a:lnTo>
                    <a:pt x="272923" y="21589"/>
                  </a:lnTo>
                  <a:close/>
                </a:path>
                <a:path w="1489075" h="94614">
                  <a:moveTo>
                    <a:pt x="303911" y="21589"/>
                  </a:moveTo>
                  <a:lnTo>
                    <a:pt x="288798" y="21589"/>
                  </a:lnTo>
                  <a:lnTo>
                    <a:pt x="290702" y="21843"/>
                  </a:lnTo>
                  <a:lnTo>
                    <a:pt x="291973" y="22605"/>
                  </a:lnTo>
                  <a:lnTo>
                    <a:pt x="292734" y="22987"/>
                  </a:lnTo>
                  <a:lnTo>
                    <a:pt x="293496" y="23749"/>
                  </a:lnTo>
                  <a:lnTo>
                    <a:pt x="294513" y="26035"/>
                  </a:lnTo>
                  <a:lnTo>
                    <a:pt x="294893" y="27939"/>
                  </a:lnTo>
                  <a:lnTo>
                    <a:pt x="294893" y="60578"/>
                  </a:lnTo>
                  <a:lnTo>
                    <a:pt x="288163" y="73278"/>
                  </a:lnTo>
                  <a:lnTo>
                    <a:pt x="286003" y="74802"/>
                  </a:lnTo>
                  <a:lnTo>
                    <a:pt x="283209" y="75437"/>
                  </a:lnTo>
                  <a:lnTo>
                    <a:pt x="291295" y="75437"/>
                  </a:lnTo>
                  <a:lnTo>
                    <a:pt x="294004" y="73405"/>
                  </a:lnTo>
                  <a:lnTo>
                    <a:pt x="296163" y="70612"/>
                  </a:lnTo>
                  <a:lnTo>
                    <a:pt x="297095" y="67437"/>
                  </a:lnTo>
                  <a:lnTo>
                    <a:pt x="298068" y="64515"/>
                  </a:lnTo>
                  <a:lnTo>
                    <a:pt x="298371" y="60578"/>
                  </a:lnTo>
                  <a:lnTo>
                    <a:pt x="298469" y="27939"/>
                  </a:lnTo>
                  <a:lnTo>
                    <a:pt x="298703" y="26415"/>
                  </a:lnTo>
                  <a:lnTo>
                    <a:pt x="299084" y="25526"/>
                  </a:lnTo>
                  <a:lnTo>
                    <a:pt x="299465" y="24256"/>
                  </a:lnTo>
                  <a:lnTo>
                    <a:pt x="300354" y="23240"/>
                  </a:lnTo>
                  <a:lnTo>
                    <a:pt x="301370" y="22605"/>
                  </a:lnTo>
                  <a:lnTo>
                    <a:pt x="302513" y="21843"/>
                  </a:lnTo>
                  <a:lnTo>
                    <a:pt x="303911" y="21589"/>
                  </a:lnTo>
                  <a:close/>
                </a:path>
                <a:path w="1489075" h="94614">
                  <a:moveTo>
                    <a:pt x="276732" y="19938"/>
                  </a:moveTo>
                  <a:lnTo>
                    <a:pt x="246506" y="19938"/>
                  </a:lnTo>
                  <a:lnTo>
                    <a:pt x="246506" y="21589"/>
                  </a:lnTo>
                  <a:lnTo>
                    <a:pt x="276732" y="21589"/>
                  </a:lnTo>
                  <a:lnTo>
                    <a:pt x="276732" y="19938"/>
                  </a:lnTo>
                  <a:close/>
                </a:path>
                <a:path w="1489075" h="94614">
                  <a:moveTo>
                    <a:pt x="306704" y="19938"/>
                  </a:moveTo>
                  <a:lnTo>
                    <a:pt x="286512" y="19938"/>
                  </a:lnTo>
                  <a:lnTo>
                    <a:pt x="286512" y="21589"/>
                  </a:lnTo>
                  <a:lnTo>
                    <a:pt x="306704" y="21589"/>
                  </a:lnTo>
                  <a:lnTo>
                    <a:pt x="306704" y="19938"/>
                  </a:lnTo>
                  <a:close/>
                </a:path>
                <a:path w="1489075" h="94614">
                  <a:moveTo>
                    <a:pt x="340740" y="76835"/>
                  </a:moveTo>
                  <a:lnTo>
                    <a:pt x="310133" y="76835"/>
                  </a:lnTo>
                  <a:lnTo>
                    <a:pt x="310133" y="78486"/>
                  </a:lnTo>
                  <a:lnTo>
                    <a:pt x="340740" y="78486"/>
                  </a:lnTo>
                  <a:lnTo>
                    <a:pt x="340740" y="76835"/>
                  </a:lnTo>
                  <a:close/>
                </a:path>
                <a:path w="1489075" h="94614">
                  <a:moveTo>
                    <a:pt x="337184" y="21589"/>
                  </a:moveTo>
                  <a:lnTo>
                    <a:pt x="313816" y="21589"/>
                  </a:lnTo>
                  <a:lnTo>
                    <a:pt x="315087" y="21843"/>
                  </a:lnTo>
                  <a:lnTo>
                    <a:pt x="315975" y="22351"/>
                  </a:lnTo>
                  <a:lnTo>
                    <a:pt x="316991" y="22987"/>
                  </a:lnTo>
                  <a:lnTo>
                    <a:pt x="317626" y="23622"/>
                  </a:lnTo>
                  <a:lnTo>
                    <a:pt x="317880" y="24384"/>
                  </a:lnTo>
                  <a:lnTo>
                    <a:pt x="318262" y="25146"/>
                  </a:lnTo>
                  <a:lnTo>
                    <a:pt x="318262" y="73278"/>
                  </a:lnTo>
                  <a:lnTo>
                    <a:pt x="317880" y="73913"/>
                  </a:lnTo>
                  <a:lnTo>
                    <a:pt x="317500" y="74929"/>
                  </a:lnTo>
                  <a:lnTo>
                    <a:pt x="316991" y="75564"/>
                  </a:lnTo>
                  <a:lnTo>
                    <a:pt x="316229" y="75946"/>
                  </a:lnTo>
                  <a:lnTo>
                    <a:pt x="315213" y="76580"/>
                  </a:lnTo>
                  <a:lnTo>
                    <a:pt x="313816" y="76835"/>
                  </a:lnTo>
                  <a:lnTo>
                    <a:pt x="337184" y="76835"/>
                  </a:lnTo>
                  <a:lnTo>
                    <a:pt x="335914" y="76580"/>
                  </a:lnTo>
                  <a:lnTo>
                    <a:pt x="334899" y="76073"/>
                  </a:lnTo>
                  <a:lnTo>
                    <a:pt x="334009" y="75437"/>
                  </a:lnTo>
                  <a:lnTo>
                    <a:pt x="333375" y="74802"/>
                  </a:lnTo>
                  <a:lnTo>
                    <a:pt x="332613" y="73278"/>
                  </a:lnTo>
                  <a:lnTo>
                    <a:pt x="332676" y="25146"/>
                  </a:lnTo>
                  <a:lnTo>
                    <a:pt x="333048" y="24384"/>
                  </a:lnTo>
                  <a:lnTo>
                    <a:pt x="333375" y="23622"/>
                  </a:lnTo>
                  <a:lnTo>
                    <a:pt x="334009" y="22860"/>
                  </a:lnTo>
                  <a:lnTo>
                    <a:pt x="334771" y="22478"/>
                  </a:lnTo>
                  <a:lnTo>
                    <a:pt x="335788" y="21843"/>
                  </a:lnTo>
                  <a:lnTo>
                    <a:pt x="337184" y="21589"/>
                  </a:lnTo>
                  <a:close/>
                </a:path>
                <a:path w="1489075" h="94614">
                  <a:moveTo>
                    <a:pt x="340740" y="19938"/>
                  </a:moveTo>
                  <a:lnTo>
                    <a:pt x="310133" y="19938"/>
                  </a:lnTo>
                  <a:lnTo>
                    <a:pt x="310133" y="21589"/>
                  </a:lnTo>
                  <a:lnTo>
                    <a:pt x="340740" y="21589"/>
                  </a:lnTo>
                  <a:lnTo>
                    <a:pt x="340740" y="19938"/>
                  </a:lnTo>
                  <a:close/>
                </a:path>
                <a:path w="1489075" h="94614">
                  <a:moveTo>
                    <a:pt x="345820" y="76835"/>
                  </a:moveTo>
                  <a:lnTo>
                    <a:pt x="345186" y="76835"/>
                  </a:lnTo>
                  <a:lnTo>
                    <a:pt x="345186" y="78486"/>
                  </a:lnTo>
                  <a:lnTo>
                    <a:pt x="365251" y="78486"/>
                  </a:lnTo>
                  <a:lnTo>
                    <a:pt x="365251" y="76962"/>
                  </a:lnTo>
                  <a:lnTo>
                    <a:pt x="347090" y="76962"/>
                  </a:lnTo>
                  <a:lnTo>
                    <a:pt x="345820" y="76835"/>
                  </a:lnTo>
                  <a:close/>
                </a:path>
                <a:path w="1489075" h="94614">
                  <a:moveTo>
                    <a:pt x="371560" y="25526"/>
                  </a:moveTo>
                  <a:lnTo>
                    <a:pt x="356742" y="25526"/>
                  </a:lnTo>
                  <a:lnTo>
                    <a:pt x="379475" y="78486"/>
                  </a:lnTo>
                  <a:lnTo>
                    <a:pt x="380491" y="78486"/>
                  </a:lnTo>
                  <a:lnTo>
                    <a:pt x="388894" y="58547"/>
                  </a:lnTo>
                  <a:lnTo>
                    <a:pt x="385571" y="58547"/>
                  </a:lnTo>
                  <a:lnTo>
                    <a:pt x="371560" y="25526"/>
                  </a:lnTo>
                  <a:close/>
                </a:path>
                <a:path w="1489075" h="94614">
                  <a:moveTo>
                    <a:pt x="425323" y="76835"/>
                  </a:moveTo>
                  <a:lnTo>
                    <a:pt x="394715" y="76835"/>
                  </a:lnTo>
                  <a:lnTo>
                    <a:pt x="394715" y="78486"/>
                  </a:lnTo>
                  <a:lnTo>
                    <a:pt x="425323" y="78486"/>
                  </a:lnTo>
                  <a:lnTo>
                    <a:pt x="425323" y="76835"/>
                  </a:lnTo>
                  <a:close/>
                </a:path>
                <a:path w="1489075" h="94614">
                  <a:moveTo>
                    <a:pt x="369188" y="19938"/>
                  </a:moveTo>
                  <a:lnTo>
                    <a:pt x="345186" y="19938"/>
                  </a:lnTo>
                  <a:lnTo>
                    <a:pt x="345186" y="21589"/>
                  </a:lnTo>
                  <a:lnTo>
                    <a:pt x="348741" y="21589"/>
                  </a:lnTo>
                  <a:lnTo>
                    <a:pt x="350012" y="21843"/>
                  </a:lnTo>
                  <a:lnTo>
                    <a:pt x="351027" y="22351"/>
                  </a:lnTo>
                  <a:lnTo>
                    <a:pt x="352043" y="22987"/>
                  </a:lnTo>
                  <a:lnTo>
                    <a:pt x="352678" y="23622"/>
                  </a:lnTo>
                  <a:lnTo>
                    <a:pt x="352932" y="24384"/>
                  </a:lnTo>
                  <a:lnTo>
                    <a:pt x="353313" y="25018"/>
                  </a:lnTo>
                  <a:lnTo>
                    <a:pt x="353313" y="71374"/>
                  </a:lnTo>
                  <a:lnTo>
                    <a:pt x="353059" y="72643"/>
                  </a:lnTo>
                  <a:lnTo>
                    <a:pt x="347090" y="76962"/>
                  </a:lnTo>
                  <a:lnTo>
                    <a:pt x="365251" y="76962"/>
                  </a:lnTo>
                  <a:lnTo>
                    <a:pt x="362584" y="76835"/>
                  </a:lnTo>
                  <a:lnTo>
                    <a:pt x="360552" y="76453"/>
                  </a:lnTo>
                  <a:lnTo>
                    <a:pt x="359409" y="75564"/>
                  </a:lnTo>
                  <a:lnTo>
                    <a:pt x="358139" y="74675"/>
                  </a:lnTo>
                  <a:lnTo>
                    <a:pt x="357250" y="73405"/>
                  </a:lnTo>
                  <a:lnTo>
                    <a:pt x="356869" y="72009"/>
                  </a:lnTo>
                  <a:lnTo>
                    <a:pt x="356742" y="25526"/>
                  </a:lnTo>
                  <a:lnTo>
                    <a:pt x="371560" y="25526"/>
                  </a:lnTo>
                  <a:lnTo>
                    <a:pt x="369188" y="19938"/>
                  </a:lnTo>
                  <a:close/>
                </a:path>
                <a:path w="1489075" h="94614">
                  <a:moveTo>
                    <a:pt x="417194" y="25146"/>
                  </a:moveTo>
                  <a:lnTo>
                    <a:pt x="402970" y="25146"/>
                  </a:lnTo>
                  <a:lnTo>
                    <a:pt x="402886" y="72643"/>
                  </a:lnTo>
                  <a:lnTo>
                    <a:pt x="402767" y="73405"/>
                  </a:lnTo>
                  <a:lnTo>
                    <a:pt x="402539" y="73787"/>
                  </a:lnTo>
                  <a:lnTo>
                    <a:pt x="402415" y="74040"/>
                  </a:lnTo>
                  <a:lnTo>
                    <a:pt x="402081" y="74929"/>
                  </a:lnTo>
                  <a:lnTo>
                    <a:pt x="401446" y="75564"/>
                  </a:lnTo>
                  <a:lnTo>
                    <a:pt x="399795" y="76580"/>
                  </a:lnTo>
                  <a:lnTo>
                    <a:pt x="398399" y="76835"/>
                  </a:lnTo>
                  <a:lnTo>
                    <a:pt x="421766" y="76835"/>
                  </a:lnTo>
                  <a:lnTo>
                    <a:pt x="417575" y="74040"/>
                  </a:lnTo>
                  <a:lnTo>
                    <a:pt x="417258" y="73405"/>
                  </a:lnTo>
                  <a:lnTo>
                    <a:pt x="417149" y="72643"/>
                  </a:lnTo>
                  <a:lnTo>
                    <a:pt x="417194" y="25146"/>
                  </a:lnTo>
                  <a:close/>
                </a:path>
                <a:path w="1489075" h="94614">
                  <a:moveTo>
                    <a:pt x="425323" y="19938"/>
                  </a:moveTo>
                  <a:lnTo>
                    <a:pt x="401446" y="19938"/>
                  </a:lnTo>
                  <a:lnTo>
                    <a:pt x="385571" y="58547"/>
                  </a:lnTo>
                  <a:lnTo>
                    <a:pt x="388894" y="58547"/>
                  </a:lnTo>
                  <a:lnTo>
                    <a:pt x="402970" y="25146"/>
                  </a:lnTo>
                  <a:lnTo>
                    <a:pt x="417194" y="25146"/>
                  </a:lnTo>
                  <a:lnTo>
                    <a:pt x="417575" y="24511"/>
                  </a:lnTo>
                  <a:lnTo>
                    <a:pt x="417956" y="23494"/>
                  </a:lnTo>
                  <a:lnTo>
                    <a:pt x="418464" y="22860"/>
                  </a:lnTo>
                  <a:lnTo>
                    <a:pt x="419226" y="22478"/>
                  </a:lnTo>
                  <a:lnTo>
                    <a:pt x="420242" y="21843"/>
                  </a:lnTo>
                  <a:lnTo>
                    <a:pt x="421639" y="21589"/>
                  </a:lnTo>
                  <a:lnTo>
                    <a:pt x="425323" y="21589"/>
                  </a:lnTo>
                  <a:lnTo>
                    <a:pt x="425323" y="19938"/>
                  </a:lnTo>
                  <a:close/>
                </a:path>
                <a:path w="1489075" h="94614">
                  <a:moveTo>
                    <a:pt x="460755" y="60578"/>
                  </a:moveTo>
                  <a:lnTo>
                    <a:pt x="457200" y="60578"/>
                  </a:lnTo>
                  <a:lnTo>
                    <a:pt x="455675" y="61213"/>
                  </a:lnTo>
                  <a:lnTo>
                    <a:pt x="454405" y="62484"/>
                  </a:lnTo>
                  <a:lnTo>
                    <a:pt x="453263" y="63753"/>
                  </a:lnTo>
                  <a:lnTo>
                    <a:pt x="452627" y="65277"/>
                  </a:lnTo>
                  <a:lnTo>
                    <a:pt x="452627" y="70485"/>
                  </a:lnTo>
                  <a:lnTo>
                    <a:pt x="454151" y="73405"/>
                  </a:lnTo>
                  <a:lnTo>
                    <a:pt x="460248" y="78486"/>
                  </a:lnTo>
                  <a:lnTo>
                    <a:pt x="464184" y="79882"/>
                  </a:lnTo>
                  <a:lnTo>
                    <a:pt x="473075" y="79882"/>
                  </a:lnTo>
                  <a:lnTo>
                    <a:pt x="476630" y="78993"/>
                  </a:lnTo>
                  <a:lnTo>
                    <a:pt x="479425" y="77215"/>
                  </a:lnTo>
                  <a:lnTo>
                    <a:pt x="480997" y="76326"/>
                  </a:lnTo>
                  <a:lnTo>
                    <a:pt x="465963" y="76326"/>
                  </a:lnTo>
                  <a:lnTo>
                    <a:pt x="464565" y="75946"/>
                  </a:lnTo>
                  <a:lnTo>
                    <a:pt x="463423" y="75184"/>
                  </a:lnTo>
                  <a:lnTo>
                    <a:pt x="462788" y="74549"/>
                  </a:lnTo>
                  <a:lnTo>
                    <a:pt x="462406" y="73913"/>
                  </a:lnTo>
                  <a:lnTo>
                    <a:pt x="462533" y="72389"/>
                  </a:lnTo>
                  <a:lnTo>
                    <a:pt x="462788" y="71881"/>
                  </a:lnTo>
                  <a:lnTo>
                    <a:pt x="464819" y="68834"/>
                  </a:lnTo>
                  <a:lnTo>
                    <a:pt x="464946" y="68579"/>
                  </a:lnTo>
                  <a:lnTo>
                    <a:pt x="465177" y="67310"/>
                  </a:lnTo>
                  <a:lnTo>
                    <a:pt x="465200" y="64769"/>
                  </a:lnTo>
                  <a:lnTo>
                    <a:pt x="464565" y="63373"/>
                  </a:lnTo>
                  <a:lnTo>
                    <a:pt x="462279" y="61087"/>
                  </a:lnTo>
                  <a:lnTo>
                    <a:pt x="460755" y="60578"/>
                  </a:lnTo>
                  <a:close/>
                </a:path>
                <a:path w="1489075" h="94614">
                  <a:moveTo>
                    <a:pt x="491743" y="21589"/>
                  </a:moveTo>
                  <a:lnTo>
                    <a:pt x="468375" y="21589"/>
                  </a:lnTo>
                  <a:lnTo>
                    <a:pt x="469645" y="21843"/>
                  </a:lnTo>
                  <a:lnTo>
                    <a:pt x="470534" y="22351"/>
                  </a:lnTo>
                  <a:lnTo>
                    <a:pt x="473075" y="26924"/>
                  </a:lnTo>
                  <a:lnTo>
                    <a:pt x="472973" y="68834"/>
                  </a:lnTo>
                  <a:lnTo>
                    <a:pt x="470788" y="75437"/>
                  </a:lnTo>
                  <a:lnTo>
                    <a:pt x="470026" y="76073"/>
                  </a:lnTo>
                  <a:lnTo>
                    <a:pt x="469011" y="76326"/>
                  </a:lnTo>
                  <a:lnTo>
                    <a:pt x="480997" y="76326"/>
                  </a:lnTo>
                  <a:lnTo>
                    <a:pt x="487044" y="27050"/>
                  </a:lnTo>
                  <a:lnTo>
                    <a:pt x="487299" y="25273"/>
                  </a:lnTo>
                  <a:lnTo>
                    <a:pt x="487552" y="24511"/>
                  </a:lnTo>
                  <a:lnTo>
                    <a:pt x="488061" y="23622"/>
                  </a:lnTo>
                  <a:lnTo>
                    <a:pt x="488568" y="22860"/>
                  </a:lnTo>
                  <a:lnTo>
                    <a:pt x="489330" y="22478"/>
                  </a:lnTo>
                  <a:lnTo>
                    <a:pt x="490346" y="21843"/>
                  </a:lnTo>
                  <a:lnTo>
                    <a:pt x="491743" y="21589"/>
                  </a:lnTo>
                  <a:close/>
                </a:path>
                <a:path w="1489075" h="94614">
                  <a:moveTo>
                    <a:pt x="495300" y="19938"/>
                  </a:moveTo>
                  <a:lnTo>
                    <a:pt x="464184" y="19938"/>
                  </a:lnTo>
                  <a:lnTo>
                    <a:pt x="464184" y="21589"/>
                  </a:lnTo>
                  <a:lnTo>
                    <a:pt x="495300" y="21589"/>
                  </a:lnTo>
                  <a:lnTo>
                    <a:pt x="495300" y="19938"/>
                  </a:lnTo>
                  <a:close/>
                </a:path>
                <a:path w="1489075" h="94614">
                  <a:moveTo>
                    <a:pt x="521334" y="18796"/>
                  </a:moveTo>
                  <a:lnTo>
                    <a:pt x="499363" y="56768"/>
                  </a:lnTo>
                  <a:lnTo>
                    <a:pt x="501523" y="63500"/>
                  </a:lnTo>
                  <a:lnTo>
                    <a:pt x="530605" y="79882"/>
                  </a:lnTo>
                  <a:lnTo>
                    <a:pt x="537987" y="79170"/>
                  </a:lnTo>
                  <a:lnTo>
                    <a:pt x="544512" y="77041"/>
                  </a:lnTo>
                  <a:lnTo>
                    <a:pt x="545250" y="76580"/>
                  </a:lnTo>
                  <a:lnTo>
                    <a:pt x="526033" y="76580"/>
                  </a:lnTo>
                  <a:lnTo>
                    <a:pt x="522604" y="74929"/>
                  </a:lnTo>
                  <a:lnTo>
                    <a:pt x="516636" y="66801"/>
                  </a:lnTo>
                  <a:lnTo>
                    <a:pt x="514857" y="59436"/>
                  </a:lnTo>
                  <a:lnTo>
                    <a:pt x="514970" y="40386"/>
                  </a:lnTo>
                  <a:lnTo>
                    <a:pt x="516000" y="34543"/>
                  </a:lnTo>
                  <a:lnTo>
                    <a:pt x="521080" y="24637"/>
                  </a:lnTo>
                  <a:lnTo>
                    <a:pt x="525144" y="21843"/>
                  </a:lnTo>
                  <a:lnTo>
                    <a:pt x="547242" y="21843"/>
                  </a:lnTo>
                  <a:lnTo>
                    <a:pt x="546862" y="21462"/>
                  </a:lnTo>
                  <a:lnTo>
                    <a:pt x="540439" y="19176"/>
                  </a:lnTo>
                  <a:lnTo>
                    <a:pt x="529970" y="19176"/>
                  </a:lnTo>
                  <a:lnTo>
                    <a:pt x="521334" y="18796"/>
                  </a:lnTo>
                  <a:close/>
                </a:path>
                <a:path w="1489075" h="94614">
                  <a:moveTo>
                    <a:pt x="547242" y="21843"/>
                  </a:moveTo>
                  <a:lnTo>
                    <a:pt x="533400" y="21843"/>
                  </a:lnTo>
                  <a:lnTo>
                    <a:pt x="535939" y="22732"/>
                  </a:lnTo>
                  <a:lnTo>
                    <a:pt x="538226" y="24256"/>
                  </a:lnTo>
                  <a:lnTo>
                    <a:pt x="540384" y="25907"/>
                  </a:lnTo>
                  <a:lnTo>
                    <a:pt x="542289" y="28575"/>
                  </a:lnTo>
                  <a:lnTo>
                    <a:pt x="543687" y="32385"/>
                  </a:lnTo>
                  <a:lnTo>
                    <a:pt x="545211" y="36194"/>
                  </a:lnTo>
                  <a:lnTo>
                    <a:pt x="545666" y="40386"/>
                  </a:lnTo>
                  <a:lnTo>
                    <a:pt x="545785" y="56768"/>
                  </a:lnTo>
                  <a:lnTo>
                    <a:pt x="545211" y="61594"/>
                  </a:lnTo>
                  <a:lnTo>
                    <a:pt x="533400" y="76580"/>
                  </a:lnTo>
                  <a:lnTo>
                    <a:pt x="545250" y="76580"/>
                  </a:lnTo>
                  <a:lnTo>
                    <a:pt x="561466" y="40259"/>
                  </a:lnTo>
                  <a:lnTo>
                    <a:pt x="558545" y="33147"/>
                  </a:lnTo>
                  <a:lnTo>
                    <a:pt x="547242" y="21843"/>
                  </a:lnTo>
                  <a:close/>
                </a:path>
                <a:path w="1489075" h="94614">
                  <a:moveTo>
                    <a:pt x="539368" y="18796"/>
                  </a:moveTo>
                  <a:lnTo>
                    <a:pt x="529970" y="19176"/>
                  </a:lnTo>
                  <a:lnTo>
                    <a:pt x="540439" y="19176"/>
                  </a:lnTo>
                  <a:lnTo>
                    <a:pt x="539368" y="18796"/>
                  </a:lnTo>
                  <a:close/>
                </a:path>
                <a:path w="1489075" h="94614">
                  <a:moveTo>
                    <a:pt x="570611" y="57785"/>
                  </a:moveTo>
                  <a:lnTo>
                    <a:pt x="568959" y="57785"/>
                  </a:lnTo>
                  <a:lnTo>
                    <a:pt x="568959" y="79882"/>
                  </a:lnTo>
                  <a:lnTo>
                    <a:pt x="570611" y="79882"/>
                  </a:lnTo>
                  <a:lnTo>
                    <a:pt x="571118" y="78612"/>
                  </a:lnTo>
                  <a:lnTo>
                    <a:pt x="571753" y="77724"/>
                  </a:lnTo>
                  <a:lnTo>
                    <a:pt x="572642" y="77215"/>
                  </a:lnTo>
                  <a:lnTo>
                    <a:pt x="573531" y="76580"/>
                  </a:lnTo>
                  <a:lnTo>
                    <a:pt x="574293" y="76326"/>
                  </a:lnTo>
                  <a:lnTo>
                    <a:pt x="584258" y="76326"/>
                  </a:lnTo>
                  <a:lnTo>
                    <a:pt x="581532" y="75184"/>
                  </a:lnTo>
                  <a:lnTo>
                    <a:pt x="574293" y="68706"/>
                  </a:lnTo>
                  <a:lnTo>
                    <a:pt x="571880" y="64007"/>
                  </a:lnTo>
                  <a:lnTo>
                    <a:pt x="570611" y="57785"/>
                  </a:lnTo>
                  <a:close/>
                </a:path>
                <a:path w="1489075" h="94614">
                  <a:moveTo>
                    <a:pt x="584258" y="76326"/>
                  </a:moveTo>
                  <a:lnTo>
                    <a:pt x="575944" y="76326"/>
                  </a:lnTo>
                  <a:lnTo>
                    <a:pt x="577088" y="76580"/>
                  </a:lnTo>
                  <a:lnTo>
                    <a:pt x="578357" y="77215"/>
                  </a:lnTo>
                  <a:lnTo>
                    <a:pt x="580898" y="78231"/>
                  </a:lnTo>
                  <a:lnTo>
                    <a:pt x="582929" y="78993"/>
                  </a:lnTo>
                  <a:lnTo>
                    <a:pt x="584580" y="79248"/>
                  </a:lnTo>
                  <a:lnTo>
                    <a:pt x="586231" y="79628"/>
                  </a:lnTo>
                  <a:lnTo>
                    <a:pt x="588009" y="79882"/>
                  </a:lnTo>
                  <a:lnTo>
                    <a:pt x="595629" y="79882"/>
                  </a:lnTo>
                  <a:lnTo>
                    <a:pt x="600582" y="78104"/>
                  </a:lnTo>
                  <a:lnTo>
                    <a:pt x="601943" y="76835"/>
                  </a:lnTo>
                  <a:lnTo>
                    <a:pt x="585469" y="76835"/>
                  </a:lnTo>
                  <a:lnTo>
                    <a:pt x="584258" y="76326"/>
                  </a:lnTo>
                  <a:close/>
                </a:path>
                <a:path w="1489075" h="94614">
                  <a:moveTo>
                    <a:pt x="589026" y="18668"/>
                  </a:moveTo>
                  <a:lnTo>
                    <a:pt x="581913" y="18668"/>
                  </a:lnTo>
                  <a:lnTo>
                    <a:pt x="577595" y="20319"/>
                  </a:lnTo>
                  <a:lnTo>
                    <a:pt x="574166" y="23494"/>
                  </a:lnTo>
                  <a:lnTo>
                    <a:pt x="570738" y="26797"/>
                  </a:lnTo>
                  <a:lnTo>
                    <a:pt x="569087" y="30861"/>
                  </a:lnTo>
                  <a:lnTo>
                    <a:pt x="569087" y="38226"/>
                  </a:lnTo>
                  <a:lnTo>
                    <a:pt x="569721" y="40639"/>
                  </a:lnTo>
                  <a:lnTo>
                    <a:pt x="570991" y="42925"/>
                  </a:lnTo>
                  <a:lnTo>
                    <a:pt x="572134" y="45212"/>
                  </a:lnTo>
                  <a:lnTo>
                    <a:pt x="591565" y="57657"/>
                  </a:lnTo>
                  <a:lnTo>
                    <a:pt x="594232" y="59181"/>
                  </a:lnTo>
                  <a:lnTo>
                    <a:pt x="595756" y="60325"/>
                  </a:lnTo>
                  <a:lnTo>
                    <a:pt x="597280" y="61594"/>
                  </a:lnTo>
                  <a:lnTo>
                    <a:pt x="598296" y="62737"/>
                  </a:lnTo>
                  <a:lnTo>
                    <a:pt x="599058" y="64135"/>
                  </a:lnTo>
                  <a:lnTo>
                    <a:pt x="599820" y="65404"/>
                  </a:lnTo>
                  <a:lnTo>
                    <a:pt x="600201" y="66675"/>
                  </a:lnTo>
                  <a:lnTo>
                    <a:pt x="600201" y="70357"/>
                  </a:lnTo>
                  <a:lnTo>
                    <a:pt x="599186" y="72516"/>
                  </a:lnTo>
                  <a:lnTo>
                    <a:pt x="597280" y="74167"/>
                  </a:lnTo>
                  <a:lnTo>
                    <a:pt x="595376" y="75946"/>
                  </a:lnTo>
                  <a:lnTo>
                    <a:pt x="592836" y="76835"/>
                  </a:lnTo>
                  <a:lnTo>
                    <a:pt x="601943" y="76835"/>
                  </a:lnTo>
                  <a:lnTo>
                    <a:pt x="604392" y="74549"/>
                  </a:lnTo>
                  <a:lnTo>
                    <a:pt x="608202" y="71119"/>
                  </a:lnTo>
                  <a:lnTo>
                    <a:pt x="610107" y="66801"/>
                  </a:lnTo>
                  <a:lnTo>
                    <a:pt x="610107" y="58165"/>
                  </a:lnTo>
                  <a:lnTo>
                    <a:pt x="587755" y="39750"/>
                  </a:lnTo>
                  <a:lnTo>
                    <a:pt x="584707" y="38100"/>
                  </a:lnTo>
                  <a:lnTo>
                    <a:pt x="583311" y="37084"/>
                  </a:lnTo>
                  <a:lnTo>
                    <a:pt x="581405" y="35813"/>
                  </a:lnTo>
                  <a:lnTo>
                    <a:pt x="580136" y="34416"/>
                  </a:lnTo>
                  <a:lnTo>
                    <a:pt x="579246" y="33147"/>
                  </a:lnTo>
                  <a:lnTo>
                    <a:pt x="578738" y="32130"/>
                  </a:lnTo>
                  <a:lnTo>
                    <a:pt x="578357" y="30987"/>
                  </a:lnTo>
                  <a:lnTo>
                    <a:pt x="578357" y="27559"/>
                  </a:lnTo>
                  <a:lnTo>
                    <a:pt x="579246" y="25780"/>
                  </a:lnTo>
                  <a:lnTo>
                    <a:pt x="582676" y="22605"/>
                  </a:lnTo>
                  <a:lnTo>
                    <a:pt x="584962" y="21843"/>
                  </a:lnTo>
                  <a:lnTo>
                    <a:pt x="598852" y="21843"/>
                  </a:lnTo>
                  <a:lnTo>
                    <a:pt x="597662" y="21209"/>
                  </a:lnTo>
                  <a:lnTo>
                    <a:pt x="595629" y="20319"/>
                  </a:lnTo>
                  <a:lnTo>
                    <a:pt x="593978" y="19685"/>
                  </a:lnTo>
                  <a:lnTo>
                    <a:pt x="590930" y="18796"/>
                  </a:lnTo>
                  <a:lnTo>
                    <a:pt x="589026" y="18668"/>
                  </a:lnTo>
                  <a:close/>
                </a:path>
                <a:path w="1489075" h="94614">
                  <a:moveTo>
                    <a:pt x="598852" y="21843"/>
                  </a:moveTo>
                  <a:lnTo>
                    <a:pt x="591692" y="21843"/>
                  </a:lnTo>
                  <a:lnTo>
                    <a:pt x="595249" y="23367"/>
                  </a:lnTo>
                  <a:lnTo>
                    <a:pt x="598551" y="26288"/>
                  </a:lnTo>
                  <a:lnTo>
                    <a:pt x="601726" y="29337"/>
                  </a:lnTo>
                  <a:lnTo>
                    <a:pt x="603884" y="33274"/>
                  </a:lnTo>
                  <a:lnTo>
                    <a:pt x="604646" y="38100"/>
                  </a:lnTo>
                  <a:lnTo>
                    <a:pt x="606425" y="38100"/>
                  </a:lnTo>
                  <a:lnTo>
                    <a:pt x="606019" y="22605"/>
                  </a:lnTo>
                  <a:lnTo>
                    <a:pt x="600963" y="22605"/>
                  </a:lnTo>
                  <a:lnTo>
                    <a:pt x="599566" y="22225"/>
                  </a:lnTo>
                  <a:lnTo>
                    <a:pt x="598852" y="21843"/>
                  </a:lnTo>
                  <a:close/>
                </a:path>
                <a:path w="1489075" h="94614">
                  <a:moveTo>
                    <a:pt x="605916" y="18668"/>
                  </a:moveTo>
                  <a:lnTo>
                    <a:pt x="604646" y="18668"/>
                  </a:lnTo>
                  <a:lnTo>
                    <a:pt x="604265" y="20319"/>
                  </a:lnTo>
                  <a:lnTo>
                    <a:pt x="603884" y="21462"/>
                  </a:lnTo>
                  <a:lnTo>
                    <a:pt x="603503" y="21971"/>
                  </a:lnTo>
                  <a:lnTo>
                    <a:pt x="602995" y="22351"/>
                  </a:lnTo>
                  <a:lnTo>
                    <a:pt x="602488" y="22605"/>
                  </a:lnTo>
                  <a:lnTo>
                    <a:pt x="606019" y="22605"/>
                  </a:lnTo>
                  <a:lnTo>
                    <a:pt x="605916" y="18668"/>
                  </a:lnTo>
                  <a:close/>
                </a:path>
                <a:path w="1489075" h="94614">
                  <a:moveTo>
                    <a:pt x="663955" y="19938"/>
                  </a:moveTo>
                  <a:lnTo>
                    <a:pt x="614933" y="19938"/>
                  </a:lnTo>
                  <a:lnTo>
                    <a:pt x="614933" y="21589"/>
                  </a:lnTo>
                  <a:lnTo>
                    <a:pt x="618870" y="21589"/>
                  </a:lnTo>
                  <a:lnTo>
                    <a:pt x="620267" y="21971"/>
                  </a:lnTo>
                  <a:lnTo>
                    <a:pt x="623062" y="73278"/>
                  </a:lnTo>
                  <a:lnTo>
                    <a:pt x="622680" y="73913"/>
                  </a:lnTo>
                  <a:lnTo>
                    <a:pt x="622300" y="74929"/>
                  </a:lnTo>
                  <a:lnTo>
                    <a:pt x="621791" y="75564"/>
                  </a:lnTo>
                  <a:lnTo>
                    <a:pt x="621029" y="75946"/>
                  </a:lnTo>
                  <a:lnTo>
                    <a:pt x="620013" y="76580"/>
                  </a:lnTo>
                  <a:lnTo>
                    <a:pt x="618616" y="76835"/>
                  </a:lnTo>
                  <a:lnTo>
                    <a:pt x="614933" y="76835"/>
                  </a:lnTo>
                  <a:lnTo>
                    <a:pt x="614933" y="78486"/>
                  </a:lnTo>
                  <a:lnTo>
                    <a:pt x="665606" y="78486"/>
                  </a:lnTo>
                  <a:lnTo>
                    <a:pt x="666041" y="75311"/>
                  </a:lnTo>
                  <a:lnTo>
                    <a:pt x="641223" y="75311"/>
                  </a:lnTo>
                  <a:lnTo>
                    <a:pt x="639952" y="75056"/>
                  </a:lnTo>
                  <a:lnTo>
                    <a:pt x="638428" y="74040"/>
                  </a:lnTo>
                  <a:lnTo>
                    <a:pt x="637920" y="73532"/>
                  </a:lnTo>
                  <a:lnTo>
                    <a:pt x="637666" y="72771"/>
                  </a:lnTo>
                  <a:lnTo>
                    <a:pt x="637413" y="72136"/>
                  </a:lnTo>
                  <a:lnTo>
                    <a:pt x="637286" y="50418"/>
                  </a:lnTo>
                  <a:lnTo>
                    <a:pt x="651382" y="50418"/>
                  </a:lnTo>
                  <a:lnTo>
                    <a:pt x="651382" y="47116"/>
                  </a:lnTo>
                  <a:lnTo>
                    <a:pt x="637286" y="47116"/>
                  </a:lnTo>
                  <a:lnTo>
                    <a:pt x="637286" y="23367"/>
                  </a:lnTo>
                  <a:lnTo>
                    <a:pt x="663955" y="23367"/>
                  </a:lnTo>
                  <a:lnTo>
                    <a:pt x="663955" y="19938"/>
                  </a:lnTo>
                  <a:close/>
                </a:path>
                <a:path w="1489075" h="94614">
                  <a:moveTo>
                    <a:pt x="668146" y="59943"/>
                  </a:moveTo>
                  <a:lnTo>
                    <a:pt x="666623" y="59943"/>
                  </a:lnTo>
                  <a:lnTo>
                    <a:pt x="665099" y="65024"/>
                  </a:lnTo>
                  <a:lnTo>
                    <a:pt x="662813" y="68961"/>
                  </a:lnTo>
                  <a:lnTo>
                    <a:pt x="656208" y="74040"/>
                  </a:lnTo>
                  <a:lnTo>
                    <a:pt x="651763" y="75311"/>
                  </a:lnTo>
                  <a:lnTo>
                    <a:pt x="666041" y="75311"/>
                  </a:lnTo>
                  <a:lnTo>
                    <a:pt x="668146" y="59943"/>
                  </a:lnTo>
                  <a:close/>
                </a:path>
                <a:path w="1489075" h="94614">
                  <a:moveTo>
                    <a:pt x="651382" y="50418"/>
                  </a:moveTo>
                  <a:lnTo>
                    <a:pt x="640079" y="50418"/>
                  </a:lnTo>
                  <a:lnTo>
                    <a:pt x="642238" y="50800"/>
                  </a:lnTo>
                  <a:lnTo>
                    <a:pt x="643636" y="51435"/>
                  </a:lnTo>
                  <a:lnTo>
                    <a:pt x="649731" y="64007"/>
                  </a:lnTo>
                  <a:lnTo>
                    <a:pt x="651382" y="64007"/>
                  </a:lnTo>
                  <a:lnTo>
                    <a:pt x="651382" y="50418"/>
                  </a:lnTo>
                  <a:close/>
                </a:path>
                <a:path w="1489075" h="94614">
                  <a:moveTo>
                    <a:pt x="651382" y="33400"/>
                  </a:moveTo>
                  <a:lnTo>
                    <a:pt x="649731" y="33400"/>
                  </a:lnTo>
                  <a:lnTo>
                    <a:pt x="649224" y="37846"/>
                  </a:lnTo>
                  <a:lnTo>
                    <a:pt x="648207" y="41275"/>
                  </a:lnTo>
                  <a:lnTo>
                    <a:pt x="646556" y="43687"/>
                  </a:lnTo>
                  <a:lnTo>
                    <a:pt x="644905" y="45974"/>
                  </a:lnTo>
                  <a:lnTo>
                    <a:pt x="642112" y="47116"/>
                  </a:lnTo>
                  <a:lnTo>
                    <a:pt x="651382" y="47116"/>
                  </a:lnTo>
                  <a:lnTo>
                    <a:pt x="651382" y="33400"/>
                  </a:lnTo>
                  <a:close/>
                </a:path>
                <a:path w="1489075" h="94614">
                  <a:moveTo>
                    <a:pt x="663955" y="23367"/>
                  </a:moveTo>
                  <a:lnTo>
                    <a:pt x="647700" y="23367"/>
                  </a:lnTo>
                  <a:lnTo>
                    <a:pt x="650748" y="23622"/>
                  </a:lnTo>
                  <a:lnTo>
                    <a:pt x="655192" y="25018"/>
                  </a:lnTo>
                  <a:lnTo>
                    <a:pt x="657351" y="26288"/>
                  </a:lnTo>
                  <a:lnTo>
                    <a:pt x="658749" y="28193"/>
                  </a:lnTo>
                  <a:lnTo>
                    <a:pt x="660273" y="29972"/>
                  </a:lnTo>
                  <a:lnTo>
                    <a:pt x="661542" y="33019"/>
                  </a:lnTo>
                  <a:lnTo>
                    <a:pt x="662304" y="37211"/>
                  </a:lnTo>
                  <a:lnTo>
                    <a:pt x="663955" y="37211"/>
                  </a:lnTo>
                  <a:lnTo>
                    <a:pt x="663955" y="23367"/>
                  </a:lnTo>
                  <a:close/>
                </a:path>
                <a:path w="1489075" h="94614">
                  <a:moveTo>
                    <a:pt x="655701" y="0"/>
                  </a:moveTo>
                  <a:lnTo>
                    <a:pt x="642746" y="0"/>
                  </a:lnTo>
                  <a:lnTo>
                    <a:pt x="637793" y="14986"/>
                  </a:lnTo>
                  <a:lnTo>
                    <a:pt x="641476" y="14986"/>
                  </a:lnTo>
                  <a:lnTo>
                    <a:pt x="655701" y="0"/>
                  </a:lnTo>
                  <a:close/>
                </a:path>
                <a:path w="1489075" h="94614">
                  <a:moveTo>
                    <a:pt x="729868" y="19938"/>
                  </a:moveTo>
                  <a:lnTo>
                    <a:pt x="696721" y="19938"/>
                  </a:lnTo>
                  <a:lnTo>
                    <a:pt x="696721" y="21589"/>
                  </a:lnTo>
                  <a:lnTo>
                    <a:pt x="700277" y="21589"/>
                  </a:lnTo>
                  <a:lnTo>
                    <a:pt x="701548" y="21843"/>
                  </a:lnTo>
                  <a:lnTo>
                    <a:pt x="704750" y="72898"/>
                  </a:lnTo>
                  <a:lnTo>
                    <a:pt x="704670" y="73405"/>
                  </a:lnTo>
                  <a:lnTo>
                    <a:pt x="700277" y="76835"/>
                  </a:lnTo>
                  <a:lnTo>
                    <a:pt x="696721" y="76835"/>
                  </a:lnTo>
                  <a:lnTo>
                    <a:pt x="696721" y="78486"/>
                  </a:lnTo>
                  <a:lnTo>
                    <a:pt x="726693" y="78486"/>
                  </a:lnTo>
                  <a:lnTo>
                    <a:pt x="729361" y="78359"/>
                  </a:lnTo>
                  <a:lnTo>
                    <a:pt x="731138" y="77977"/>
                  </a:lnTo>
                  <a:lnTo>
                    <a:pt x="735076" y="77215"/>
                  </a:lnTo>
                  <a:lnTo>
                    <a:pt x="738504" y="76200"/>
                  </a:lnTo>
                  <a:lnTo>
                    <a:pt x="740202" y="75311"/>
                  </a:lnTo>
                  <a:lnTo>
                    <a:pt x="722376" y="75311"/>
                  </a:lnTo>
                  <a:lnTo>
                    <a:pt x="721232" y="75056"/>
                  </a:lnTo>
                  <a:lnTo>
                    <a:pt x="718946" y="23240"/>
                  </a:lnTo>
                  <a:lnTo>
                    <a:pt x="740652" y="23240"/>
                  </a:lnTo>
                  <a:lnTo>
                    <a:pt x="735456" y="20954"/>
                  </a:lnTo>
                  <a:lnTo>
                    <a:pt x="729868" y="19938"/>
                  </a:lnTo>
                  <a:close/>
                </a:path>
                <a:path w="1489075" h="94614">
                  <a:moveTo>
                    <a:pt x="740652" y="23240"/>
                  </a:moveTo>
                  <a:lnTo>
                    <a:pt x="723773" y="23240"/>
                  </a:lnTo>
                  <a:lnTo>
                    <a:pt x="727201" y="23749"/>
                  </a:lnTo>
                  <a:lnTo>
                    <a:pt x="729233" y="24637"/>
                  </a:lnTo>
                  <a:lnTo>
                    <a:pt x="732281" y="25907"/>
                  </a:lnTo>
                  <a:lnTo>
                    <a:pt x="734567" y="28193"/>
                  </a:lnTo>
                  <a:lnTo>
                    <a:pt x="738886" y="36194"/>
                  </a:lnTo>
                  <a:lnTo>
                    <a:pt x="740028" y="42290"/>
                  </a:lnTo>
                  <a:lnTo>
                    <a:pt x="740028" y="59054"/>
                  </a:lnTo>
                  <a:lnTo>
                    <a:pt x="738251" y="65912"/>
                  </a:lnTo>
                  <a:lnTo>
                    <a:pt x="732281" y="73660"/>
                  </a:lnTo>
                  <a:lnTo>
                    <a:pt x="728599" y="75311"/>
                  </a:lnTo>
                  <a:lnTo>
                    <a:pt x="740202" y="75311"/>
                  </a:lnTo>
                  <a:lnTo>
                    <a:pt x="741171" y="74802"/>
                  </a:lnTo>
                  <a:lnTo>
                    <a:pt x="743965" y="73405"/>
                  </a:lnTo>
                  <a:lnTo>
                    <a:pt x="746378" y="71627"/>
                  </a:lnTo>
                  <a:lnTo>
                    <a:pt x="748538" y="69341"/>
                  </a:lnTo>
                  <a:lnTo>
                    <a:pt x="750569" y="67055"/>
                  </a:lnTo>
                  <a:lnTo>
                    <a:pt x="752348" y="64262"/>
                  </a:lnTo>
                  <a:lnTo>
                    <a:pt x="753617" y="60832"/>
                  </a:lnTo>
                  <a:lnTo>
                    <a:pt x="755014" y="57276"/>
                  </a:lnTo>
                  <a:lnTo>
                    <a:pt x="755650" y="53466"/>
                  </a:lnTo>
                  <a:lnTo>
                    <a:pt x="755650" y="43434"/>
                  </a:lnTo>
                  <a:lnTo>
                    <a:pt x="754252" y="38100"/>
                  </a:lnTo>
                  <a:lnTo>
                    <a:pt x="748918" y="28701"/>
                  </a:lnTo>
                  <a:lnTo>
                    <a:pt x="744981" y="25146"/>
                  </a:lnTo>
                  <a:lnTo>
                    <a:pt x="740652" y="23240"/>
                  </a:lnTo>
                  <a:close/>
                </a:path>
                <a:path w="1489075" h="94614">
                  <a:moveTo>
                    <a:pt x="792099" y="18796"/>
                  </a:moveTo>
                  <a:lnTo>
                    <a:pt x="791337" y="18796"/>
                  </a:lnTo>
                  <a:lnTo>
                    <a:pt x="770381" y="65404"/>
                  </a:lnTo>
                  <a:lnTo>
                    <a:pt x="768350" y="69976"/>
                  </a:lnTo>
                  <a:lnTo>
                    <a:pt x="766699" y="72898"/>
                  </a:lnTo>
                  <a:lnTo>
                    <a:pt x="765428" y="74294"/>
                  </a:lnTo>
                  <a:lnTo>
                    <a:pt x="764031" y="75691"/>
                  </a:lnTo>
                  <a:lnTo>
                    <a:pt x="762253" y="76580"/>
                  </a:lnTo>
                  <a:lnTo>
                    <a:pt x="760221" y="76835"/>
                  </a:lnTo>
                  <a:lnTo>
                    <a:pt x="760221" y="78486"/>
                  </a:lnTo>
                  <a:lnTo>
                    <a:pt x="779652" y="78486"/>
                  </a:lnTo>
                  <a:lnTo>
                    <a:pt x="779652" y="76835"/>
                  </a:lnTo>
                  <a:lnTo>
                    <a:pt x="776604" y="76707"/>
                  </a:lnTo>
                  <a:lnTo>
                    <a:pt x="774700" y="76326"/>
                  </a:lnTo>
                  <a:lnTo>
                    <a:pt x="773938" y="75818"/>
                  </a:lnTo>
                  <a:lnTo>
                    <a:pt x="772540" y="75056"/>
                  </a:lnTo>
                  <a:lnTo>
                    <a:pt x="771905" y="73913"/>
                  </a:lnTo>
                  <a:lnTo>
                    <a:pt x="771905" y="70992"/>
                  </a:lnTo>
                  <a:lnTo>
                    <a:pt x="772287" y="69468"/>
                  </a:lnTo>
                  <a:lnTo>
                    <a:pt x="773176" y="67563"/>
                  </a:lnTo>
                  <a:lnTo>
                    <a:pt x="775588" y="61849"/>
                  </a:lnTo>
                  <a:lnTo>
                    <a:pt x="811005" y="61849"/>
                  </a:lnTo>
                  <a:lnTo>
                    <a:pt x="809611" y="58674"/>
                  </a:lnTo>
                  <a:lnTo>
                    <a:pt x="777113" y="58674"/>
                  </a:lnTo>
                  <a:lnTo>
                    <a:pt x="786129" y="38480"/>
                  </a:lnTo>
                  <a:lnTo>
                    <a:pt x="800743" y="38480"/>
                  </a:lnTo>
                  <a:lnTo>
                    <a:pt x="792099" y="18796"/>
                  </a:lnTo>
                  <a:close/>
                </a:path>
                <a:path w="1489075" h="94614">
                  <a:moveTo>
                    <a:pt x="811005" y="61849"/>
                  </a:moveTo>
                  <a:lnTo>
                    <a:pt x="796289" y="61849"/>
                  </a:lnTo>
                  <a:lnTo>
                    <a:pt x="799338" y="69087"/>
                  </a:lnTo>
                  <a:lnTo>
                    <a:pt x="800226" y="70992"/>
                  </a:lnTo>
                  <a:lnTo>
                    <a:pt x="800607" y="72136"/>
                  </a:lnTo>
                  <a:lnTo>
                    <a:pt x="800734" y="72389"/>
                  </a:lnTo>
                  <a:lnTo>
                    <a:pt x="800862" y="72898"/>
                  </a:lnTo>
                  <a:lnTo>
                    <a:pt x="800988" y="74802"/>
                  </a:lnTo>
                  <a:lnTo>
                    <a:pt x="800607" y="75437"/>
                  </a:lnTo>
                  <a:lnTo>
                    <a:pt x="799973" y="75946"/>
                  </a:lnTo>
                  <a:lnTo>
                    <a:pt x="799083" y="76580"/>
                  </a:lnTo>
                  <a:lnTo>
                    <a:pt x="797432" y="76835"/>
                  </a:lnTo>
                  <a:lnTo>
                    <a:pt x="794003" y="76835"/>
                  </a:lnTo>
                  <a:lnTo>
                    <a:pt x="794003" y="78486"/>
                  </a:lnTo>
                  <a:lnTo>
                    <a:pt x="822325" y="78486"/>
                  </a:lnTo>
                  <a:lnTo>
                    <a:pt x="822325" y="76835"/>
                  </a:lnTo>
                  <a:lnTo>
                    <a:pt x="820546" y="76707"/>
                  </a:lnTo>
                  <a:lnTo>
                    <a:pt x="819150" y="76200"/>
                  </a:lnTo>
                  <a:lnTo>
                    <a:pt x="818261" y="75311"/>
                  </a:lnTo>
                  <a:lnTo>
                    <a:pt x="816863" y="74167"/>
                  </a:lnTo>
                  <a:lnTo>
                    <a:pt x="815213" y="71247"/>
                  </a:lnTo>
                  <a:lnTo>
                    <a:pt x="813180" y="66801"/>
                  </a:lnTo>
                  <a:lnTo>
                    <a:pt x="811005" y="61849"/>
                  </a:lnTo>
                  <a:close/>
                </a:path>
                <a:path w="1489075" h="94614">
                  <a:moveTo>
                    <a:pt x="800743" y="38480"/>
                  </a:moveTo>
                  <a:lnTo>
                    <a:pt x="786129" y="38480"/>
                  </a:lnTo>
                  <a:lnTo>
                    <a:pt x="794765" y="58674"/>
                  </a:lnTo>
                  <a:lnTo>
                    <a:pt x="809611" y="58674"/>
                  </a:lnTo>
                  <a:lnTo>
                    <a:pt x="800743" y="38480"/>
                  </a:lnTo>
                  <a:close/>
                </a:path>
                <a:path w="1489075" h="94614">
                  <a:moveTo>
                    <a:pt x="851026" y="57785"/>
                  </a:moveTo>
                  <a:lnTo>
                    <a:pt x="849376" y="57785"/>
                  </a:lnTo>
                  <a:lnTo>
                    <a:pt x="849376" y="79882"/>
                  </a:lnTo>
                  <a:lnTo>
                    <a:pt x="851026" y="79882"/>
                  </a:lnTo>
                  <a:lnTo>
                    <a:pt x="851534" y="78612"/>
                  </a:lnTo>
                  <a:lnTo>
                    <a:pt x="852169" y="77724"/>
                  </a:lnTo>
                  <a:lnTo>
                    <a:pt x="853058" y="77215"/>
                  </a:lnTo>
                  <a:lnTo>
                    <a:pt x="853948" y="76580"/>
                  </a:lnTo>
                  <a:lnTo>
                    <a:pt x="854709" y="76326"/>
                  </a:lnTo>
                  <a:lnTo>
                    <a:pt x="864674" y="76326"/>
                  </a:lnTo>
                  <a:lnTo>
                    <a:pt x="861949" y="75184"/>
                  </a:lnTo>
                  <a:lnTo>
                    <a:pt x="854709" y="68706"/>
                  </a:lnTo>
                  <a:lnTo>
                    <a:pt x="852296" y="64007"/>
                  </a:lnTo>
                  <a:lnTo>
                    <a:pt x="851026" y="57785"/>
                  </a:lnTo>
                  <a:close/>
                </a:path>
                <a:path w="1489075" h="94614">
                  <a:moveTo>
                    <a:pt x="864674" y="76326"/>
                  </a:moveTo>
                  <a:lnTo>
                    <a:pt x="856361" y="76326"/>
                  </a:lnTo>
                  <a:lnTo>
                    <a:pt x="857503" y="76580"/>
                  </a:lnTo>
                  <a:lnTo>
                    <a:pt x="858774" y="77215"/>
                  </a:lnTo>
                  <a:lnTo>
                    <a:pt x="861313" y="78231"/>
                  </a:lnTo>
                  <a:lnTo>
                    <a:pt x="863345" y="78993"/>
                  </a:lnTo>
                  <a:lnTo>
                    <a:pt x="864996" y="79248"/>
                  </a:lnTo>
                  <a:lnTo>
                    <a:pt x="866648" y="79628"/>
                  </a:lnTo>
                  <a:lnTo>
                    <a:pt x="868426" y="79882"/>
                  </a:lnTo>
                  <a:lnTo>
                    <a:pt x="876045" y="79882"/>
                  </a:lnTo>
                  <a:lnTo>
                    <a:pt x="880999" y="78104"/>
                  </a:lnTo>
                  <a:lnTo>
                    <a:pt x="882359" y="76835"/>
                  </a:lnTo>
                  <a:lnTo>
                    <a:pt x="865886" y="76835"/>
                  </a:lnTo>
                  <a:lnTo>
                    <a:pt x="864674" y="76326"/>
                  </a:lnTo>
                  <a:close/>
                </a:path>
                <a:path w="1489075" h="94614">
                  <a:moveTo>
                    <a:pt x="869441" y="18668"/>
                  </a:moveTo>
                  <a:lnTo>
                    <a:pt x="862329" y="18668"/>
                  </a:lnTo>
                  <a:lnTo>
                    <a:pt x="858012" y="20319"/>
                  </a:lnTo>
                  <a:lnTo>
                    <a:pt x="854582" y="23494"/>
                  </a:lnTo>
                  <a:lnTo>
                    <a:pt x="851153" y="26797"/>
                  </a:lnTo>
                  <a:lnTo>
                    <a:pt x="849502" y="30861"/>
                  </a:lnTo>
                  <a:lnTo>
                    <a:pt x="849502" y="38226"/>
                  </a:lnTo>
                  <a:lnTo>
                    <a:pt x="850138" y="40639"/>
                  </a:lnTo>
                  <a:lnTo>
                    <a:pt x="851407" y="42925"/>
                  </a:lnTo>
                  <a:lnTo>
                    <a:pt x="852551" y="45212"/>
                  </a:lnTo>
                  <a:lnTo>
                    <a:pt x="871981" y="57657"/>
                  </a:lnTo>
                  <a:lnTo>
                    <a:pt x="874649" y="59181"/>
                  </a:lnTo>
                  <a:lnTo>
                    <a:pt x="876173" y="60325"/>
                  </a:lnTo>
                  <a:lnTo>
                    <a:pt x="877696" y="61594"/>
                  </a:lnTo>
                  <a:lnTo>
                    <a:pt x="878713" y="62737"/>
                  </a:lnTo>
                  <a:lnTo>
                    <a:pt x="879475" y="64135"/>
                  </a:lnTo>
                  <a:lnTo>
                    <a:pt x="880237" y="65404"/>
                  </a:lnTo>
                  <a:lnTo>
                    <a:pt x="880617" y="66675"/>
                  </a:lnTo>
                  <a:lnTo>
                    <a:pt x="880617" y="70357"/>
                  </a:lnTo>
                  <a:lnTo>
                    <a:pt x="879601" y="72516"/>
                  </a:lnTo>
                  <a:lnTo>
                    <a:pt x="877696" y="74167"/>
                  </a:lnTo>
                  <a:lnTo>
                    <a:pt x="875791" y="75946"/>
                  </a:lnTo>
                  <a:lnTo>
                    <a:pt x="873251" y="76835"/>
                  </a:lnTo>
                  <a:lnTo>
                    <a:pt x="882359" y="76835"/>
                  </a:lnTo>
                  <a:lnTo>
                    <a:pt x="884808" y="74549"/>
                  </a:lnTo>
                  <a:lnTo>
                    <a:pt x="888618" y="71119"/>
                  </a:lnTo>
                  <a:lnTo>
                    <a:pt x="890524" y="66801"/>
                  </a:lnTo>
                  <a:lnTo>
                    <a:pt x="890524" y="58165"/>
                  </a:lnTo>
                  <a:lnTo>
                    <a:pt x="868171" y="39750"/>
                  </a:lnTo>
                  <a:lnTo>
                    <a:pt x="865124" y="38100"/>
                  </a:lnTo>
                  <a:lnTo>
                    <a:pt x="863726" y="37084"/>
                  </a:lnTo>
                  <a:lnTo>
                    <a:pt x="861821" y="35813"/>
                  </a:lnTo>
                  <a:lnTo>
                    <a:pt x="860551" y="34416"/>
                  </a:lnTo>
                  <a:lnTo>
                    <a:pt x="859663" y="33147"/>
                  </a:lnTo>
                  <a:lnTo>
                    <a:pt x="859154" y="32130"/>
                  </a:lnTo>
                  <a:lnTo>
                    <a:pt x="858774" y="30987"/>
                  </a:lnTo>
                  <a:lnTo>
                    <a:pt x="858774" y="27559"/>
                  </a:lnTo>
                  <a:lnTo>
                    <a:pt x="859663" y="25780"/>
                  </a:lnTo>
                  <a:lnTo>
                    <a:pt x="863091" y="22605"/>
                  </a:lnTo>
                  <a:lnTo>
                    <a:pt x="865377" y="21843"/>
                  </a:lnTo>
                  <a:lnTo>
                    <a:pt x="879268" y="21843"/>
                  </a:lnTo>
                  <a:lnTo>
                    <a:pt x="878077" y="21209"/>
                  </a:lnTo>
                  <a:lnTo>
                    <a:pt x="876045" y="20319"/>
                  </a:lnTo>
                  <a:lnTo>
                    <a:pt x="874394" y="19685"/>
                  </a:lnTo>
                  <a:lnTo>
                    <a:pt x="871346" y="18796"/>
                  </a:lnTo>
                  <a:lnTo>
                    <a:pt x="869441" y="18668"/>
                  </a:lnTo>
                  <a:close/>
                </a:path>
                <a:path w="1489075" h="94614">
                  <a:moveTo>
                    <a:pt x="879268" y="21843"/>
                  </a:moveTo>
                  <a:lnTo>
                    <a:pt x="872108" y="21843"/>
                  </a:lnTo>
                  <a:lnTo>
                    <a:pt x="875664" y="23367"/>
                  </a:lnTo>
                  <a:lnTo>
                    <a:pt x="878966" y="26288"/>
                  </a:lnTo>
                  <a:lnTo>
                    <a:pt x="882141" y="29337"/>
                  </a:lnTo>
                  <a:lnTo>
                    <a:pt x="884301" y="33274"/>
                  </a:lnTo>
                  <a:lnTo>
                    <a:pt x="885063" y="38100"/>
                  </a:lnTo>
                  <a:lnTo>
                    <a:pt x="886840" y="38100"/>
                  </a:lnTo>
                  <a:lnTo>
                    <a:pt x="886435" y="22605"/>
                  </a:lnTo>
                  <a:lnTo>
                    <a:pt x="881379" y="22605"/>
                  </a:lnTo>
                  <a:lnTo>
                    <a:pt x="879982" y="22225"/>
                  </a:lnTo>
                  <a:lnTo>
                    <a:pt x="879268" y="21843"/>
                  </a:lnTo>
                  <a:close/>
                </a:path>
                <a:path w="1489075" h="94614">
                  <a:moveTo>
                    <a:pt x="886332" y="18668"/>
                  </a:moveTo>
                  <a:lnTo>
                    <a:pt x="885063" y="18668"/>
                  </a:lnTo>
                  <a:lnTo>
                    <a:pt x="884681" y="20319"/>
                  </a:lnTo>
                  <a:lnTo>
                    <a:pt x="884301" y="21462"/>
                  </a:lnTo>
                  <a:lnTo>
                    <a:pt x="883919" y="21971"/>
                  </a:lnTo>
                  <a:lnTo>
                    <a:pt x="883412" y="22351"/>
                  </a:lnTo>
                  <a:lnTo>
                    <a:pt x="882903" y="22605"/>
                  </a:lnTo>
                  <a:lnTo>
                    <a:pt x="886435" y="22605"/>
                  </a:lnTo>
                  <a:lnTo>
                    <a:pt x="886332" y="18668"/>
                  </a:lnTo>
                  <a:close/>
                </a:path>
                <a:path w="1489075" h="94614">
                  <a:moveTo>
                    <a:pt x="925956" y="76835"/>
                  </a:moveTo>
                  <a:lnTo>
                    <a:pt x="895350" y="76835"/>
                  </a:lnTo>
                  <a:lnTo>
                    <a:pt x="895350" y="78486"/>
                  </a:lnTo>
                  <a:lnTo>
                    <a:pt x="925956" y="78486"/>
                  </a:lnTo>
                  <a:lnTo>
                    <a:pt x="925956" y="76835"/>
                  </a:lnTo>
                  <a:close/>
                </a:path>
                <a:path w="1489075" h="94614">
                  <a:moveTo>
                    <a:pt x="922401" y="21589"/>
                  </a:moveTo>
                  <a:lnTo>
                    <a:pt x="899032" y="21589"/>
                  </a:lnTo>
                  <a:lnTo>
                    <a:pt x="900302" y="21843"/>
                  </a:lnTo>
                  <a:lnTo>
                    <a:pt x="901191" y="22351"/>
                  </a:lnTo>
                  <a:lnTo>
                    <a:pt x="902207" y="22987"/>
                  </a:lnTo>
                  <a:lnTo>
                    <a:pt x="902842" y="23622"/>
                  </a:lnTo>
                  <a:lnTo>
                    <a:pt x="903096" y="24384"/>
                  </a:lnTo>
                  <a:lnTo>
                    <a:pt x="903477" y="25146"/>
                  </a:lnTo>
                  <a:lnTo>
                    <a:pt x="903477" y="73278"/>
                  </a:lnTo>
                  <a:lnTo>
                    <a:pt x="903096" y="73913"/>
                  </a:lnTo>
                  <a:lnTo>
                    <a:pt x="902715" y="74929"/>
                  </a:lnTo>
                  <a:lnTo>
                    <a:pt x="902207" y="75564"/>
                  </a:lnTo>
                  <a:lnTo>
                    <a:pt x="901445" y="75946"/>
                  </a:lnTo>
                  <a:lnTo>
                    <a:pt x="900429" y="76580"/>
                  </a:lnTo>
                  <a:lnTo>
                    <a:pt x="899032" y="76835"/>
                  </a:lnTo>
                  <a:lnTo>
                    <a:pt x="922401" y="76835"/>
                  </a:lnTo>
                  <a:lnTo>
                    <a:pt x="921130" y="76580"/>
                  </a:lnTo>
                  <a:lnTo>
                    <a:pt x="920114" y="76073"/>
                  </a:lnTo>
                  <a:lnTo>
                    <a:pt x="919226" y="75437"/>
                  </a:lnTo>
                  <a:lnTo>
                    <a:pt x="918590" y="74802"/>
                  </a:lnTo>
                  <a:lnTo>
                    <a:pt x="917828" y="73278"/>
                  </a:lnTo>
                  <a:lnTo>
                    <a:pt x="917892" y="25146"/>
                  </a:lnTo>
                  <a:lnTo>
                    <a:pt x="918264" y="24384"/>
                  </a:lnTo>
                  <a:lnTo>
                    <a:pt x="918590" y="23622"/>
                  </a:lnTo>
                  <a:lnTo>
                    <a:pt x="919226" y="22860"/>
                  </a:lnTo>
                  <a:lnTo>
                    <a:pt x="919988" y="22478"/>
                  </a:lnTo>
                  <a:lnTo>
                    <a:pt x="921003" y="21843"/>
                  </a:lnTo>
                  <a:lnTo>
                    <a:pt x="922401" y="21589"/>
                  </a:lnTo>
                  <a:close/>
                </a:path>
                <a:path w="1489075" h="94614">
                  <a:moveTo>
                    <a:pt x="925956" y="19938"/>
                  </a:moveTo>
                  <a:lnTo>
                    <a:pt x="895350" y="19938"/>
                  </a:lnTo>
                  <a:lnTo>
                    <a:pt x="895350" y="21589"/>
                  </a:lnTo>
                  <a:lnTo>
                    <a:pt x="925956" y="21589"/>
                  </a:lnTo>
                  <a:lnTo>
                    <a:pt x="925956" y="19938"/>
                  </a:lnTo>
                  <a:close/>
                </a:path>
                <a:path w="1489075" h="94614">
                  <a:moveTo>
                    <a:pt x="957326" y="21589"/>
                  </a:moveTo>
                  <a:lnTo>
                    <a:pt x="933830" y="21589"/>
                  </a:lnTo>
                  <a:lnTo>
                    <a:pt x="935227" y="21843"/>
                  </a:lnTo>
                  <a:lnTo>
                    <a:pt x="936116" y="22351"/>
                  </a:lnTo>
                  <a:lnTo>
                    <a:pt x="937132" y="22987"/>
                  </a:lnTo>
                  <a:lnTo>
                    <a:pt x="937767" y="23622"/>
                  </a:lnTo>
                  <a:lnTo>
                    <a:pt x="938021" y="24384"/>
                  </a:lnTo>
                  <a:lnTo>
                    <a:pt x="938402" y="25146"/>
                  </a:lnTo>
                  <a:lnTo>
                    <a:pt x="938402" y="73278"/>
                  </a:lnTo>
                  <a:lnTo>
                    <a:pt x="938021" y="73913"/>
                  </a:lnTo>
                  <a:lnTo>
                    <a:pt x="937640" y="74929"/>
                  </a:lnTo>
                  <a:lnTo>
                    <a:pt x="937132" y="75564"/>
                  </a:lnTo>
                  <a:lnTo>
                    <a:pt x="936370" y="75946"/>
                  </a:lnTo>
                  <a:lnTo>
                    <a:pt x="935354" y="76580"/>
                  </a:lnTo>
                  <a:lnTo>
                    <a:pt x="933957" y="76835"/>
                  </a:lnTo>
                  <a:lnTo>
                    <a:pt x="930275" y="76835"/>
                  </a:lnTo>
                  <a:lnTo>
                    <a:pt x="930275" y="78486"/>
                  </a:lnTo>
                  <a:lnTo>
                    <a:pt x="982217" y="78486"/>
                  </a:lnTo>
                  <a:lnTo>
                    <a:pt x="982584" y="75184"/>
                  </a:lnTo>
                  <a:lnTo>
                    <a:pt x="957579" y="75184"/>
                  </a:lnTo>
                  <a:lnTo>
                    <a:pt x="955928" y="75056"/>
                  </a:lnTo>
                  <a:lnTo>
                    <a:pt x="952753" y="72136"/>
                  </a:lnTo>
                  <a:lnTo>
                    <a:pt x="952817" y="25146"/>
                  </a:lnTo>
                  <a:lnTo>
                    <a:pt x="953189" y="24384"/>
                  </a:lnTo>
                  <a:lnTo>
                    <a:pt x="953515" y="23622"/>
                  </a:lnTo>
                  <a:lnTo>
                    <a:pt x="954151" y="22860"/>
                  </a:lnTo>
                  <a:lnTo>
                    <a:pt x="954913" y="22478"/>
                  </a:lnTo>
                  <a:lnTo>
                    <a:pt x="955928" y="21843"/>
                  </a:lnTo>
                  <a:lnTo>
                    <a:pt x="957326" y="21589"/>
                  </a:lnTo>
                  <a:close/>
                </a:path>
                <a:path w="1489075" h="94614">
                  <a:moveTo>
                    <a:pt x="984503" y="57912"/>
                  </a:moveTo>
                  <a:lnTo>
                    <a:pt x="982726" y="57912"/>
                  </a:lnTo>
                  <a:lnTo>
                    <a:pt x="981328" y="62611"/>
                  </a:lnTo>
                  <a:lnTo>
                    <a:pt x="979931" y="66039"/>
                  </a:lnTo>
                  <a:lnTo>
                    <a:pt x="978407" y="68452"/>
                  </a:lnTo>
                  <a:lnTo>
                    <a:pt x="976883" y="70738"/>
                  </a:lnTo>
                  <a:lnTo>
                    <a:pt x="975105" y="72516"/>
                  </a:lnTo>
                  <a:lnTo>
                    <a:pt x="973074" y="73532"/>
                  </a:lnTo>
                  <a:lnTo>
                    <a:pt x="970914" y="74675"/>
                  </a:lnTo>
                  <a:lnTo>
                    <a:pt x="968375" y="75184"/>
                  </a:lnTo>
                  <a:lnTo>
                    <a:pt x="982584" y="75184"/>
                  </a:lnTo>
                  <a:lnTo>
                    <a:pt x="984503" y="57912"/>
                  </a:lnTo>
                  <a:close/>
                </a:path>
                <a:path w="1489075" h="94614">
                  <a:moveTo>
                    <a:pt x="961516" y="19938"/>
                  </a:moveTo>
                  <a:lnTo>
                    <a:pt x="930275" y="19938"/>
                  </a:lnTo>
                  <a:lnTo>
                    <a:pt x="930275" y="21589"/>
                  </a:lnTo>
                  <a:lnTo>
                    <a:pt x="961516" y="21589"/>
                  </a:lnTo>
                  <a:lnTo>
                    <a:pt x="961516" y="19938"/>
                  </a:lnTo>
                  <a:close/>
                </a:path>
                <a:path w="1489075" h="94614">
                  <a:moveTo>
                    <a:pt x="1016888" y="19938"/>
                  </a:moveTo>
                  <a:lnTo>
                    <a:pt x="988821" y="19938"/>
                  </a:lnTo>
                  <a:lnTo>
                    <a:pt x="988821" y="21589"/>
                  </a:lnTo>
                  <a:lnTo>
                    <a:pt x="991107" y="21843"/>
                  </a:lnTo>
                  <a:lnTo>
                    <a:pt x="992631" y="22478"/>
                  </a:lnTo>
                  <a:lnTo>
                    <a:pt x="994282" y="24384"/>
                  </a:lnTo>
                  <a:lnTo>
                    <a:pt x="995933" y="27686"/>
                  </a:lnTo>
                  <a:lnTo>
                    <a:pt x="1018413" y="79882"/>
                  </a:lnTo>
                  <a:lnTo>
                    <a:pt x="1019809" y="79882"/>
                  </a:lnTo>
                  <a:lnTo>
                    <a:pt x="1028276" y="61087"/>
                  </a:lnTo>
                  <a:lnTo>
                    <a:pt x="1024889" y="61087"/>
                  </a:lnTo>
                  <a:lnTo>
                    <a:pt x="1012443" y="31876"/>
                  </a:lnTo>
                  <a:lnTo>
                    <a:pt x="1011046" y="28828"/>
                  </a:lnTo>
                  <a:lnTo>
                    <a:pt x="1010030" y="26288"/>
                  </a:lnTo>
                  <a:lnTo>
                    <a:pt x="1009846" y="25273"/>
                  </a:lnTo>
                  <a:lnTo>
                    <a:pt x="1009776" y="23622"/>
                  </a:lnTo>
                  <a:lnTo>
                    <a:pt x="1010030" y="22987"/>
                  </a:lnTo>
                  <a:lnTo>
                    <a:pt x="1010665" y="22478"/>
                  </a:lnTo>
                  <a:lnTo>
                    <a:pt x="1011681" y="21843"/>
                  </a:lnTo>
                  <a:lnTo>
                    <a:pt x="1013332" y="21589"/>
                  </a:lnTo>
                  <a:lnTo>
                    <a:pt x="1016888" y="21589"/>
                  </a:lnTo>
                  <a:lnTo>
                    <a:pt x="1016888" y="19938"/>
                  </a:lnTo>
                  <a:close/>
                </a:path>
                <a:path w="1489075" h="94614">
                  <a:moveTo>
                    <a:pt x="1051052" y="19938"/>
                  </a:moveTo>
                  <a:lnTo>
                    <a:pt x="1031875" y="19938"/>
                  </a:lnTo>
                  <a:lnTo>
                    <a:pt x="1031875" y="21589"/>
                  </a:lnTo>
                  <a:lnTo>
                    <a:pt x="1033906" y="21589"/>
                  </a:lnTo>
                  <a:lnTo>
                    <a:pt x="1035557" y="21843"/>
                  </a:lnTo>
                  <a:lnTo>
                    <a:pt x="1036701" y="22351"/>
                  </a:lnTo>
                  <a:lnTo>
                    <a:pt x="1037589" y="22605"/>
                  </a:lnTo>
                  <a:lnTo>
                    <a:pt x="1038351" y="23113"/>
                  </a:lnTo>
                  <a:lnTo>
                    <a:pt x="1038732" y="23749"/>
                  </a:lnTo>
                  <a:lnTo>
                    <a:pt x="1039240" y="24511"/>
                  </a:lnTo>
                  <a:lnTo>
                    <a:pt x="1039367" y="27686"/>
                  </a:lnTo>
                  <a:lnTo>
                    <a:pt x="1038987" y="28828"/>
                  </a:lnTo>
                  <a:lnTo>
                    <a:pt x="1038732" y="29844"/>
                  </a:lnTo>
                  <a:lnTo>
                    <a:pt x="1037843" y="32003"/>
                  </a:lnTo>
                  <a:lnTo>
                    <a:pt x="1036446" y="35051"/>
                  </a:lnTo>
                  <a:lnTo>
                    <a:pt x="1024889" y="61087"/>
                  </a:lnTo>
                  <a:lnTo>
                    <a:pt x="1028276" y="61087"/>
                  </a:lnTo>
                  <a:lnTo>
                    <a:pt x="1040002" y="35051"/>
                  </a:lnTo>
                  <a:lnTo>
                    <a:pt x="1042288" y="29844"/>
                  </a:lnTo>
                  <a:lnTo>
                    <a:pt x="1044066" y="26415"/>
                  </a:lnTo>
                  <a:lnTo>
                    <a:pt x="1045440" y="24891"/>
                  </a:lnTo>
                  <a:lnTo>
                    <a:pt x="1046988" y="22987"/>
                  </a:lnTo>
                  <a:lnTo>
                    <a:pt x="1048892" y="21843"/>
                  </a:lnTo>
                  <a:lnTo>
                    <a:pt x="1051052" y="21589"/>
                  </a:lnTo>
                  <a:lnTo>
                    <a:pt x="1051052" y="19938"/>
                  </a:lnTo>
                  <a:close/>
                </a:path>
                <a:path w="1489075" h="94614">
                  <a:moveTo>
                    <a:pt x="1084706" y="18796"/>
                  </a:moveTo>
                  <a:lnTo>
                    <a:pt x="1083944" y="18796"/>
                  </a:lnTo>
                  <a:lnTo>
                    <a:pt x="1062989" y="65404"/>
                  </a:lnTo>
                  <a:lnTo>
                    <a:pt x="1060957" y="69976"/>
                  </a:lnTo>
                  <a:lnTo>
                    <a:pt x="1059306" y="72898"/>
                  </a:lnTo>
                  <a:lnTo>
                    <a:pt x="1058037" y="74294"/>
                  </a:lnTo>
                  <a:lnTo>
                    <a:pt x="1056639" y="75691"/>
                  </a:lnTo>
                  <a:lnTo>
                    <a:pt x="1054862" y="76580"/>
                  </a:lnTo>
                  <a:lnTo>
                    <a:pt x="1052829" y="76835"/>
                  </a:lnTo>
                  <a:lnTo>
                    <a:pt x="1052829" y="78486"/>
                  </a:lnTo>
                  <a:lnTo>
                    <a:pt x="1072261" y="78486"/>
                  </a:lnTo>
                  <a:lnTo>
                    <a:pt x="1072261" y="76835"/>
                  </a:lnTo>
                  <a:lnTo>
                    <a:pt x="1069213" y="76707"/>
                  </a:lnTo>
                  <a:lnTo>
                    <a:pt x="1067307" y="76326"/>
                  </a:lnTo>
                  <a:lnTo>
                    <a:pt x="1066545" y="75818"/>
                  </a:lnTo>
                  <a:lnTo>
                    <a:pt x="1065149" y="75056"/>
                  </a:lnTo>
                  <a:lnTo>
                    <a:pt x="1064514" y="73913"/>
                  </a:lnTo>
                  <a:lnTo>
                    <a:pt x="1064514" y="70992"/>
                  </a:lnTo>
                  <a:lnTo>
                    <a:pt x="1064894" y="69468"/>
                  </a:lnTo>
                  <a:lnTo>
                    <a:pt x="1065783" y="67563"/>
                  </a:lnTo>
                  <a:lnTo>
                    <a:pt x="1068196" y="61849"/>
                  </a:lnTo>
                  <a:lnTo>
                    <a:pt x="1103613" y="61849"/>
                  </a:lnTo>
                  <a:lnTo>
                    <a:pt x="1102219" y="58674"/>
                  </a:lnTo>
                  <a:lnTo>
                    <a:pt x="1069720" y="58674"/>
                  </a:lnTo>
                  <a:lnTo>
                    <a:pt x="1078738" y="38480"/>
                  </a:lnTo>
                  <a:lnTo>
                    <a:pt x="1093351" y="38480"/>
                  </a:lnTo>
                  <a:lnTo>
                    <a:pt x="1084706" y="18796"/>
                  </a:lnTo>
                  <a:close/>
                </a:path>
                <a:path w="1489075" h="94614">
                  <a:moveTo>
                    <a:pt x="1103613" y="61849"/>
                  </a:moveTo>
                  <a:lnTo>
                    <a:pt x="1088898" y="61849"/>
                  </a:lnTo>
                  <a:lnTo>
                    <a:pt x="1091945" y="69087"/>
                  </a:lnTo>
                  <a:lnTo>
                    <a:pt x="1092834" y="70992"/>
                  </a:lnTo>
                  <a:lnTo>
                    <a:pt x="1093215" y="72136"/>
                  </a:lnTo>
                  <a:lnTo>
                    <a:pt x="1093342" y="72389"/>
                  </a:lnTo>
                  <a:lnTo>
                    <a:pt x="1093469" y="72898"/>
                  </a:lnTo>
                  <a:lnTo>
                    <a:pt x="1093596" y="74802"/>
                  </a:lnTo>
                  <a:lnTo>
                    <a:pt x="1093215" y="75437"/>
                  </a:lnTo>
                  <a:lnTo>
                    <a:pt x="1092580" y="75946"/>
                  </a:lnTo>
                  <a:lnTo>
                    <a:pt x="1091691" y="76580"/>
                  </a:lnTo>
                  <a:lnTo>
                    <a:pt x="1090040" y="76835"/>
                  </a:lnTo>
                  <a:lnTo>
                    <a:pt x="1086612" y="76835"/>
                  </a:lnTo>
                  <a:lnTo>
                    <a:pt x="1086612" y="78486"/>
                  </a:lnTo>
                  <a:lnTo>
                    <a:pt x="1114932" y="78486"/>
                  </a:lnTo>
                  <a:lnTo>
                    <a:pt x="1114932" y="76835"/>
                  </a:lnTo>
                  <a:lnTo>
                    <a:pt x="1113154" y="76707"/>
                  </a:lnTo>
                  <a:lnTo>
                    <a:pt x="1111757" y="76200"/>
                  </a:lnTo>
                  <a:lnTo>
                    <a:pt x="1110868" y="75311"/>
                  </a:lnTo>
                  <a:lnTo>
                    <a:pt x="1109471" y="74167"/>
                  </a:lnTo>
                  <a:lnTo>
                    <a:pt x="1107820" y="71247"/>
                  </a:lnTo>
                  <a:lnTo>
                    <a:pt x="1105789" y="66801"/>
                  </a:lnTo>
                  <a:lnTo>
                    <a:pt x="1103613" y="61849"/>
                  </a:lnTo>
                  <a:close/>
                </a:path>
                <a:path w="1489075" h="94614">
                  <a:moveTo>
                    <a:pt x="1093351" y="38480"/>
                  </a:moveTo>
                  <a:lnTo>
                    <a:pt x="1078738" y="38480"/>
                  </a:lnTo>
                  <a:lnTo>
                    <a:pt x="1087374" y="58674"/>
                  </a:lnTo>
                  <a:lnTo>
                    <a:pt x="1102219" y="58674"/>
                  </a:lnTo>
                  <a:lnTo>
                    <a:pt x="1093351" y="38480"/>
                  </a:lnTo>
                  <a:close/>
                </a:path>
                <a:path w="1489075" h="94614">
                  <a:moveTo>
                    <a:pt x="1168400" y="19938"/>
                  </a:moveTo>
                  <a:lnTo>
                    <a:pt x="1139316" y="19938"/>
                  </a:lnTo>
                  <a:lnTo>
                    <a:pt x="1139316" y="21589"/>
                  </a:lnTo>
                  <a:lnTo>
                    <a:pt x="1140587" y="21716"/>
                  </a:lnTo>
                  <a:lnTo>
                    <a:pt x="1141729" y="22098"/>
                  </a:lnTo>
                  <a:lnTo>
                    <a:pt x="1142364" y="22478"/>
                  </a:lnTo>
                  <a:lnTo>
                    <a:pt x="1143127" y="22860"/>
                  </a:lnTo>
                  <a:lnTo>
                    <a:pt x="1143889" y="23494"/>
                  </a:lnTo>
                  <a:lnTo>
                    <a:pt x="1144651" y="24511"/>
                  </a:lnTo>
                  <a:lnTo>
                    <a:pt x="1145031" y="24891"/>
                  </a:lnTo>
                  <a:lnTo>
                    <a:pt x="1163827" y="52324"/>
                  </a:lnTo>
                  <a:lnTo>
                    <a:pt x="1138046" y="76835"/>
                  </a:lnTo>
                  <a:lnTo>
                    <a:pt x="1138046" y="78486"/>
                  </a:lnTo>
                  <a:lnTo>
                    <a:pt x="1160526" y="78486"/>
                  </a:lnTo>
                  <a:lnTo>
                    <a:pt x="1160526" y="76835"/>
                  </a:lnTo>
                  <a:lnTo>
                    <a:pt x="1157477" y="76835"/>
                  </a:lnTo>
                  <a:lnTo>
                    <a:pt x="1156842" y="76580"/>
                  </a:lnTo>
                  <a:lnTo>
                    <a:pt x="1155445" y="76326"/>
                  </a:lnTo>
                  <a:lnTo>
                    <a:pt x="1154429" y="75818"/>
                  </a:lnTo>
                  <a:lnTo>
                    <a:pt x="1153794" y="75056"/>
                  </a:lnTo>
                  <a:lnTo>
                    <a:pt x="1153032" y="74422"/>
                  </a:lnTo>
                  <a:lnTo>
                    <a:pt x="1152778" y="73532"/>
                  </a:lnTo>
                  <a:lnTo>
                    <a:pt x="1152778" y="71627"/>
                  </a:lnTo>
                  <a:lnTo>
                    <a:pt x="1154049" y="69341"/>
                  </a:lnTo>
                  <a:lnTo>
                    <a:pt x="1156715" y="66039"/>
                  </a:lnTo>
                  <a:lnTo>
                    <a:pt x="1165732" y="55117"/>
                  </a:lnTo>
                  <a:lnTo>
                    <a:pt x="1182128" y="55117"/>
                  </a:lnTo>
                  <a:lnTo>
                    <a:pt x="1174750" y="44196"/>
                  </a:lnTo>
                  <a:lnTo>
                    <a:pt x="1176985" y="41528"/>
                  </a:lnTo>
                  <a:lnTo>
                    <a:pt x="1172971" y="41528"/>
                  </a:lnTo>
                  <a:lnTo>
                    <a:pt x="1165732" y="30479"/>
                  </a:lnTo>
                  <a:lnTo>
                    <a:pt x="1162684" y="26035"/>
                  </a:lnTo>
                  <a:lnTo>
                    <a:pt x="1162430" y="25018"/>
                  </a:lnTo>
                  <a:lnTo>
                    <a:pt x="1162557" y="23240"/>
                  </a:lnTo>
                  <a:lnTo>
                    <a:pt x="1162684" y="22860"/>
                  </a:lnTo>
                  <a:lnTo>
                    <a:pt x="1163446" y="22351"/>
                  </a:lnTo>
                  <a:lnTo>
                    <a:pt x="1164081" y="21843"/>
                  </a:lnTo>
                  <a:lnTo>
                    <a:pt x="1165225" y="21589"/>
                  </a:lnTo>
                  <a:lnTo>
                    <a:pt x="1168400" y="21589"/>
                  </a:lnTo>
                  <a:lnTo>
                    <a:pt x="1168400" y="19938"/>
                  </a:lnTo>
                  <a:close/>
                </a:path>
                <a:path w="1489075" h="94614">
                  <a:moveTo>
                    <a:pt x="1182128" y="55117"/>
                  </a:moveTo>
                  <a:lnTo>
                    <a:pt x="1165732" y="55117"/>
                  </a:lnTo>
                  <a:lnTo>
                    <a:pt x="1175892" y="70103"/>
                  </a:lnTo>
                  <a:lnTo>
                    <a:pt x="1176908" y="71754"/>
                  </a:lnTo>
                  <a:lnTo>
                    <a:pt x="1177289" y="72516"/>
                  </a:lnTo>
                  <a:lnTo>
                    <a:pt x="1177416" y="73025"/>
                  </a:lnTo>
                  <a:lnTo>
                    <a:pt x="1177543" y="74675"/>
                  </a:lnTo>
                  <a:lnTo>
                    <a:pt x="1177163" y="75311"/>
                  </a:lnTo>
                  <a:lnTo>
                    <a:pt x="1175892" y="76326"/>
                  </a:lnTo>
                  <a:lnTo>
                    <a:pt x="1174368" y="76707"/>
                  </a:lnTo>
                  <a:lnTo>
                    <a:pt x="1172209" y="76835"/>
                  </a:lnTo>
                  <a:lnTo>
                    <a:pt x="1172209" y="78486"/>
                  </a:lnTo>
                  <a:lnTo>
                    <a:pt x="1200657" y="78486"/>
                  </a:lnTo>
                  <a:lnTo>
                    <a:pt x="1200657" y="76835"/>
                  </a:lnTo>
                  <a:lnTo>
                    <a:pt x="1199133" y="76707"/>
                  </a:lnTo>
                  <a:lnTo>
                    <a:pt x="1197737" y="76200"/>
                  </a:lnTo>
                  <a:lnTo>
                    <a:pt x="1195577" y="74549"/>
                  </a:lnTo>
                  <a:lnTo>
                    <a:pt x="1193673" y="72136"/>
                  </a:lnTo>
                  <a:lnTo>
                    <a:pt x="1190878" y="68072"/>
                  </a:lnTo>
                  <a:lnTo>
                    <a:pt x="1182128" y="55117"/>
                  </a:lnTo>
                  <a:close/>
                </a:path>
                <a:path w="1489075" h="94614">
                  <a:moveTo>
                    <a:pt x="1197228" y="21589"/>
                  </a:moveTo>
                  <a:lnTo>
                    <a:pt x="1179194" y="21589"/>
                  </a:lnTo>
                  <a:lnTo>
                    <a:pt x="1180464" y="21716"/>
                  </a:lnTo>
                  <a:lnTo>
                    <a:pt x="1181227" y="22098"/>
                  </a:lnTo>
                  <a:lnTo>
                    <a:pt x="1182115" y="22478"/>
                  </a:lnTo>
                  <a:lnTo>
                    <a:pt x="1182751" y="22987"/>
                  </a:lnTo>
                  <a:lnTo>
                    <a:pt x="1183131" y="23622"/>
                  </a:lnTo>
                  <a:lnTo>
                    <a:pt x="1183639" y="24384"/>
                  </a:lnTo>
                  <a:lnTo>
                    <a:pt x="1183843" y="24891"/>
                  </a:lnTo>
                  <a:lnTo>
                    <a:pt x="1183893" y="27431"/>
                  </a:lnTo>
                  <a:lnTo>
                    <a:pt x="1182242" y="30099"/>
                  </a:lnTo>
                  <a:lnTo>
                    <a:pt x="1179067" y="34036"/>
                  </a:lnTo>
                  <a:lnTo>
                    <a:pt x="1172971" y="41528"/>
                  </a:lnTo>
                  <a:lnTo>
                    <a:pt x="1176985" y="41528"/>
                  </a:lnTo>
                  <a:lnTo>
                    <a:pt x="1185926" y="30861"/>
                  </a:lnTo>
                  <a:lnTo>
                    <a:pt x="1188846" y="27177"/>
                  </a:lnTo>
                  <a:lnTo>
                    <a:pt x="1190752" y="25018"/>
                  </a:lnTo>
                  <a:lnTo>
                    <a:pt x="1191514" y="24384"/>
                  </a:lnTo>
                  <a:lnTo>
                    <a:pt x="1192656" y="23240"/>
                  </a:lnTo>
                  <a:lnTo>
                    <a:pt x="1193800" y="22605"/>
                  </a:lnTo>
                  <a:lnTo>
                    <a:pt x="1195831" y="21843"/>
                  </a:lnTo>
                  <a:lnTo>
                    <a:pt x="1197228" y="21589"/>
                  </a:lnTo>
                  <a:close/>
                </a:path>
                <a:path w="1489075" h="94614">
                  <a:moveTo>
                    <a:pt x="1198879" y="19938"/>
                  </a:moveTo>
                  <a:lnTo>
                    <a:pt x="1177416" y="19938"/>
                  </a:lnTo>
                  <a:lnTo>
                    <a:pt x="1177416" y="21589"/>
                  </a:lnTo>
                  <a:lnTo>
                    <a:pt x="1198879" y="21589"/>
                  </a:lnTo>
                  <a:lnTo>
                    <a:pt x="1198879" y="19938"/>
                  </a:lnTo>
                  <a:close/>
                </a:path>
                <a:path w="1489075" h="94614">
                  <a:moveTo>
                    <a:pt x="1234058" y="18796"/>
                  </a:moveTo>
                  <a:lnTo>
                    <a:pt x="1233296" y="18796"/>
                  </a:lnTo>
                  <a:lnTo>
                    <a:pt x="1212341" y="65404"/>
                  </a:lnTo>
                  <a:lnTo>
                    <a:pt x="1210309" y="69976"/>
                  </a:lnTo>
                  <a:lnTo>
                    <a:pt x="1208658" y="72898"/>
                  </a:lnTo>
                  <a:lnTo>
                    <a:pt x="1207389" y="74294"/>
                  </a:lnTo>
                  <a:lnTo>
                    <a:pt x="1205991" y="75691"/>
                  </a:lnTo>
                  <a:lnTo>
                    <a:pt x="1204214" y="76580"/>
                  </a:lnTo>
                  <a:lnTo>
                    <a:pt x="1202181" y="76835"/>
                  </a:lnTo>
                  <a:lnTo>
                    <a:pt x="1202181" y="78486"/>
                  </a:lnTo>
                  <a:lnTo>
                    <a:pt x="1221613" y="78486"/>
                  </a:lnTo>
                  <a:lnTo>
                    <a:pt x="1221613" y="76835"/>
                  </a:lnTo>
                  <a:lnTo>
                    <a:pt x="1218564" y="76707"/>
                  </a:lnTo>
                  <a:lnTo>
                    <a:pt x="1216659" y="76326"/>
                  </a:lnTo>
                  <a:lnTo>
                    <a:pt x="1215898" y="75818"/>
                  </a:lnTo>
                  <a:lnTo>
                    <a:pt x="1214501" y="75056"/>
                  </a:lnTo>
                  <a:lnTo>
                    <a:pt x="1213865" y="73913"/>
                  </a:lnTo>
                  <a:lnTo>
                    <a:pt x="1213865" y="70992"/>
                  </a:lnTo>
                  <a:lnTo>
                    <a:pt x="1214246" y="69468"/>
                  </a:lnTo>
                  <a:lnTo>
                    <a:pt x="1215136" y="67563"/>
                  </a:lnTo>
                  <a:lnTo>
                    <a:pt x="1217549" y="61849"/>
                  </a:lnTo>
                  <a:lnTo>
                    <a:pt x="1252965" y="61849"/>
                  </a:lnTo>
                  <a:lnTo>
                    <a:pt x="1251571" y="58674"/>
                  </a:lnTo>
                  <a:lnTo>
                    <a:pt x="1219073" y="58674"/>
                  </a:lnTo>
                  <a:lnTo>
                    <a:pt x="1228089" y="38480"/>
                  </a:lnTo>
                  <a:lnTo>
                    <a:pt x="1242703" y="38480"/>
                  </a:lnTo>
                  <a:lnTo>
                    <a:pt x="1234058" y="18796"/>
                  </a:lnTo>
                  <a:close/>
                </a:path>
                <a:path w="1489075" h="94614">
                  <a:moveTo>
                    <a:pt x="1252965" y="61849"/>
                  </a:moveTo>
                  <a:lnTo>
                    <a:pt x="1238250" y="61849"/>
                  </a:lnTo>
                  <a:lnTo>
                    <a:pt x="1241298" y="69087"/>
                  </a:lnTo>
                  <a:lnTo>
                    <a:pt x="1242187" y="70992"/>
                  </a:lnTo>
                  <a:lnTo>
                    <a:pt x="1242567" y="72136"/>
                  </a:lnTo>
                  <a:lnTo>
                    <a:pt x="1242694" y="72389"/>
                  </a:lnTo>
                  <a:lnTo>
                    <a:pt x="1242822" y="72898"/>
                  </a:lnTo>
                  <a:lnTo>
                    <a:pt x="1242949" y="74802"/>
                  </a:lnTo>
                  <a:lnTo>
                    <a:pt x="1242567" y="75437"/>
                  </a:lnTo>
                  <a:lnTo>
                    <a:pt x="1241932" y="75946"/>
                  </a:lnTo>
                  <a:lnTo>
                    <a:pt x="1241043" y="76580"/>
                  </a:lnTo>
                  <a:lnTo>
                    <a:pt x="1239392" y="76835"/>
                  </a:lnTo>
                  <a:lnTo>
                    <a:pt x="1235964" y="76835"/>
                  </a:lnTo>
                  <a:lnTo>
                    <a:pt x="1235964" y="78486"/>
                  </a:lnTo>
                  <a:lnTo>
                    <a:pt x="1264284" y="78486"/>
                  </a:lnTo>
                  <a:lnTo>
                    <a:pt x="1264284" y="76835"/>
                  </a:lnTo>
                  <a:lnTo>
                    <a:pt x="1262506" y="76707"/>
                  </a:lnTo>
                  <a:lnTo>
                    <a:pt x="1261109" y="76200"/>
                  </a:lnTo>
                  <a:lnTo>
                    <a:pt x="1260220" y="75311"/>
                  </a:lnTo>
                  <a:lnTo>
                    <a:pt x="1258824" y="74167"/>
                  </a:lnTo>
                  <a:lnTo>
                    <a:pt x="1257173" y="71247"/>
                  </a:lnTo>
                  <a:lnTo>
                    <a:pt x="1255140" y="66801"/>
                  </a:lnTo>
                  <a:lnTo>
                    <a:pt x="1252965" y="61849"/>
                  </a:lnTo>
                  <a:close/>
                </a:path>
                <a:path w="1489075" h="94614">
                  <a:moveTo>
                    <a:pt x="1242703" y="38480"/>
                  </a:moveTo>
                  <a:lnTo>
                    <a:pt x="1228089" y="38480"/>
                  </a:lnTo>
                  <a:lnTo>
                    <a:pt x="1236726" y="58674"/>
                  </a:lnTo>
                  <a:lnTo>
                    <a:pt x="1251571" y="58674"/>
                  </a:lnTo>
                  <a:lnTo>
                    <a:pt x="1242703" y="38480"/>
                  </a:lnTo>
                  <a:close/>
                </a:path>
                <a:path w="1489075" h="94614">
                  <a:moveTo>
                    <a:pt x="1294256" y="19938"/>
                  </a:moveTo>
                  <a:lnTo>
                    <a:pt x="1266189" y="19938"/>
                  </a:lnTo>
                  <a:lnTo>
                    <a:pt x="1266189" y="21589"/>
                  </a:lnTo>
                  <a:lnTo>
                    <a:pt x="1268476" y="21843"/>
                  </a:lnTo>
                  <a:lnTo>
                    <a:pt x="1270000" y="22478"/>
                  </a:lnTo>
                  <a:lnTo>
                    <a:pt x="1271651" y="24384"/>
                  </a:lnTo>
                  <a:lnTo>
                    <a:pt x="1273302" y="27686"/>
                  </a:lnTo>
                  <a:lnTo>
                    <a:pt x="1295780" y="79882"/>
                  </a:lnTo>
                  <a:lnTo>
                    <a:pt x="1297177" y="79882"/>
                  </a:lnTo>
                  <a:lnTo>
                    <a:pt x="1305644" y="61087"/>
                  </a:lnTo>
                  <a:lnTo>
                    <a:pt x="1302257" y="61087"/>
                  </a:lnTo>
                  <a:lnTo>
                    <a:pt x="1289812" y="31876"/>
                  </a:lnTo>
                  <a:lnTo>
                    <a:pt x="1288414" y="28828"/>
                  </a:lnTo>
                  <a:lnTo>
                    <a:pt x="1287399" y="26288"/>
                  </a:lnTo>
                  <a:lnTo>
                    <a:pt x="1287214" y="25273"/>
                  </a:lnTo>
                  <a:lnTo>
                    <a:pt x="1287144" y="23622"/>
                  </a:lnTo>
                  <a:lnTo>
                    <a:pt x="1287399" y="22987"/>
                  </a:lnTo>
                  <a:lnTo>
                    <a:pt x="1288033" y="22478"/>
                  </a:lnTo>
                  <a:lnTo>
                    <a:pt x="1289050" y="21843"/>
                  </a:lnTo>
                  <a:lnTo>
                    <a:pt x="1290701" y="21589"/>
                  </a:lnTo>
                  <a:lnTo>
                    <a:pt x="1294256" y="21589"/>
                  </a:lnTo>
                  <a:lnTo>
                    <a:pt x="1294256" y="19938"/>
                  </a:lnTo>
                  <a:close/>
                </a:path>
                <a:path w="1489075" h="94614">
                  <a:moveTo>
                    <a:pt x="1328419" y="19938"/>
                  </a:moveTo>
                  <a:lnTo>
                    <a:pt x="1309242" y="19938"/>
                  </a:lnTo>
                  <a:lnTo>
                    <a:pt x="1309242" y="21589"/>
                  </a:lnTo>
                  <a:lnTo>
                    <a:pt x="1311275" y="21589"/>
                  </a:lnTo>
                  <a:lnTo>
                    <a:pt x="1312926" y="21843"/>
                  </a:lnTo>
                  <a:lnTo>
                    <a:pt x="1314068" y="22351"/>
                  </a:lnTo>
                  <a:lnTo>
                    <a:pt x="1314957" y="22605"/>
                  </a:lnTo>
                  <a:lnTo>
                    <a:pt x="1315719" y="23113"/>
                  </a:lnTo>
                  <a:lnTo>
                    <a:pt x="1316101" y="23749"/>
                  </a:lnTo>
                  <a:lnTo>
                    <a:pt x="1316608" y="24511"/>
                  </a:lnTo>
                  <a:lnTo>
                    <a:pt x="1316735" y="24891"/>
                  </a:lnTo>
                  <a:lnTo>
                    <a:pt x="1316736" y="27686"/>
                  </a:lnTo>
                  <a:lnTo>
                    <a:pt x="1316354" y="28828"/>
                  </a:lnTo>
                  <a:lnTo>
                    <a:pt x="1316101" y="29844"/>
                  </a:lnTo>
                  <a:lnTo>
                    <a:pt x="1315212" y="32003"/>
                  </a:lnTo>
                  <a:lnTo>
                    <a:pt x="1313814" y="35051"/>
                  </a:lnTo>
                  <a:lnTo>
                    <a:pt x="1302257" y="61087"/>
                  </a:lnTo>
                  <a:lnTo>
                    <a:pt x="1305644" y="61087"/>
                  </a:lnTo>
                  <a:lnTo>
                    <a:pt x="1317370" y="35051"/>
                  </a:lnTo>
                  <a:lnTo>
                    <a:pt x="1319656" y="29844"/>
                  </a:lnTo>
                  <a:lnTo>
                    <a:pt x="1321434" y="26415"/>
                  </a:lnTo>
                  <a:lnTo>
                    <a:pt x="1322808" y="24891"/>
                  </a:lnTo>
                  <a:lnTo>
                    <a:pt x="1324355" y="22987"/>
                  </a:lnTo>
                  <a:lnTo>
                    <a:pt x="1326261" y="21843"/>
                  </a:lnTo>
                  <a:lnTo>
                    <a:pt x="1328419" y="21589"/>
                  </a:lnTo>
                  <a:lnTo>
                    <a:pt x="1328419" y="19938"/>
                  </a:lnTo>
                  <a:close/>
                </a:path>
                <a:path w="1489075" h="94614">
                  <a:moveTo>
                    <a:pt x="1361820" y="76835"/>
                  </a:moveTo>
                  <a:lnTo>
                    <a:pt x="1331214" y="76835"/>
                  </a:lnTo>
                  <a:lnTo>
                    <a:pt x="1331214" y="78486"/>
                  </a:lnTo>
                  <a:lnTo>
                    <a:pt x="1361820" y="78486"/>
                  </a:lnTo>
                  <a:lnTo>
                    <a:pt x="1361820" y="76835"/>
                  </a:lnTo>
                  <a:close/>
                </a:path>
                <a:path w="1489075" h="94614">
                  <a:moveTo>
                    <a:pt x="1358264" y="21589"/>
                  </a:moveTo>
                  <a:lnTo>
                    <a:pt x="1334896" y="21589"/>
                  </a:lnTo>
                  <a:lnTo>
                    <a:pt x="1336166" y="21843"/>
                  </a:lnTo>
                  <a:lnTo>
                    <a:pt x="1337055" y="22351"/>
                  </a:lnTo>
                  <a:lnTo>
                    <a:pt x="1338071" y="22987"/>
                  </a:lnTo>
                  <a:lnTo>
                    <a:pt x="1338706" y="23622"/>
                  </a:lnTo>
                  <a:lnTo>
                    <a:pt x="1338961" y="24384"/>
                  </a:lnTo>
                  <a:lnTo>
                    <a:pt x="1339341" y="25146"/>
                  </a:lnTo>
                  <a:lnTo>
                    <a:pt x="1339341" y="73278"/>
                  </a:lnTo>
                  <a:lnTo>
                    <a:pt x="1338961" y="73913"/>
                  </a:lnTo>
                  <a:lnTo>
                    <a:pt x="1338579" y="74929"/>
                  </a:lnTo>
                  <a:lnTo>
                    <a:pt x="1338071" y="75564"/>
                  </a:lnTo>
                  <a:lnTo>
                    <a:pt x="1337309" y="75946"/>
                  </a:lnTo>
                  <a:lnTo>
                    <a:pt x="1336293" y="76580"/>
                  </a:lnTo>
                  <a:lnTo>
                    <a:pt x="1334896" y="76835"/>
                  </a:lnTo>
                  <a:lnTo>
                    <a:pt x="1358264" y="76835"/>
                  </a:lnTo>
                  <a:lnTo>
                    <a:pt x="1356994" y="76580"/>
                  </a:lnTo>
                  <a:lnTo>
                    <a:pt x="1355978" y="76073"/>
                  </a:lnTo>
                  <a:lnTo>
                    <a:pt x="1355089" y="75437"/>
                  </a:lnTo>
                  <a:lnTo>
                    <a:pt x="1354454" y="74802"/>
                  </a:lnTo>
                  <a:lnTo>
                    <a:pt x="1353692" y="73278"/>
                  </a:lnTo>
                  <a:lnTo>
                    <a:pt x="1353756" y="25146"/>
                  </a:lnTo>
                  <a:lnTo>
                    <a:pt x="1354128" y="24384"/>
                  </a:lnTo>
                  <a:lnTo>
                    <a:pt x="1354454" y="23622"/>
                  </a:lnTo>
                  <a:lnTo>
                    <a:pt x="1355089" y="22860"/>
                  </a:lnTo>
                  <a:lnTo>
                    <a:pt x="1355852" y="22478"/>
                  </a:lnTo>
                  <a:lnTo>
                    <a:pt x="1356867" y="21843"/>
                  </a:lnTo>
                  <a:lnTo>
                    <a:pt x="1358264" y="21589"/>
                  </a:lnTo>
                  <a:close/>
                </a:path>
                <a:path w="1489075" h="94614">
                  <a:moveTo>
                    <a:pt x="1361820" y="19938"/>
                  </a:moveTo>
                  <a:lnTo>
                    <a:pt x="1331214" y="19938"/>
                  </a:lnTo>
                  <a:lnTo>
                    <a:pt x="1331214" y="21589"/>
                  </a:lnTo>
                  <a:lnTo>
                    <a:pt x="1361820" y="21589"/>
                  </a:lnTo>
                  <a:lnTo>
                    <a:pt x="1361820" y="19938"/>
                  </a:lnTo>
                  <a:close/>
                </a:path>
                <a:path w="1489075" h="94614">
                  <a:moveTo>
                    <a:pt x="1415288" y="19938"/>
                  </a:moveTo>
                  <a:lnTo>
                    <a:pt x="1366265" y="19938"/>
                  </a:lnTo>
                  <a:lnTo>
                    <a:pt x="1366265" y="21589"/>
                  </a:lnTo>
                  <a:lnTo>
                    <a:pt x="1370202" y="21589"/>
                  </a:lnTo>
                  <a:lnTo>
                    <a:pt x="1371600" y="21971"/>
                  </a:lnTo>
                  <a:lnTo>
                    <a:pt x="1374393" y="73278"/>
                  </a:lnTo>
                  <a:lnTo>
                    <a:pt x="1374013" y="73913"/>
                  </a:lnTo>
                  <a:lnTo>
                    <a:pt x="1373631" y="74929"/>
                  </a:lnTo>
                  <a:lnTo>
                    <a:pt x="1373124" y="75564"/>
                  </a:lnTo>
                  <a:lnTo>
                    <a:pt x="1372362" y="75946"/>
                  </a:lnTo>
                  <a:lnTo>
                    <a:pt x="1371345" y="76580"/>
                  </a:lnTo>
                  <a:lnTo>
                    <a:pt x="1369949" y="76835"/>
                  </a:lnTo>
                  <a:lnTo>
                    <a:pt x="1366265" y="76835"/>
                  </a:lnTo>
                  <a:lnTo>
                    <a:pt x="1366265" y="78486"/>
                  </a:lnTo>
                  <a:lnTo>
                    <a:pt x="1416939" y="78486"/>
                  </a:lnTo>
                  <a:lnTo>
                    <a:pt x="1417373" y="75311"/>
                  </a:lnTo>
                  <a:lnTo>
                    <a:pt x="1392554" y="75311"/>
                  </a:lnTo>
                  <a:lnTo>
                    <a:pt x="1391284" y="75056"/>
                  </a:lnTo>
                  <a:lnTo>
                    <a:pt x="1389761" y="74040"/>
                  </a:lnTo>
                  <a:lnTo>
                    <a:pt x="1389252" y="73532"/>
                  </a:lnTo>
                  <a:lnTo>
                    <a:pt x="1388999" y="72771"/>
                  </a:lnTo>
                  <a:lnTo>
                    <a:pt x="1388744" y="72136"/>
                  </a:lnTo>
                  <a:lnTo>
                    <a:pt x="1388617" y="50418"/>
                  </a:lnTo>
                  <a:lnTo>
                    <a:pt x="1402714" y="50418"/>
                  </a:lnTo>
                  <a:lnTo>
                    <a:pt x="1402714" y="47116"/>
                  </a:lnTo>
                  <a:lnTo>
                    <a:pt x="1388617" y="47116"/>
                  </a:lnTo>
                  <a:lnTo>
                    <a:pt x="1388617" y="23367"/>
                  </a:lnTo>
                  <a:lnTo>
                    <a:pt x="1415288" y="23367"/>
                  </a:lnTo>
                  <a:lnTo>
                    <a:pt x="1415288" y="19938"/>
                  </a:lnTo>
                  <a:close/>
                </a:path>
                <a:path w="1489075" h="94614">
                  <a:moveTo>
                    <a:pt x="1419478" y="59943"/>
                  </a:moveTo>
                  <a:lnTo>
                    <a:pt x="1417954" y="59943"/>
                  </a:lnTo>
                  <a:lnTo>
                    <a:pt x="1416430" y="65024"/>
                  </a:lnTo>
                  <a:lnTo>
                    <a:pt x="1414144" y="68961"/>
                  </a:lnTo>
                  <a:lnTo>
                    <a:pt x="1407540" y="74040"/>
                  </a:lnTo>
                  <a:lnTo>
                    <a:pt x="1403095" y="75311"/>
                  </a:lnTo>
                  <a:lnTo>
                    <a:pt x="1417373" y="75311"/>
                  </a:lnTo>
                  <a:lnTo>
                    <a:pt x="1419478" y="59943"/>
                  </a:lnTo>
                  <a:close/>
                </a:path>
                <a:path w="1489075" h="94614">
                  <a:moveTo>
                    <a:pt x="1402714" y="50418"/>
                  </a:moveTo>
                  <a:lnTo>
                    <a:pt x="1391412" y="50418"/>
                  </a:lnTo>
                  <a:lnTo>
                    <a:pt x="1393570" y="50800"/>
                  </a:lnTo>
                  <a:lnTo>
                    <a:pt x="1394967" y="51435"/>
                  </a:lnTo>
                  <a:lnTo>
                    <a:pt x="1401064" y="64007"/>
                  </a:lnTo>
                  <a:lnTo>
                    <a:pt x="1402714" y="64007"/>
                  </a:lnTo>
                  <a:lnTo>
                    <a:pt x="1402714" y="50418"/>
                  </a:lnTo>
                  <a:close/>
                </a:path>
                <a:path w="1489075" h="94614">
                  <a:moveTo>
                    <a:pt x="1402714" y="33400"/>
                  </a:moveTo>
                  <a:lnTo>
                    <a:pt x="1401064" y="33400"/>
                  </a:lnTo>
                  <a:lnTo>
                    <a:pt x="1400555" y="37846"/>
                  </a:lnTo>
                  <a:lnTo>
                    <a:pt x="1399539" y="41275"/>
                  </a:lnTo>
                  <a:lnTo>
                    <a:pt x="1397889" y="43687"/>
                  </a:lnTo>
                  <a:lnTo>
                    <a:pt x="1396238" y="45974"/>
                  </a:lnTo>
                  <a:lnTo>
                    <a:pt x="1393443" y="47116"/>
                  </a:lnTo>
                  <a:lnTo>
                    <a:pt x="1402714" y="47116"/>
                  </a:lnTo>
                  <a:lnTo>
                    <a:pt x="1402714" y="33400"/>
                  </a:lnTo>
                  <a:close/>
                </a:path>
                <a:path w="1489075" h="94614">
                  <a:moveTo>
                    <a:pt x="1415288" y="23367"/>
                  </a:moveTo>
                  <a:lnTo>
                    <a:pt x="1399031" y="23367"/>
                  </a:lnTo>
                  <a:lnTo>
                    <a:pt x="1402079" y="23622"/>
                  </a:lnTo>
                  <a:lnTo>
                    <a:pt x="1406525" y="25018"/>
                  </a:lnTo>
                  <a:lnTo>
                    <a:pt x="1408683" y="26288"/>
                  </a:lnTo>
                  <a:lnTo>
                    <a:pt x="1410080" y="28193"/>
                  </a:lnTo>
                  <a:lnTo>
                    <a:pt x="1411604" y="29972"/>
                  </a:lnTo>
                  <a:lnTo>
                    <a:pt x="1412875" y="33019"/>
                  </a:lnTo>
                  <a:lnTo>
                    <a:pt x="1413637" y="37211"/>
                  </a:lnTo>
                  <a:lnTo>
                    <a:pt x="1415288" y="37211"/>
                  </a:lnTo>
                  <a:lnTo>
                    <a:pt x="1415288" y="23367"/>
                  </a:lnTo>
                  <a:close/>
                </a:path>
                <a:path w="1489075" h="94614">
                  <a:moveTo>
                    <a:pt x="1455546" y="76835"/>
                  </a:moveTo>
                  <a:lnTo>
                    <a:pt x="1425575" y="76835"/>
                  </a:lnTo>
                  <a:lnTo>
                    <a:pt x="1425575" y="78486"/>
                  </a:lnTo>
                  <a:lnTo>
                    <a:pt x="1455546" y="78486"/>
                  </a:lnTo>
                  <a:lnTo>
                    <a:pt x="1455546" y="76835"/>
                  </a:lnTo>
                  <a:close/>
                </a:path>
                <a:path w="1489075" h="94614">
                  <a:moveTo>
                    <a:pt x="1467191" y="51815"/>
                  </a:moveTo>
                  <a:lnTo>
                    <a:pt x="1451228" y="51815"/>
                  </a:lnTo>
                  <a:lnTo>
                    <a:pt x="1470152" y="78486"/>
                  </a:lnTo>
                  <a:lnTo>
                    <a:pt x="1488566" y="78486"/>
                  </a:lnTo>
                  <a:lnTo>
                    <a:pt x="1488566" y="76835"/>
                  </a:lnTo>
                  <a:lnTo>
                    <a:pt x="1487042" y="76835"/>
                  </a:lnTo>
                  <a:lnTo>
                    <a:pt x="1485645" y="76326"/>
                  </a:lnTo>
                  <a:lnTo>
                    <a:pt x="1484502" y="75437"/>
                  </a:lnTo>
                  <a:lnTo>
                    <a:pt x="1483740" y="74802"/>
                  </a:lnTo>
                  <a:lnTo>
                    <a:pt x="1482343" y="73151"/>
                  </a:lnTo>
                  <a:lnTo>
                    <a:pt x="1480565" y="70612"/>
                  </a:lnTo>
                  <a:lnTo>
                    <a:pt x="1467191" y="51815"/>
                  </a:lnTo>
                  <a:close/>
                </a:path>
                <a:path w="1489075" h="94614">
                  <a:moveTo>
                    <a:pt x="1459864" y="19938"/>
                  </a:moveTo>
                  <a:lnTo>
                    <a:pt x="1425575" y="19938"/>
                  </a:lnTo>
                  <a:lnTo>
                    <a:pt x="1425575" y="21589"/>
                  </a:lnTo>
                  <a:lnTo>
                    <a:pt x="1428241" y="21589"/>
                  </a:lnTo>
                  <a:lnTo>
                    <a:pt x="1430146" y="21843"/>
                  </a:lnTo>
                  <a:lnTo>
                    <a:pt x="1431036" y="22351"/>
                  </a:lnTo>
                  <a:lnTo>
                    <a:pt x="1432052" y="22732"/>
                  </a:lnTo>
                  <a:lnTo>
                    <a:pt x="1432814" y="23494"/>
                  </a:lnTo>
                  <a:lnTo>
                    <a:pt x="1433576" y="25018"/>
                  </a:lnTo>
                  <a:lnTo>
                    <a:pt x="1433576" y="73405"/>
                  </a:lnTo>
                  <a:lnTo>
                    <a:pt x="1428368" y="76835"/>
                  </a:lnTo>
                  <a:lnTo>
                    <a:pt x="1452879" y="76835"/>
                  </a:lnTo>
                  <a:lnTo>
                    <a:pt x="1451102" y="76707"/>
                  </a:lnTo>
                  <a:lnTo>
                    <a:pt x="1449069" y="75691"/>
                  </a:lnTo>
                  <a:lnTo>
                    <a:pt x="1448434" y="75056"/>
                  </a:lnTo>
                  <a:lnTo>
                    <a:pt x="1448053" y="74167"/>
                  </a:lnTo>
                  <a:lnTo>
                    <a:pt x="1447673" y="73405"/>
                  </a:lnTo>
                  <a:lnTo>
                    <a:pt x="1447418" y="71374"/>
                  </a:lnTo>
                  <a:lnTo>
                    <a:pt x="1447418" y="51815"/>
                  </a:lnTo>
                  <a:lnTo>
                    <a:pt x="1467191" y="51815"/>
                  </a:lnTo>
                  <a:lnTo>
                    <a:pt x="1466468" y="50800"/>
                  </a:lnTo>
                  <a:lnTo>
                    <a:pt x="1470025" y="49911"/>
                  </a:lnTo>
                  <a:lnTo>
                    <a:pt x="1472539" y="48767"/>
                  </a:lnTo>
                  <a:lnTo>
                    <a:pt x="1447418" y="48767"/>
                  </a:lnTo>
                  <a:lnTo>
                    <a:pt x="1447418" y="23113"/>
                  </a:lnTo>
                  <a:lnTo>
                    <a:pt x="1472742" y="23113"/>
                  </a:lnTo>
                  <a:lnTo>
                    <a:pt x="1471676" y="22351"/>
                  </a:lnTo>
                  <a:lnTo>
                    <a:pt x="1468374" y="21462"/>
                  </a:lnTo>
                  <a:lnTo>
                    <a:pt x="1465071" y="20447"/>
                  </a:lnTo>
                  <a:lnTo>
                    <a:pt x="1459864" y="19938"/>
                  </a:lnTo>
                  <a:close/>
                </a:path>
                <a:path w="1489075" h="94614">
                  <a:moveTo>
                    <a:pt x="1472742" y="23113"/>
                  </a:moveTo>
                  <a:lnTo>
                    <a:pt x="1456689" y="23113"/>
                  </a:lnTo>
                  <a:lnTo>
                    <a:pt x="1460118" y="24129"/>
                  </a:lnTo>
                  <a:lnTo>
                    <a:pt x="1464182" y="28448"/>
                  </a:lnTo>
                  <a:lnTo>
                    <a:pt x="1465326" y="31750"/>
                  </a:lnTo>
                  <a:lnTo>
                    <a:pt x="1465326" y="39242"/>
                  </a:lnTo>
                  <a:lnTo>
                    <a:pt x="1464690" y="41782"/>
                  </a:lnTo>
                  <a:lnTo>
                    <a:pt x="1462404" y="45592"/>
                  </a:lnTo>
                  <a:lnTo>
                    <a:pt x="1460880" y="46862"/>
                  </a:lnTo>
                  <a:lnTo>
                    <a:pt x="1458849" y="47625"/>
                  </a:lnTo>
                  <a:lnTo>
                    <a:pt x="1456943" y="48387"/>
                  </a:lnTo>
                  <a:lnTo>
                    <a:pt x="1453895" y="48767"/>
                  </a:lnTo>
                  <a:lnTo>
                    <a:pt x="1472539" y="48767"/>
                  </a:lnTo>
                  <a:lnTo>
                    <a:pt x="1472818" y="48640"/>
                  </a:lnTo>
                  <a:lnTo>
                    <a:pt x="1474851" y="46862"/>
                  </a:lnTo>
                  <a:lnTo>
                    <a:pt x="1477899" y="43941"/>
                  </a:lnTo>
                  <a:lnTo>
                    <a:pt x="1479423" y="40386"/>
                  </a:lnTo>
                  <a:lnTo>
                    <a:pt x="1479423" y="32512"/>
                  </a:lnTo>
                  <a:lnTo>
                    <a:pt x="1478406" y="29463"/>
                  </a:lnTo>
                  <a:lnTo>
                    <a:pt x="1476375" y="26797"/>
                  </a:lnTo>
                  <a:lnTo>
                    <a:pt x="1474342" y="24256"/>
                  </a:lnTo>
                  <a:lnTo>
                    <a:pt x="1472742" y="23113"/>
                  </a:lnTo>
                  <a:close/>
                </a:path>
              </a:pathLst>
            </a:custGeom>
            <a:solidFill>
              <a:srgbClr val="030303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912108" y="5407152"/>
              <a:ext cx="619125" cy="128270"/>
            </a:xfrm>
            <a:custGeom>
              <a:avLst/>
              <a:gdLst/>
              <a:ahLst/>
              <a:cxnLst/>
              <a:rect l="l" t="t" r="r" b="b"/>
              <a:pathLst>
                <a:path w="619125" h="128270">
                  <a:moveTo>
                    <a:pt x="618743" y="0"/>
                  </a:moveTo>
                  <a:lnTo>
                    <a:pt x="0" y="0"/>
                  </a:lnTo>
                  <a:lnTo>
                    <a:pt x="0" y="128015"/>
                  </a:lnTo>
                  <a:lnTo>
                    <a:pt x="618743" y="128015"/>
                  </a:lnTo>
                  <a:lnTo>
                    <a:pt x="618743" y="0"/>
                  </a:lnTo>
                  <a:close/>
                </a:path>
              </a:pathLst>
            </a:custGeom>
            <a:solidFill>
              <a:srgbClr val="6D6D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925697" y="5449570"/>
              <a:ext cx="551815" cy="60960"/>
            </a:xfrm>
            <a:custGeom>
              <a:avLst/>
              <a:gdLst/>
              <a:ahLst/>
              <a:cxnLst/>
              <a:rect l="l" t="t" r="r" b="b"/>
              <a:pathLst>
                <a:path w="551814" h="60960">
                  <a:moveTo>
                    <a:pt x="31623" y="58166"/>
                  </a:moveTo>
                  <a:lnTo>
                    <a:pt x="28067" y="58166"/>
                  </a:lnTo>
                  <a:lnTo>
                    <a:pt x="26416" y="57785"/>
                  </a:lnTo>
                  <a:lnTo>
                    <a:pt x="24384" y="56515"/>
                  </a:lnTo>
                  <a:lnTo>
                    <a:pt x="23749" y="55753"/>
                  </a:lnTo>
                  <a:lnTo>
                    <a:pt x="23495" y="54737"/>
                  </a:lnTo>
                  <a:lnTo>
                    <a:pt x="23114" y="53721"/>
                  </a:lnTo>
                  <a:lnTo>
                    <a:pt x="22987" y="10033"/>
                  </a:lnTo>
                  <a:lnTo>
                    <a:pt x="22987" y="0"/>
                  </a:lnTo>
                  <a:lnTo>
                    <a:pt x="21590" y="0"/>
                  </a:lnTo>
                  <a:lnTo>
                    <a:pt x="0" y="9906"/>
                  </a:lnTo>
                  <a:lnTo>
                    <a:pt x="762" y="11430"/>
                  </a:lnTo>
                  <a:lnTo>
                    <a:pt x="2921" y="10541"/>
                  </a:lnTo>
                  <a:lnTo>
                    <a:pt x="4699" y="10033"/>
                  </a:lnTo>
                  <a:lnTo>
                    <a:pt x="7112" y="10033"/>
                  </a:lnTo>
                  <a:lnTo>
                    <a:pt x="7874" y="10287"/>
                  </a:lnTo>
                  <a:lnTo>
                    <a:pt x="8636" y="10795"/>
                  </a:lnTo>
                  <a:lnTo>
                    <a:pt x="9271" y="11176"/>
                  </a:lnTo>
                  <a:lnTo>
                    <a:pt x="9779" y="11811"/>
                  </a:lnTo>
                  <a:lnTo>
                    <a:pt x="10287" y="13081"/>
                  </a:lnTo>
                  <a:lnTo>
                    <a:pt x="10287" y="53848"/>
                  </a:lnTo>
                  <a:lnTo>
                    <a:pt x="9525" y="55880"/>
                  </a:lnTo>
                  <a:lnTo>
                    <a:pt x="8763" y="56769"/>
                  </a:lnTo>
                  <a:lnTo>
                    <a:pt x="7747" y="57277"/>
                  </a:lnTo>
                  <a:lnTo>
                    <a:pt x="6604" y="57912"/>
                  </a:lnTo>
                  <a:lnTo>
                    <a:pt x="4826" y="58166"/>
                  </a:lnTo>
                  <a:lnTo>
                    <a:pt x="762" y="58166"/>
                  </a:lnTo>
                  <a:lnTo>
                    <a:pt x="762" y="59690"/>
                  </a:lnTo>
                  <a:lnTo>
                    <a:pt x="31623" y="59690"/>
                  </a:lnTo>
                  <a:lnTo>
                    <a:pt x="31623" y="58166"/>
                  </a:lnTo>
                  <a:close/>
                </a:path>
                <a:path w="551814" h="60960">
                  <a:moveTo>
                    <a:pt x="78232" y="42799"/>
                  </a:moveTo>
                  <a:lnTo>
                    <a:pt x="76708" y="42799"/>
                  </a:lnTo>
                  <a:lnTo>
                    <a:pt x="75692" y="44831"/>
                  </a:lnTo>
                  <a:lnTo>
                    <a:pt x="74930" y="46101"/>
                  </a:lnTo>
                  <a:lnTo>
                    <a:pt x="74295" y="46736"/>
                  </a:lnTo>
                  <a:lnTo>
                    <a:pt x="73787" y="47371"/>
                  </a:lnTo>
                  <a:lnTo>
                    <a:pt x="73025" y="47752"/>
                  </a:lnTo>
                  <a:lnTo>
                    <a:pt x="72009" y="48006"/>
                  </a:lnTo>
                  <a:lnTo>
                    <a:pt x="71120" y="48260"/>
                  </a:lnTo>
                  <a:lnTo>
                    <a:pt x="69088" y="48387"/>
                  </a:lnTo>
                  <a:lnTo>
                    <a:pt x="53340" y="48387"/>
                  </a:lnTo>
                  <a:lnTo>
                    <a:pt x="60020" y="41656"/>
                  </a:lnTo>
                  <a:lnTo>
                    <a:pt x="65430" y="35712"/>
                  </a:lnTo>
                  <a:lnTo>
                    <a:pt x="69545" y="30556"/>
                  </a:lnTo>
                  <a:lnTo>
                    <a:pt x="72390" y="26162"/>
                  </a:lnTo>
                  <a:lnTo>
                    <a:pt x="74549" y="22225"/>
                  </a:lnTo>
                  <a:lnTo>
                    <a:pt x="75565" y="18288"/>
                  </a:lnTo>
                  <a:lnTo>
                    <a:pt x="75526" y="12319"/>
                  </a:lnTo>
                  <a:lnTo>
                    <a:pt x="62611" y="0"/>
                  </a:lnTo>
                  <a:lnTo>
                    <a:pt x="55499" y="0"/>
                  </a:lnTo>
                  <a:lnTo>
                    <a:pt x="41656" y="16256"/>
                  </a:lnTo>
                  <a:lnTo>
                    <a:pt x="43180" y="16764"/>
                  </a:lnTo>
                  <a:lnTo>
                    <a:pt x="45593" y="12319"/>
                  </a:lnTo>
                  <a:lnTo>
                    <a:pt x="49022" y="10160"/>
                  </a:lnTo>
                  <a:lnTo>
                    <a:pt x="56261" y="10160"/>
                  </a:lnTo>
                  <a:lnTo>
                    <a:pt x="58547" y="11176"/>
                  </a:lnTo>
                  <a:lnTo>
                    <a:pt x="60325" y="13208"/>
                  </a:lnTo>
                  <a:lnTo>
                    <a:pt x="62230" y="15113"/>
                  </a:lnTo>
                  <a:lnTo>
                    <a:pt x="63119" y="17653"/>
                  </a:lnTo>
                  <a:lnTo>
                    <a:pt x="63119" y="24765"/>
                  </a:lnTo>
                  <a:lnTo>
                    <a:pt x="40513" y="58801"/>
                  </a:lnTo>
                  <a:lnTo>
                    <a:pt x="40513" y="59690"/>
                  </a:lnTo>
                  <a:lnTo>
                    <a:pt x="75057" y="59690"/>
                  </a:lnTo>
                  <a:lnTo>
                    <a:pt x="77177" y="48387"/>
                  </a:lnTo>
                  <a:lnTo>
                    <a:pt x="78232" y="42799"/>
                  </a:lnTo>
                  <a:close/>
                </a:path>
                <a:path w="551814" h="60960">
                  <a:moveTo>
                    <a:pt x="121666" y="35433"/>
                  </a:moveTo>
                  <a:lnTo>
                    <a:pt x="120777" y="32385"/>
                  </a:lnTo>
                  <a:lnTo>
                    <a:pt x="117221" y="27559"/>
                  </a:lnTo>
                  <a:lnTo>
                    <a:pt x="114681" y="25527"/>
                  </a:lnTo>
                  <a:lnTo>
                    <a:pt x="111379" y="23876"/>
                  </a:lnTo>
                  <a:lnTo>
                    <a:pt x="113919" y="22352"/>
                  </a:lnTo>
                  <a:lnTo>
                    <a:pt x="118999" y="9144"/>
                  </a:lnTo>
                  <a:lnTo>
                    <a:pt x="118745" y="8636"/>
                  </a:lnTo>
                  <a:lnTo>
                    <a:pt x="117602" y="6223"/>
                  </a:lnTo>
                  <a:lnTo>
                    <a:pt x="112395" y="1270"/>
                  </a:lnTo>
                  <a:lnTo>
                    <a:pt x="108966" y="0"/>
                  </a:lnTo>
                  <a:lnTo>
                    <a:pt x="100965" y="0"/>
                  </a:lnTo>
                  <a:lnTo>
                    <a:pt x="86233" y="14478"/>
                  </a:lnTo>
                  <a:lnTo>
                    <a:pt x="87757" y="14986"/>
                  </a:lnTo>
                  <a:lnTo>
                    <a:pt x="90551" y="10795"/>
                  </a:lnTo>
                  <a:lnTo>
                    <a:pt x="93980" y="8636"/>
                  </a:lnTo>
                  <a:lnTo>
                    <a:pt x="100584" y="8636"/>
                  </a:lnTo>
                  <a:lnTo>
                    <a:pt x="102743" y="9525"/>
                  </a:lnTo>
                  <a:lnTo>
                    <a:pt x="104521" y="11176"/>
                  </a:lnTo>
                  <a:lnTo>
                    <a:pt x="106299" y="12954"/>
                  </a:lnTo>
                  <a:lnTo>
                    <a:pt x="107188" y="14986"/>
                  </a:lnTo>
                  <a:lnTo>
                    <a:pt x="107188" y="19050"/>
                  </a:lnTo>
                  <a:lnTo>
                    <a:pt x="95631" y="28829"/>
                  </a:lnTo>
                  <a:lnTo>
                    <a:pt x="95631" y="30353"/>
                  </a:lnTo>
                  <a:lnTo>
                    <a:pt x="100965" y="31623"/>
                  </a:lnTo>
                  <a:lnTo>
                    <a:pt x="105029" y="33909"/>
                  </a:lnTo>
                  <a:lnTo>
                    <a:pt x="107823" y="37338"/>
                  </a:lnTo>
                  <a:lnTo>
                    <a:pt x="110617" y="40640"/>
                  </a:lnTo>
                  <a:lnTo>
                    <a:pt x="111887" y="44196"/>
                  </a:lnTo>
                  <a:lnTo>
                    <a:pt x="111887" y="50800"/>
                  </a:lnTo>
                  <a:lnTo>
                    <a:pt x="111125" y="52959"/>
                  </a:lnTo>
                  <a:lnTo>
                    <a:pt x="108077" y="56261"/>
                  </a:lnTo>
                  <a:lnTo>
                    <a:pt x="106299" y="57150"/>
                  </a:lnTo>
                  <a:lnTo>
                    <a:pt x="101727" y="57150"/>
                  </a:lnTo>
                  <a:lnTo>
                    <a:pt x="99060" y="56007"/>
                  </a:lnTo>
                  <a:lnTo>
                    <a:pt x="93472" y="51435"/>
                  </a:lnTo>
                  <a:lnTo>
                    <a:pt x="91821" y="50165"/>
                  </a:lnTo>
                  <a:lnTo>
                    <a:pt x="91440" y="49911"/>
                  </a:lnTo>
                  <a:lnTo>
                    <a:pt x="90551" y="49530"/>
                  </a:lnTo>
                  <a:lnTo>
                    <a:pt x="89662" y="49276"/>
                  </a:lnTo>
                  <a:lnTo>
                    <a:pt x="87503" y="49276"/>
                  </a:lnTo>
                  <a:lnTo>
                    <a:pt x="86360" y="49784"/>
                  </a:lnTo>
                  <a:lnTo>
                    <a:pt x="84455" y="51689"/>
                  </a:lnTo>
                  <a:lnTo>
                    <a:pt x="84074" y="52705"/>
                  </a:lnTo>
                  <a:lnTo>
                    <a:pt x="84137" y="56007"/>
                  </a:lnTo>
                  <a:lnTo>
                    <a:pt x="84836" y="57404"/>
                  </a:lnTo>
                  <a:lnTo>
                    <a:pt x="86487" y="58547"/>
                  </a:lnTo>
                  <a:lnTo>
                    <a:pt x="88773" y="60198"/>
                  </a:lnTo>
                  <a:lnTo>
                    <a:pt x="92329" y="60960"/>
                  </a:lnTo>
                  <a:lnTo>
                    <a:pt x="104775" y="60960"/>
                  </a:lnTo>
                  <a:lnTo>
                    <a:pt x="110617" y="58801"/>
                  </a:lnTo>
                  <a:lnTo>
                    <a:pt x="112356" y="57150"/>
                  </a:lnTo>
                  <a:lnTo>
                    <a:pt x="115062" y="54610"/>
                  </a:lnTo>
                  <a:lnTo>
                    <a:pt x="119507" y="50292"/>
                  </a:lnTo>
                  <a:lnTo>
                    <a:pt x="121666" y="45085"/>
                  </a:lnTo>
                  <a:lnTo>
                    <a:pt x="121666" y="35433"/>
                  </a:lnTo>
                  <a:close/>
                </a:path>
                <a:path w="551814" h="60960">
                  <a:moveTo>
                    <a:pt x="145034" y="51689"/>
                  </a:moveTo>
                  <a:lnTo>
                    <a:pt x="144399" y="50038"/>
                  </a:lnTo>
                  <a:lnTo>
                    <a:pt x="143002" y="48514"/>
                  </a:lnTo>
                  <a:lnTo>
                    <a:pt x="141605" y="47117"/>
                  </a:lnTo>
                  <a:lnTo>
                    <a:pt x="139827" y="46482"/>
                  </a:lnTo>
                  <a:lnTo>
                    <a:pt x="135890" y="46482"/>
                  </a:lnTo>
                  <a:lnTo>
                    <a:pt x="134112" y="47117"/>
                  </a:lnTo>
                  <a:lnTo>
                    <a:pt x="132715" y="48514"/>
                  </a:lnTo>
                  <a:lnTo>
                    <a:pt x="131318" y="50038"/>
                  </a:lnTo>
                  <a:lnTo>
                    <a:pt x="130683" y="51689"/>
                  </a:lnTo>
                  <a:lnTo>
                    <a:pt x="130683" y="55626"/>
                  </a:lnTo>
                  <a:lnTo>
                    <a:pt x="131318" y="57277"/>
                  </a:lnTo>
                  <a:lnTo>
                    <a:pt x="134112" y="60071"/>
                  </a:lnTo>
                  <a:lnTo>
                    <a:pt x="135890" y="60833"/>
                  </a:lnTo>
                  <a:lnTo>
                    <a:pt x="139827" y="60833"/>
                  </a:lnTo>
                  <a:lnTo>
                    <a:pt x="141478" y="60071"/>
                  </a:lnTo>
                  <a:lnTo>
                    <a:pt x="142875" y="58674"/>
                  </a:lnTo>
                  <a:lnTo>
                    <a:pt x="144399" y="57277"/>
                  </a:lnTo>
                  <a:lnTo>
                    <a:pt x="145034" y="55626"/>
                  </a:lnTo>
                  <a:lnTo>
                    <a:pt x="145034" y="51689"/>
                  </a:lnTo>
                  <a:close/>
                </a:path>
                <a:path w="551814" h="60960">
                  <a:moveTo>
                    <a:pt x="190246" y="37719"/>
                  </a:moveTo>
                  <a:lnTo>
                    <a:pt x="184912" y="37719"/>
                  </a:lnTo>
                  <a:lnTo>
                    <a:pt x="184912" y="14605"/>
                  </a:lnTo>
                  <a:lnTo>
                    <a:pt x="184912" y="0"/>
                  </a:lnTo>
                  <a:lnTo>
                    <a:pt x="179705" y="0"/>
                  </a:lnTo>
                  <a:lnTo>
                    <a:pt x="173101" y="8966"/>
                  </a:lnTo>
                  <a:lnTo>
                    <a:pt x="173101" y="14605"/>
                  </a:lnTo>
                  <a:lnTo>
                    <a:pt x="173101" y="37719"/>
                  </a:lnTo>
                  <a:lnTo>
                    <a:pt x="156083" y="37719"/>
                  </a:lnTo>
                  <a:lnTo>
                    <a:pt x="173101" y="14605"/>
                  </a:lnTo>
                  <a:lnTo>
                    <a:pt x="173101" y="8966"/>
                  </a:lnTo>
                  <a:lnTo>
                    <a:pt x="151892" y="37719"/>
                  </a:lnTo>
                  <a:lnTo>
                    <a:pt x="151892" y="46609"/>
                  </a:lnTo>
                  <a:lnTo>
                    <a:pt x="173101" y="46609"/>
                  </a:lnTo>
                  <a:lnTo>
                    <a:pt x="173101" y="59690"/>
                  </a:lnTo>
                  <a:lnTo>
                    <a:pt x="184912" y="59690"/>
                  </a:lnTo>
                  <a:lnTo>
                    <a:pt x="184912" y="46609"/>
                  </a:lnTo>
                  <a:lnTo>
                    <a:pt x="190246" y="46609"/>
                  </a:lnTo>
                  <a:lnTo>
                    <a:pt x="190246" y="37719"/>
                  </a:lnTo>
                  <a:close/>
                </a:path>
                <a:path w="551814" h="60960">
                  <a:moveTo>
                    <a:pt x="234696" y="1270"/>
                  </a:moveTo>
                  <a:lnTo>
                    <a:pt x="207264" y="1270"/>
                  </a:lnTo>
                  <a:lnTo>
                    <a:pt x="196850" y="30734"/>
                  </a:lnTo>
                  <a:lnTo>
                    <a:pt x="208026" y="30734"/>
                  </a:lnTo>
                  <a:lnTo>
                    <a:pt x="214376" y="32258"/>
                  </a:lnTo>
                  <a:lnTo>
                    <a:pt x="224536" y="38608"/>
                  </a:lnTo>
                  <a:lnTo>
                    <a:pt x="227076" y="42672"/>
                  </a:lnTo>
                  <a:lnTo>
                    <a:pt x="226974" y="50419"/>
                  </a:lnTo>
                  <a:lnTo>
                    <a:pt x="226314" y="52324"/>
                  </a:lnTo>
                  <a:lnTo>
                    <a:pt x="222885" y="55753"/>
                  </a:lnTo>
                  <a:lnTo>
                    <a:pt x="220980" y="56642"/>
                  </a:lnTo>
                  <a:lnTo>
                    <a:pt x="217424" y="56642"/>
                  </a:lnTo>
                  <a:lnTo>
                    <a:pt x="208280" y="51562"/>
                  </a:lnTo>
                  <a:lnTo>
                    <a:pt x="206248" y="50419"/>
                  </a:lnTo>
                  <a:lnTo>
                    <a:pt x="205105" y="49911"/>
                  </a:lnTo>
                  <a:lnTo>
                    <a:pt x="203962" y="49530"/>
                  </a:lnTo>
                  <a:lnTo>
                    <a:pt x="202819" y="49276"/>
                  </a:lnTo>
                  <a:lnTo>
                    <a:pt x="200406" y="49276"/>
                  </a:lnTo>
                  <a:lnTo>
                    <a:pt x="199390" y="49784"/>
                  </a:lnTo>
                  <a:lnTo>
                    <a:pt x="197485" y="51689"/>
                  </a:lnTo>
                  <a:lnTo>
                    <a:pt x="197243" y="52324"/>
                  </a:lnTo>
                  <a:lnTo>
                    <a:pt x="197180" y="55753"/>
                  </a:lnTo>
                  <a:lnTo>
                    <a:pt x="197993" y="57023"/>
                  </a:lnTo>
                  <a:lnTo>
                    <a:pt x="202311" y="60071"/>
                  </a:lnTo>
                  <a:lnTo>
                    <a:pt x="205994" y="60960"/>
                  </a:lnTo>
                  <a:lnTo>
                    <a:pt x="215138" y="60960"/>
                  </a:lnTo>
                  <a:lnTo>
                    <a:pt x="219202" y="60071"/>
                  </a:lnTo>
                  <a:lnTo>
                    <a:pt x="222885" y="58166"/>
                  </a:lnTo>
                  <a:lnTo>
                    <a:pt x="225933" y="56642"/>
                  </a:lnTo>
                  <a:lnTo>
                    <a:pt x="226695" y="56261"/>
                  </a:lnTo>
                  <a:lnTo>
                    <a:pt x="229489" y="53721"/>
                  </a:lnTo>
                  <a:lnTo>
                    <a:pt x="231736" y="49784"/>
                  </a:lnTo>
                  <a:lnTo>
                    <a:pt x="233553" y="46736"/>
                  </a:lnTo>
                  <a:lnTo>
                    <a:pt x="234696" y="43307"/>
                  </a:lnTo>
                  <a:lnTo>
                    <a:pt x="234696" y="34036"/>
                  </a:lnTo>
                  <a:lnTo>
                    <a:pt x="205105" y="18161"/>
                  </a:lnTo>
                  <a:lnTo>
                    <a:pt x="207264" y="12319"/>
                  </a:lnTo>
                  <a:lnTo>
                    <a:pt x="230378" y="12319"/>
                  </a:lnTo>
                  <a:lnTo>
                    <a:pt x="234696" y="1270"/>
                  </a:lnTo>
                  <a:close/>
                </a:path>
                <a:path w="551814" h="60960">
                  <a:moveTo>
                    <a:pt x="279527" y="0"/>
                  </a:moveTo>
                  <a:lnTo>
                    <a:pt x="245999" y="18669"/>
                  </a:lnTo>
                  <a:lnTo>
                    <a:pt x="241300" y="41402"/>
                  </a:lnTo>
                  <a:lnTo>
                    <a:pt x="242189" y="45593"/>
                  </a:lnTo>
                  <a:lnTo>
                    <a:pt x="257429" y="60960"/>
                  </a:lnTo>
                  <a:lnTo>
                    <a:pt x="264287" y="60960"/>
                  </a:lnTo>
                  <a:lnTo>
                    <a:pt x="274955" y="27051"/>
                  </a:lnTo>
                  <a:lnTo>
                    <a:pt x="273088" y="25019"/>
                  </a:lnTo>
                  <a:lnTo>
                    <a:pt x="272161" y="24003"/>
                  </a:lnTo>
                  <a:lnTo>
                    <a:pt x="268478" y="22479"/>
                  </a:lnTo>
                  <a:lnTo>
                    <a:pt x="267081" y="22479"/>
                  </a:lnTo>
                  <a:lnTo>
                    <a:pt x="267081" y="38481"/>
                  </a:lnTo>
                  <a:lnTo>
                    <a:pt x="267081" y="51181"/>
                  </a:lnTo>
                  <a:lnTo>
                    <a:pt x="266573" y="54356"/>
                  </a:lnTo>
                  <a:lnTo>
                    <a:pt x="264541" y="57404"/>
                  </a:lnTo>
                  <a:lnTo>
                    <a:pt x="263398" y="58166"/>
                  </a:lnTo>
                  <a:lnTo>
                    <a:pt x="260731" y="58166"/>
                  </a:lnTo>
                  <a:lnTo>
                    <a:pt x="259588" y="57658"/>
                  </a:lnTo>
                  <a:lnTo>
                    <a:pt x="258699" y="56515"/>
                  </a:lnTo>
                  <a:lnTo>
                    <a:pt x="257302" y="54991"/>
                  </a:lnTo>
                  <a:lnTo>
                    <a:pt x="256286" y="52451"/>
                  </a:lnTo>
                  <a:lnTo>
                    <a:pt x="254762" y="45085"/>
                  </a:lnTo>
                  <a:lnTo>
                    <a:pt x="254393" y="41402"/>
                  </a:lnTo>
                  <a:lnTo>
                    <a:pt x="254508" y="32512"/>
                  </a:lnTo>
                  <a:lnTo>
                    <a:pt x="254762" y="28448"/>
                  </a:lnTo>
                  <a:lnTo>
                    <a:pt x="256540" y="27559"/>
                  </a:lnTo>
                  <a:lnTo>
                    <a:pt x="258064" y="27051"/>
                  </a:lnTo>
                  <a:lnTo>
                    <a:pt x="261366" y="27051"/>
                  </a:lnTo>
                  <a:lnTo>
                    <a:pt x="263017" y="28067"/>
                  </a:lnTo>
                  <a:lnTo>
                    <a:pt x="264287" y="29972"/>
                  </a:lnTo>
                  <a:lnTo>
                    <a:pt x="266192" y="33020"/>
                  </a:lnTo>
                  <a:lnTo>
                    <a:pt x="267081" y="38481"/>
                  </a:lnTo>
                  <a:lnTo>
                    <a:pt x="267081" y="22479"/>
                  </a:lnTo>
                  <a:lnTo>
                    <a:pt x="262255" y="22479"/>
                  </a:lnTo>
                  <a:lnTo>
                    <a:pt x="260350" y="22733"/>
                  </a:lnTo>
                  <a:lnTo>
                    <a:pt x="257683" y="23622"/>
                  </a:lnTo>
                  <a:lnTo>
                    <a:pt x="256540" y="24130"/>
                  </a:lnTo>
                  <a:lnTo>
                    <a:pt x="255270" y="25019"/>
                  </a:lnTo>
                  <a:lnTo>
                    <a:pt x="256286" y="20574"/>
                  </a:lnTo>
                  <a:lnTo>
                    <a:pt x="257683" y="16891"/>
                  </a:lnTo>
                  <a:lnTo>
                    <a:pt x="259588" y="13970"/>
                  </a:lnTo>
                  <a:lnTo>
                    <a:pt x="261366" y="10922"/>
                  </a:lnTo>
                  <a:lnTo>
                    <a:pt x="263906" y="8382"/>
                  </a:lnTo>
                  <a:lnTo>
                    <a:pt x="267081" y="6350"/>
                  </a:lnTo>
                  <a:lnTo>
                    <a:pt x="270129" y="4191"/>
                  </a:lnTo>
                  <a:lnTo>
                    <a:pt x="274320" y="2540"/>
                  </a:lnTo>
                  <a:lnTo>
                    <a:pt x="279527" y="1270"/>
                  </a:lnTo>
                  <a:lnTo>
                    <a:pt x="279527" y="0"/>
                  </a:lnTo>
                  <a:close/>
                </a:path>
                <a:path w="551814" h="60960">
                  <a:moveTo>
                    <a:pt x="300482" y="51689"/>
                  </a:moveTo>
                  <a:lnTo>
                    <a:pt x="299847" y="50038"/>
                  </a:lnTo>
                  <a:lnTo>
                    <a:pt x="298450" y="48514"/>
                  </a:lnTo>
                  <a:lnTo>
                    <a:pt x="297053" y="47117"/>
                  </a:lnTo>
                  <a:lnTo>
                    <a:pt x="295275" y="46482"/>
                  </a:lnTo>
                  <a:lnTo>
                    <a:pt x="291338" y="46482"/>
                  </a:lnTo>
                  <a:lnTo>
                    <a:pt x="289560" y="47117"/>
                  </a:lnTo>
                  <a:lnTo>
                    <a:pt x="288163" y="48514"/>
                  </a:lnTo>
                  <a:lnTo>
                    <a:pt x="286766" y="50038"/>
                  </a:lnTo>
                  <a:lnTo>
                    <a:pt x="286131" y="51689"/>
                  </a:lnTo>
                  <a:lnTo>
                    <a:pt x="286131" y="55626"/>
                  </a:lnTo>
                  <a:lnTo>
                    <a:pt x="286766" y="57277"/>
                  </a:lnTo>
                  <a:lnTo>
                    <a:pt x="289560" y="60071"/>
                  </a:lnTo>
                  <a:lnTo>
                    <a:pt x="291338" y="60833"/>
                  </a:lnTo>
                  <a:lnTo>
                    <a:pt x="295275" y="60833"/>
                  </a:lnTo>
                  <a:lnTo>
                    <a:pt x="296926" y="60071"/>
                  </a:lnTo>
                  <a:lnTo>
                    <a:pt x="298323" y="58674"/>
                  </a:lnTo>
                  <a:lnTo>
                    <a:pt x="299847" y="57277"/>
                  </a:lnTo>
                  <a:lnTo>
                    <a:pt x="300482" y="55626"/>
                  </a:lnTo>
                  <a:lnTo>
                    <a:pt x="300482" y="51689"/>
                  </a:lnTo>
                  <a:close/>
                </a:path>
                <a:path w="551814" h="60960">
                  <a:moveTo>
                    <a:pt x="347218" y="1270"/>
                  </a:moveTo>
                  <a:lnTo>
                    <a:pt x="312293" y="1270"/>
                  </a:lnTo>
                  <a:lnTo>
                    <a:pt x="308102" y="19431"/>
                  </a:lnTo>
                  <a:lnTo>
                    <a:pt x="309753" y="19431"/>
                  </a:lnTo>
                  <a:lnTo>
                    <a:pt x="310769" y="17018"/>
                  </a:lnTo>
                  <a:lnTo>
                    <a:pt x="312166" y="15367"/>
                  </a:lnTo>
                  <a:lnTo>
                    <a:pt x="313817" y="14478"/>
                  </a:lnTo>
                  <a:lnTo>
                    <a:pt x="316230" y="13335"/>
                  </a:lnTo>
                  <a:lnTo>
                    <a:pt x="319786" y="12700"/>
                  </a:lnTo>
                  <a:lnTo>
                    <a:pt x="336677" y="12700"/>
                  </a:lnTo>
                  <a:lnTo>
                    <a:pt x="320802" y="60960"/>
                  </a:lnTo>
                  <a:lnTo>
                    <a:pt x="327533" y="60960"/>
                  </a:lnTo>
                  <a:lnTo>
                    <a:pt x="343446" y="12700"/>
                  </a:lnTo>
                  <a:lnTo>
                    <a:pt x="347218" y="1270"/>
                  </a:lnTo>
                  <a:close/>
                </a:path>
                <a:path w="551814" h="60960">
                  <a:moveTo>
                    <a:pt x="390334" y="48895"/>
                  </a:moveTo>
                  <a:lnTo>
                    <a:pt x="390232" y="40132"/>
                  </a:lnTo>
                  <a:lnTo>
                    <a:pt x="389636" y="37719"/>
                  </a:lnTo>
                  <a:lnTo>
                    <a:pt x="387985" y="35179"/>
                  </a:lnTo>
                  <a:lnTo>
                    <a:pt x="386956" y="33528"/>
                  </a:lnTo>
                  <a:lnTo>
                    <a:pt x="386334" y="32512"/>
                  </a:lnTo>
                  <a:lnTo>
                    <a:pt x="383540" y="29718"/>
                  </a:lnTo>
                  <a:lnTo>
                    <a:pt x="379476" y="26670"/>
                  </a:lnTo>
                  <a:lnTo>
                    <a:pt x="382905" y="25019"/>
                  </a:lnTo>
                  <a:lnTo>
                    <a:pt x="383540" y="24511"/>
                  </a:lnTo>
                  <a:lnTo>
                    <a:pt x="385318" y="23114"/>
                  </a:lnTo>
                  <a:lnTo>
                    <a:pt x="388620" y="18796"/>
                  </a:lnTo>
                  <a:lnTo>
                    <a:pt x="389382" y="16383"/>
                  </a:lnTo>
                  <a:lnTo>
                    <a:pt x="389382" y="9906"/>
                  </a:lnTo>
                  <a:lnTo>
                    <a:pt x="387985" y="6858"/>
                  </a:lnTo>
                  <a:lnTo>
                    <a:pt x="383476" y="2921"/>
                  </a:lnTo>
                  <a:lnTo>
                    <a:pt x="381889" y="1524"/>
                  </a:lnTo>
                  <a:lnTo>
                    <a:pt x="379298" y="762"/>
                  </a:lnTo>
                  <a:lnTo>
                    <a:pt x="379298" y="9906"/>
                  </a:lnTo>
                  <a:lnTo>
                    <a:pt x="379285" y="16383"/>
                  </a:lnTo>
                  <a:lnTo>
                    <a:pt x="379095" y="17907"/>
                  </a:lnTo>
                  <a:lnTo>
                    <a:pt x="378714" y="18973"/>
                  </a:lnTo>
                  <a:lnTo>
                    <a:pt x="378714" y="43942"/>
                  </a:lnTo>
                  <a:lnTo>
                    <a:pt x="378714" y="52197"/>
                  </a:lnTo>
                  <a:lnTo>
                    <a:pt x="378079" y="54356"/>
                  </a:lnTo>
                  <a:lnTo>
                    <a:pt x="376313" y="56134"/>
                  </a:lnTo>
                  <a:lnTo>
                    <a:pt x="375158" y="57404"/>
                  </a:lnTo>
                  <a:lnTo>
                    <a:pt x="373380" y="58166"/>
                  </a:lnTo>
                  <a:lnTo>
                    <a:pt x="369951" y="58166"/>
                  </a:lnTo>
                  <a:lnTo>
                    <a:pt x="363347" y="48895"/>
                  </a:lnTo>
                  <a:lnTo>
                    <a:pt x="363372" y="43942"/>
                  </a:lnTo>
                  <a:lnTo>
                    <a:pt x="363601" y="42164"/>
                  </a:lnTo>
                  <a:lnTo>
                    <a:pt x="364109" y="40132"/>
                  </a:lnTo>
                  <a:lnTo>
                    <a:pt x="364490" y="38227"/>
                  </a:lnTo>
                  <a:lnTo>
                    <a:pt x="364998" y="36830"/>
                  </a:lnTo>
                  <a:lnTo>
                    <a:pt x="366014" y="35179"/>
                  </a:lnTo>
                  <a:lnTo>
                    <a:pt x="366649" y="34417"/>
                  </a:lnTo>
                  <a:lnTo>
                    <a:pt x="367538" y="33528"/>
                  </a:lnTo>
                  <a:lnTo>
                    <a:pt x="375031" y="38608"/>
                  </a:lnTo>
                  <a:lnTo>
                    <a:pt x="378714" y="43942"/>
                  </a:lnTo>
                  <a:lnTo>
                    <a:pt x="378714" y="18973"/>
                  </a:lnTo>
                  <a:lnTo>
                    <a:pt x="378460" y="19685"/>
                  </a:lnTo>
                  <a:lnTo>
                    <a:pt x="377952" y="21463"/>
                  </a:lnTo>
                  <a:lnTo>
                    <a:pt x="377190" y="22987"/>
                  </a:lnTo>
                  <a:lnTo>
                    <a:pt x="364871" y="12319"/>
                  </a:lnTo>
                  <a:lnTo>
                    <a:pt x="364871" y="8128"/>
                  </a:lnTo>
                  <a:lnTo>
                    <a:pt x="365633" y="6350"/>
                  </a:lnTo>
                  <a:lnTo>
                    <a:pt x="366903" y="4953"/>
                  </a:lnTo>
                  <a:lnTo>
                    <a:pt x="368300" y="3556"/>
                  </a:lnTo>
                  <a:lnTo>
                    <a:pt x="369951" y="2921"/>
                  </a:lnTo>
                  <a:lnTo>
                    <a:pt x="374015" y="2921"/>
                  </a:lnTo>
                  <a:lnTo>
                    <a:pt x="375666" y="3683"/>
                  </a:lnTo>
                  <a:lnTo>
                    <a:pt x="376936" y="5207"/>
                  </a:lnTo>
                  <a:lnTo>
                    <a:pt x="378460" y="7239"/>
                  </a:lnTo>
                  <a:lnTo>
                    <a:pt x="379298" y="9906"/>
                  </a:lnTo>
                  <a:lnTo>
                    <a:pt x="379298" y="762"/>
                  </a:lnTo>
                  <a:lnTo>
                    <a:pt x="377571" y="254"/>
                  </a:lnTo>
                  <a:lnTo>
                    <a:pt x="366268" y="254"/>
                  </a:lnTo>
                  <a:lnTo>
                    <a:pt x="361696" y="1778"/>
                  </a:lnTo>
                  <a:lnTo>
                    <a:pt x="355092" y="7620"/>
                  </a:lnTo>
                  <a:lnTo>
                    <a:pt x="353441" y="11176"/>
                  </a:lnTo>
                  <a:lnTo>
                    <a:pt x="353441" y="18034"/>
                  </a:lnTo>
                  <a:lnTo>
                    <a:pt x="354076" y="20574"/>
                  </a:lnTo>
                  <a:lnTo>
                    <a:pt x="356616" y="25146"/>
                  </a:lnTo>
                  <a:lnTo>
                    <a:pt x="359664" y="27940"/>
                  </a:lnTo>
                  <a:lnTo>
                    <a:pt x="364236" y="31496"/>
                  </a:lnTo>
                  <a:lnTo>
                    <a:pt x="360045" y="33528"/>
                  </a:lnTo>
                  <a:lnTo>
                    <a:pt x="356997" y="35687"/>
                  </a:lnTo>
                  <a:lnTo>
                    <a:pt x="355092" y="37973"/>
                  </a:lnTo>
                  <a:lnTo>
                    <a:pt x="353314" y="40386"/>
                  </a:lnTo>
                  <a:lnTo>
                    <a:pt x="352425" y="43053"/>
                  </a:lnTo>
                  <a:lnTo>
                    <a:pt x="352425" y="50292"/>
                  </a:lnTo>
                  <a:lnTo>
                    <a:pt x="353949" y="53848"/>
                  </a:lnTo>
                  <a:lnTo>
                    <a:pt x="357124" y="56642"/>
                  </a:lnTo>
                  <a:lnTo>
                    <a:pt x="360299" y="59563"/>
                  </a:lnTo>
                  <a:lnTo>
                    <a:pt x="364744" y="60960"/>
                  </a:lnTo>
                  <a:lnTo>
                    <a:pt x="376682" y="60960"/>
                  </a:lnTo>
                  <a:lnTo>
                    <a:pt x="381508" y="59309"/>
                  </a:lnTo>
                  <a:lnTo>
                    <a:pt x="382727" y="58166"/>
                  </a:lnTo>
                  <a:lnTo>
                    <a:pt x="385064" y="56007"/>
                  </a:lnTo>
                  <a:lnTo>
                    <a:pt x="388620" y="52832"/>
                  </a:lnTo>
                  <a:lnTo>
                    <a:pt x="390334" y="48895"/>
                  </a:lnTo>
                  <a:close/>
                </a:path>
                <a:path w="551814" h="60960">
                  <a:moveTo>
                    <a:pt x="434594" y="19431"/>
                  </a:moveTo>
                  <a:lnTo>
                    <a:pt x="421386" y="977"/>
                  </a:lnTo>
                  <a:lnTo>
                    <a:pt x="421386" y="18796"/>
                  </a:lnTo>
                  <a:lnTo>
                    <a:pt x="421309" y="27940"/>
                  </a:lnTo>
                  <a:lnTo>
                    <a:pt x="421259" y="29337"/>
                  </a:lnTo>
                  <a:lnTo>
                    <a:pt x="421005" y="32512"/>
                  </a:lnTo>
                  <a:lnTo>
                    <a:pt x="419100" y="33528"/>
                  </a:lnTo>
                  <a:lnTo>
                    <a:pt x="417703" y="33909"/>
                  </a:lnTo>
                  <a:lnTo>
                    <a:pt x="414401" y="33909"/>
                  </a:lnTo>
                  <a:lnTo>
                    <a:pt x="412750" y="33020"/>
                  </a:lnTo>
                  <a:lnTo>
                    <a:pt x="409575" y="27940"/>
                  </a:lnTo>
                  <a:lnTo>
                    <a:pt x="408686" y="22479"/>
                  </a:lnTo>
                  <a:lnTo>
                    <a:pt x="408686" y="9779"/>
                  </a:lnTo>
                  <a:lnTo>
                    <a:pt x="409194" y="6477"/>
                  </a:lnTo>
                  <a:lnTo>
                    <a:pt x="411226" y="3556"/>
                  </a:lnTo>
                  <a:lnTo>
                    <a:pt x="412242" y="2921"/>
                  </a:lnTo>
                  <a:lnTo>
                    <a:pt x="414909" y="2921"/>
                  </a:lnTo>
                  <a:lnTo>
                    <a:pt x="421386" y="18796"/>
                  </a:lnTo>
                  <a:lnTo>
                    <a:pt x="421386" y="977"/>
                  </a:lnTo>
                  <a:lnTo>
                    <a:pt x="418211" y="0"/>
                  </a:lnTo>
                  <a:lnTo>
                    <a:pt x="411607" y="0"/>
                  </a:lnTo>
                  <a:lnTo>
                    <a:pt x="408559" y="889"/>
                  </a:lnTo>
                  <a:lnTo>
                    <a:pt x="405638" y="2667"/>
                  </a:lnTo>
                  <a:lnTo>
                    <a:pt x="402590" y="4445"/>
                  </a:lnTo>
                  <a:lnTo>
                    <a:pt x="400304" y="6985"/>
                  </a:lnTo>
                  <a:lnTo>
                    <a:pt x="398780" y="10160"/>
                  </a:lnTo>
                  <a:lnTo>
                    <a:pt x="397129" y="13335"/>
                  </a:lnTo>
                  <a:lnTo>
                    <a:pt x="396367" y="16891"/>
                  </a:lnTo>
                  <a:lnTo>
                    <a:pt x="396443" y="26543"/>
                  </a:lnTo>
                  <a:lnTo>
                    <a:pt x="397764" y="30607"/>
                  </a:lnTo>
                  <a:lnTo>
                    <a:pt x="403733" y="37084"/>
                  </a:lnTo>
                  <a:lnTo>
                    <a:pt x="407416" y="38608"/>
                  </a:lnTo>
                  <a:lnTo>
                    <a:pt x="413258" y="38608"/>
                  </a:lnTo>
                  <a:lnTo>
                    <a:pt x="414528" y="38481"/>
                  </a:lnTo>
                  <a:lnTo>
                    <a:pt x="417068" y="37719"/>
                  </a:lnTo>
                  <a:lnTo>
                    <a:pt x="418592" y="37084"/>
                  </a:lnTo>
                  <a:lnTo>
                    <a:pt x="420370" y="36195"/>
                  </a:lnTo>
                  <a:lnTo>
                    <a:pt x="419608" y="40259"/>
                  </a:lnTo>
                  <a:lnTo>
                    <a:pt x="408305" y="54864"/>
                  </a:lnTo>
                  <a:lnTo>
                    <a:pt x="405003" y="57023"/>
                  </a:lnTo>
                  <a:lnTo>
                    <a:pt x="400939" y="58674"/>
                  </a:lnTo>
                  <a:lnTo>
                    <a:pt x="396240" y="59690"/>
                  </a:lnTo>
                  <a:lnTo>
                    <a:pt x="396240" y="60960"/>
                  </a:lnTo>
                  <a:lnTo>
                    <a:pt x="430149" y="41783"/>
                  </a:lnTo>
                  <a:lnTo>
                    <a:pt x="433070" y="36195"/>
                  </a:lnTo>
                  <a:lnTo>
                    <a:pt x="433654" y="33909"/>
                  </a:lnTo>
                  <a:lnTo>
                    <a:pt x="434517" y="30607"/>
                  </a:lnTo>
                  <a:lnTo>
                    <a:pt x="434594" y="19431"/>
                  </a:lnTo>
                  <a:close/>
                </a:path>
                <a:path w="551814" h="60960">
                  <a:moveTo>
                    <a:pt x="464959" y="35013"/>
                  </a:moveTo>
                  <a:lnTo>
                    <a:pt x="439801" y="35013"/>
                  </a:lnTo>
                  <a:lnTo>
                    <a:pt x="439801" y="43942"/>
                  </a:lnTo>
                  <a:lnTo>
                    <a:pt x="464959" y="43942"/>
                  </a:lnTo>
                  <a:lnTo>
                    <a:pt x="464959" y="35013"/>
                  </a:lnTo>
                  <a:close/>
                </a:path>
                <a:path w="551814" h="60960">
                  <a:moveTo>
                    <a:pt x="504063" y="58166"/>
                  </a:moveTo>
                  <a:lnTo>
                    <a:pt x="500507" y="58166"/>
                  </a:lnTo>
                  <a:lnTo>
                    <a:pt x="498856" y="57785"/>
                  </a:lnTo>
                  <a:lnTo>
                    <a:pt x="496824" y="56515"/>
                  </a:lnTo>
                  <a:lnTo>
                    <a:pt x="496189" y="55753"/>
                  </a:lnTo>
                  <a:lnTo>
                    <a:pt x="495935" y="54737"/>
                  </a:lnTo>
                  <a:lnTo>
                    <a:pt x="495554" y="53721"/>
                  </a:lnTo>
                  <a:lnTo>
                    <a:pt x="495427" y="10033"/>
                  </a:lnTo>
                  <a:lnTo>
                    <a:pt x="495427" y="0"/>
                  </a:lnTo>
                  <a:lnTo>
                    <a:pt x="494030" y="0"/>
                  </a:lnTo>
                  <a:lnTo>
                    <a:pt x="472440" y="9906"/>
                  </a:lnTo>
                  <a:lnTo>
                    <a:pt x="473202" y="11430"/>
                  </a:lnTo>
                  <a:lnTo>
                    <a:pt x="475361" y="10541"/>
                  </a:lnTo>
                  <a:lnTo>
                    <a:pt x="477139" y="10033"/>
                  </a:lnTo>
                  <a:lnTo>
                    <a:pt x="479552" y="10033"/>
                  </a:lnTo>
                  <a:lnTo>
                    <a:pt x="480314" y="10287"/>
                  </a:lnTo>
                  <a:lnTo>
                    <a:pt x="481076" y="10795"/>
                  </a:lnTo>
                  <a:lnTo>
                    <a:pt x="481711" y="11176"/>
                  </a:lnTo>
                  <a:lnTo>
                    <a:pt x="482219" y="11811"/>
                  </a:lnTo>
                  <a:lnTo>
                    <a:pt x="482727" y="13081"/>
                  </a:lnTo>
                  <a:lnTo>
                    <a:pt x="482727" y="53848"/>
                  </a:lnTo>
                  <a:lnTo>
                    <a:pt x="481965" y="55880"/>
                  </a:lnTo>
                  <a:lnTo>
                    <a:pt x="481203" y="56769"/>
                  </a:lnTo>
                  <a:lnTo>
                    <a:pt x="480187" y="57277"/>
                  </a:lnTo>
                  <a:lnTo>
                    <a:pt x="479044" y="57912"/>
                  </a:lnTo>
                  <a:lnTo>
                    <a:pt x="477266" y="58166"/>
                  </a:lnTo>
                  <a:lnTo>
                    <a:pt x="473202" y="58166"/>
                  </a:lnTo>
                  <a:lnTo>
                    <a:pt x="473202" y="59690"/>
                  </a:lnTo>
                  <a:lnTo>
                    <a:pt x="504063" y="59690"/>
                  </a:lnTo>
                  <a:lnTo>
                    <a:pt x="504063" y="58166"/>
                  </a:lnTo>
                  <a:close/>
                </a:path>
                <a:path w="551814" h="60960">
                  <a:moveTo>
                    <a:pt x="551815" y="24130"/>
                  </a:moveTo>
                  <a:lnTo>
                    <a:pt x="541921" y="3048"/>
                  </a:lnTo>
                  <a:lnTo>
                    <a:pt x="539496" y="1143"/>
                  </a:lnTo>
                  <a:lnTo>
                    <a:pt x="538403" y="762"/>
                  </a:lnTo>
                  <a:lnTo>
                    <a:pt x="538403" y="40386"/>
                  </a:lnTo>
                  <a:lnTo>
                    <a:pt x="538276" y="49784"/>
                  </a:lnTo>
                  <a:lnTo>
                    <a:pt x="538099" y="52324"/>
                  </a:lnTo>
                  <a:lnTo>
                    <a:pt x="537464" y="54864"/>
                  </a:lnTo>
                  <a:lnTo>
                    <a:pt x="535559" y="57404"/>
                  </a:lnTo>
                  <a:lnTo>
                    <a:pt x="534416" y="57785"/>
                  </a:lnTo>
                  <a:lnTo>
                    <a:pt x="531749" y="57785"/>
                  </a:lnTo>
                  <a:lnTo>
                    <a:pt x="527075" y="44831"/>
                  </a:lnTo>
                  <a:lnTo>
                    <a:pt x="527215" y="17970"/>
                  </a:lnTo>
                  <a:lnTo>
                    <a:pt x="531495" y="3048"/>
                  </a:lnTo>
                  <a:lnTo>
                    <a:pt x="534416" y="3048"/>
                  </a:lnTo>
                  <a:lnTo>
                    <a:pt x="538403" y="40386"/>
                  </a:lnTo>
                  <a:lnTo>
                    <a:pt x="538403" y="762"/>
                  </a:lnTo>
                  <a:lnTo>
                    <a:pt x="536321" y="0"/>
                  </a:lnTo>
                  <a:lnTo>
                    <a:pt x="529590" y="0"/>
                  </a:lnTo>
                  <a:lnTo>
                    <a:pt x="526415" y="1143"/>
                  </a:lnTo>
                  <a:lnTo>
                    <a:pt x="520446" y="5842"/>
                  </a:lnTo>
                  <a:lnTo>
                    <a:pt x="518160" y="9271"/>
                  </a:lnTo>
                  <a:lnTo>
                    <a:pt x="516763" y="13589"/>
                  </a:lnTo>
                  <a:lnTo>
                    <a:pt x="514985" y="18923"/>
                  </a:lnTo>
                  <a:lnTo>
                    <a:pt x="514184" y="24130"/>
                  </a:lnTo>
                  <a:lnTo>
                    <a:pt x="514146" y="36322"/>
                  </a:lnTo>
                  <a:lnTo>
                    <a:pt x="514604" y="40386"/>
                  </a:lnTo>
                  <a:lnTo>
                    <a:pt x="530098" y="60960"/>
                  </a:lnTo>
                  <a:lnTo>
                    <a:pt x="535432" y="60960"/>
                  </a:lnTo>
                  <a:lnTo>
                    <a:pt x="537718" y="60325"/>
                  </a:lnTo>
                  <a:lnTo>
                    <a:pt x="539750" y="59182"/>
                  </a:lnTo>
                  <a:lnTo>
                    <a:pt x="541909" y="58039"/>
                  </a:lnTo>
                  <a:lnTo>
                    <a:pt x="542201" y="57785"/>
                  </a:lnTo>
                  <a:lnTo>
                    <a:pt x="543687" y="56515"/>
                  </a:lnTo>
                  <a:lnTo>
                    <a:pt x="546989" y="52451"/>
                  </a:lnTo>
                  <a:lnTo>
                    <a:pt x="548386" y="49911"/>
                  </a:lnTo>
                  <a:lnTo>
                    <a:pt x="549402" y="46863"/>
                  </a:lnTo>
                  <a:lnTo>
                    <a:pt x="550926" y="41783"/>
                  </a:lnTo>
                  <a:lnTo>
                    <a:pt x="551815" y="36322"/>
                  </a:lnTo>
                  <a:lnTo>
                    <a:pt x="551815" y="24130"/>
                  </a:lnTo>
                  <a:close/>
                </a:path>
              </a:pathLst>
            </a:custGeom>
            <a:solidFill>
              <a:srgbClr val="030303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193535" y="6982968"/>
              <a:ext cx="619125" cy="129539"/>
            </a:xfrm>
            <a:custGeom>
              <a:avLst/>
              <a:gdLst/>
              <a:ahLst/>
              <a:cxnLst/>
              <a:rect l="l" t="t" r="r" b="b"/>
              <a:pathLst>
                <a:path w="619125" h="129540">
                  <a:moveTo>
                    <a:pt x="618743" y="0"/>
                  </a:moveTo>
                  <a:lnTo>
                    <a:pt x="0" y="0"/>
                  </a:lnTo>
                  <a:lnTo>
                    <a:pt x="0" y="129539"/>
                  </a:lnTo>
                  <a:lnTo>
                    <a:pt x="618743" y="129539"/>
                  </a:lnTo>
                  <a:lnTo>
                    <a:pt x="618743" y="0"/>
                  </a:lnTo>
                  <a:close/>
                </a:path>
              </a:pathLst>
            </a:custGeom>
            <a:solidFill>
              <a:srgbClr val="6D6D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205474" y="7019544"/>
              <a:ext cx="591185" cy="77470"/>
            </a:xfrm>
            <a:custGeom>
              <a:avLst/>
              <a:gdLst/>
              <a:ahLst/>
              <a:cxnLst/>
              <a:rect l="l" t="t" r="r" b="b"/>
              <a:pathLst>
                <a:path w="591184" h="77470">
                  <a:moveTo>
                    <a:pt x="24765" y="0"/>
                  </a:moveTo>
                  <a:lnTo>
                    <a:pt x="17780" y="2286"/>
                  </a:lnTo>
                  <a:lnTo>
                    <a:pt x="11938" y="6985"/>
                  </a:lnTo>
                  <a:lnTo>
                    <a:pt x="7112" y="14097"/>
                  </a:lnTo>
                  <a:lnTo>
                    <a:pt x="2286" y="21082"/>
                  </a:lnTo>
                  <a:lnTo>
                    <a:pt x="0" y="29337"/>
                  </a:lnTo>
                  <a:lnTo>
                    <a:pt x="0" y="38481"/>
                  </a:lnTo>
                  <a:lnTo>
                    <a:pt x="17907" y="75184"/>
                  </a:lnTo>
                  <a:lnTo>
                    <a:pt x="24765" y="77470"/>
                  </a:lnTo>
                  <a:lnTo>
                    <a:pt x="24765" y="75311"/>
                  </a:lnTo>
                  <a:lnTo>
                    <a:pt x="22098" y="73787"/>
                  </a:lnTo>
                  <a:lnTo>
                    <a:pt x="20066" y="72009"/>
                  </a:lnTo>
                  <a:lnTo>
                    <a:pt x="18542" y="69977"/>
                  </a:lnTo>
                  <a:lnTo>
                    <a:pt x="16383" y="67183"/>
                  </a:lnTo>
                  <a:lnTo>
                    <a:pt x="14732" y="63373"/>
                  </a:lnTo>
                  <a:lnTo>
                    <a:pt x="13462" y="58547"/>
                  </a:lnTo>
                  <a:lnTo>
                    <a:pt x="12192" y="53848"/>
                  </a:lnTo>
                  <a:lnTo>
                    <a:pt x="11557" y="47244"/>
                  </a:lnTo>
                  <a:lnTo>
                    <a:pt x="18161" y="7620"/>
                  </a:lnTo>
                  <a:lnTo>
                    <a:pt x="24765" y="1905"/>
                  </a:lnTo>
                  <a:lnTo>
                    <a:pt x="24765" y="0"/>
                  </a:lnTo>
                  <a:close/>
                </a:path>
                <a:path w="591184" h="77470">
                  <a:moveTo>
                    <a:pt x="66319" y="30734"/>
                  </a:moveTo>
                  <a:lnTo>
                    <a:pt x="66306" y="18923"/>
                  </a:lnTo>
                  <a:lnTo>
                    <a:pt x="65532" y="15240"/>
                  </a:lnTo>
                  <a:lnTo>
                    <a:pt x="63627" y="11557"/>
                  </a:lnTo>
                  <a:lnTo>
                    <a:pt x="61849" y="7747"/>
                  </a:lnTo>
                  <a:lnTo>
                    <a:pt x="59436" y="4953"/>
                  </a:lnTo>
                  <a:lnTo>
                    <a:pt x="56388" y="3048"/>
                  </a:lnTo>
                  <a:lnTo>
                    <a:pt x="53340" y="1016"/>
                  </a:lnTo>
                  <a:lnTo>
                    <a:pt x="53340" y="18923"/>
                  </a:lnTo>
                  <a:lnTo>
                    <a:pt x="53340" y="26543"/>
                  </a:lnTo>
                  <a:lnTo>
                    <a:pt x="52832" y="32639"/>
                  </a:lnTo>
                  <a:lnTo>
                    <a:pt x="51054" y="33528"/>
                  </a:lnTo>
                  <a:lnTo>
                    <a:pt x="49530" y="34036"/>
                  </a:lnTo>
                  <a:lnTo>
                    <a:pt x="46355" y="34036"/>
                  </a:lnTo>
                  <a:lnTo>
                    <a:pt x="44577" y="33020"/>
                  </a:lnTo>
                  <a:lnTo>
                    <a:pt x="43434" y="31115"/>
                  </a:lnTo>
                  <a:lnTo>
                    <a:pt x="41529" y="28067"/>
                  </a:lnTo>
                  <a:lnTo>
                    <a:pt x="40513" y="22606"/>
                  </a:lnTo>
                  <a:lnTo>
                    <a:pt x="40563" y="9525"/>
                  </a:lnTo>
                  <a:lnTo>
                    <a:pt x="41148" y="6604"/>
                  </a:lnTo>
                  <a:lnTo>
                    <a:pt x="42291" y="4826"/>
                  </a:lnTo>
                  <a:lnTo>
                    <a:pt x="43053" y="3683"/>
                  </a:lnTo>
                  <a:lnTo>
                    <a:pt x="44196" y="3048"/>
                  </a:lnTo>
                  <a:lnTo>
                    <a:pt x="46736" y="3048"/>
                  </a:lnTo>
                  <a:lnTo>
                    <a:pt x="47625" y="3302"/>
                  </a:lnTo>
                  <a:lnTo>
                    <a:pt x="49784" y="5080"/>
                  </a:lnTo>
                  <a:lnTo>
                    <a:pt x="50800" y="6985"/>
                  </a:lnTo>
                  <a:lnTo>
                    <a:pt x="51612" y="10160"/>
                  </a:lnTo>
                  <a:lnTo>
                    <a:pt x="52705" y="13970"/>
                  </a:lnTo>
                  <a:lnTo>
                    <a:pt x="53340" y="18923"/>
                  </a:lnTo>
                  <a:lnTo>
                    <a:pt x="53340" y="1016"/>
                  </a:lnTo>
                  <a:lnTo>
                    <a:pt x="50165" y="127"/>
                  </a:lnTo>
                  <a:lnTo>
                    <a:pt x="43434" y="127"/>
                  </a:lnTo>
                  <a:lnTo>
                    <a:pt x="28194" y="16891"/>
                  </a:lnTo>
                  <a:lnTo>
                    <a:pt x="28270" y="26543"/>
                  </a:lnTo>
                  <a:lnTo>
                    <a:pt x="29718" y="30734"/>
                  </a:lnTo>
                  <a:lnTo>
                    <a:pt x="35560" y="37084"/>
                  </a:lnTo>
                  <a:lnTo>
                    <a:pt x="39243" y="38735"/>
                  </a:lnTo>
                  <a:lnTo>
                    <a:pt x="45085" y="38735"/>
                  </a:lnTo>
                  <a:lnTo>
                    <a:pt x="46355" y="38481"/>
                  </a:lnTo>
                  <a:lnTo>
                    <a:pt x="47625" y="38100"/>
                  </a:lnTo>
                  <a:lnTo>
                    <a:pt x="48895" y="37846"/>
                  </a:lnTo>
                  <a:lnTo>
                    <a:pt x="50419" y="37211"/>
                  </a:lnTo>
                  <a:lnTo>
                    <a:pt x="52197" y="36195"/>
                  </a:lnTo>
                  <a:lnTo>
                    <a:pt x="51435" y="40386"/>
                  </a:lnTo>
                  <a:lnTo>
                    <a:pt x="28067" y="59817"/>
                  </a:lnTo>
                  <a:lnTo>
                    <a:pt x="28067" y="60960"/>
                  </a:lnTo>
                  <a:lnTo>
                    <a:pt x="61976" y="41910"/>
                  </a:lnTo>
                  <a:lnTo>
                    <a:pt x="65455" y="34036"/>
                  </a:lnTo>
                  <a:lnTo>
                    <a:pt x="66319" y="30734"/>
                  </a:lnTo>
                  <a:close/>
                </a:path>
                <a:path w="591184" h="77470">
                  <a:moveTo>
                    <a:pt x="110515" y="30734"/>
                  </a:moveTo>
                  <a:lnTo>
                    <a:pt x="110502" y="18923"/>
                  </a:lnTo>
                  <a:lnTo>
                    <a:pt x="109728" y="15240"/>
                  </a:lnTo>
                  <a:lnTo>
                    <a:pt x="107823" y="11557"/>
                  </a:lnTo>
                  <a:lnTo>
                    <a:pt x="106045" y="7747"/>
                  </a:lnTo>
                  <a:lnTo>
                    <a:pt x="103632" y="4953"/>
                  </a:lnTo>
                  <a:lnTo>
                    <a:pt x="100584" y="3048"/>
                  </a:lnTo>
                  <a:lnTo>
                    <a:pt x="97536" y="1016"/>
                  </a:lnTo>
                  <a:lnTo>
                    <a:pt x="97536" y="18923"/>
                  </a:lnTo>
                  <a:lnTo>
                    <a:pt x="97536" y="26543"/>
                  </a:lnTo>
                  <a:lnTo>
                    <a:pt x="97028" y="32639"/>
                  </a:lnTo>
                  <a:lnTo>
                    <a:pt x="95250" y="33528"/>
                  </a:lnTo>
                  <a:lnTo>
                    <a:pt x="93726" y="34036"/>
                  </a:lnTo>
                  <a:lnTo>
                    <a:pt x="90551" y="34036"/>
                  </a:lnTo>
                  <a:lnTo>
                    <a:pt x="88773" y="33020"/>
                  </a:lnTo>
                  <a:lnTo>
                    <a:pt x="87630" y="31115"/>
                  </a:lnTo>
                  <a:lnTo>
                    <a:pt x="85725" y="28067"/>
                  </a:lnTo>
                  <a:lnTo>
                    <a:pt x="84709" y="22606"/>
                  </a:lnTo>
                  <a:lnTo>
                    <a:pt x="84759" y="9525"/>
                  </a:lnTo>
                  <a:lnTo>
                    <a:pt x="85344" y="6604"/>
                  </a:lnTo>
                  <a:lnTo>
                    <a:pt x="86487" y="4826"/>
                  </a:lnTo>
                  <a:lnTo>
                    <a:pt x="87249" y="3683"/>
                  </a:lnTo>
                  <a:lnTo>
                    <a:pt x="88392" y="3048"/>
                  </a:lnTo>
                  <a:lnTo>
                    <a:pt x="90932" y="3048"/>
                  </a:lnTo>
                  <a:lnTo>
                    <a:pt x="91821" y="3302"/>
                  </a:lnTo>
                  <a:lnTo>
                    <a:pt x="93980" y="5080"/>
                  </a:lnTo>
                  <a:lnTo>
                    <a:pt x="94996" y="6985"/>
                  </a:lnTo>
                  <a:lnTo>
                    <a:pt x="95808" y="10160"/>
                  </a:lnTo>
                  <a:lnTo>
                    <a:pt x="96901" y="13970"/>
                  </a:lnTo>
                  <a:lnTo>
                    <a:pt x="97536" y="18923"/>
                  </a:lnTo>
                  <a:lnTo>
                    <a:pt x="97536" y="1016"/>
                  </a:lnTo>
                  <a:lnTo>
                    <a:pt x="94361" y="127"/>
                  </a:lnTo>
                  <a:lnTo>
                    <a:pt x="87630" y="127"/>
                  </a:lnTo>
                  <a:lnTo>
                    <a:pt x="72390" y="16891"/>
                  </a:lnTo>
                  <a:lnTo>
                    <a:pt x="72466" y="26543"/>
                  </a:lnTo>
                  <a:lnTo>
                    <a:pt x="73914" y="30734"/>
                  </a:lnTo>
                  <a:lnTo>
                    <a:pt x="79756" y="37084"/>
                  </a:lnTo>
                  <a:lnTo>
                    <a:pt x="83439" y="38735"/>
                  </a:lnTo>
                  <a:lnTo>
                    <a:pt x="89281" y="38735"/>
                  </a:lnTo>
                  <a:lnTo>
                    <a:pt x="90551" y="38481"/>
                  </a:lnTo>
                  <a:lnTo>
                    <a:pt x="91821" y="38100"/>
                  </a:lnTo>
                  <a:lnTo>
                    <a:pt x="93091" y="37846"/>
                  </a:lnTo>
                  <a:lnTo>
                    <a:pt x="94615" y="37211"/>
                  </a:lnTo>
                  <a:lnTo>
                    <a:pt x="96393" y="36195"/>
                  </a:lnTo>
                  <a:lnTo>
                    <a:pt x="95631" y="40386"/>
                  </a:lnTo>
                  <a:lnTo>
                    <a:pt x="72263" y="59817"/>
                  </a:lnTo>
                  <a:lnTo>
                    <a:pt x="72263" y="60960"/>
                  </a:lnTo>
                  <a:lnTo>
                    <a:pt x="106172" y="41910"/>
                  </a:lnTo>
                  <a:lnTo>
                    <a:pt x="109651" y="34036"/>
                  </a:lnTo>
                  <a:lnTo>
                    <a:pt x="110515" y="30734"/>
                  </a:lnTo>
                  <a:close/>
                </a:path>
                <a:path w="591184" h="77470">
                  <a:moveTo>
                    <a:pt x="139700" y="38989"/>
                  </a:moveTo>
                  <a:lnTo>
                    <a:pt x="121793" y="2286"/>
                  </a:lnTo>
                  <a:lnTo>
                    <a:pt x="114808" y="0"/>
                  </a:lnTo>
                  <a:lnTo>
                    <a:pt x="114808" y="2159"/>
                  </a:lnTo>
                  <a:lnTo>
                    <a:pt x="117475" y="3683"/>
                  </a:lnTo>
                  <a:lnTo>
                    <a:pt x="119634" y="5334"/>
                  </a:lnTo>
                  <a:lnTo>
                    <a:pt x="121031" y="7366"/>
                  </a:lnTo>
                  <a:lnTo>
                    <a:pt x="123190" y="10287"/>
                  </a:lnTo>
                  <a:lnTo>
                    <a:pt x="124968" y="14097"/>
                  </a:lnTo>
                  <a:lnTo>
                    <a:pt x="127508" y="23495"/>
                  </a:lnTo>
                  <a:lnTo>
                    <a:pt x="128016" y="30099"/>
                  </a:lnTo>
                  <a:lnTo>
                    <a:pt x="128016" y="47752"/>
                  </a:lnTo>
                  <a:lnTo>
                    <a:pt x="121412" y="69723"/>
                  </a:lnTo>
                  <a:lnTo>
                    <a:pt x="120015" y="71628"/>
                  </a:lnTo>
                  <a:lnTo>
                    <a:pt x="117856" y="73533"/>
                  </a:lnTo>
                  <a:lnTo>
                    <a:pt x="114808" y="75565"/>
                  </a:lnTo>
                  <a:lnTo>
                    <a:pt x="114808" y="77470"/>
                  </a:lnTo>
                  <a:lnTo>
                    <a:pt x="139242" y="45656"/>
                  </a:lnTo>
                  <a:lnTo>
                    <a:pt x="139700" y="38989"/>
                  </a:lnTo>
                  <a:close/>
                </a:path>
                <a:path w="591184" h="77470">
                  <a:moveTo>
                    <a:pt x="208051" y="30734"/>
                  </a:moveTo>
                  <a:lnTo>
                    <a:pt x="208038" y="18923"/>
                  </a:lnTo>
                  <a:lnTo>
                    <a:pt x="207264" y="15240"/>
                  </a:lnTo>
                  <a:lnTo>
                    <a:pt x="205359" y="11557"/>
                  </a:lnTo>
                  <a:lnTo>
                    <a:pt x="203581" y="7747"/>
                  </a:lnTo>
                  <a:lnTo>
                    <a:pt x="201168" y="4953"/>
                  </a:lnTo>
                  <a:lnTo>
                    <a:pt x="198120" y="3048"/>
                  </a:lnTo>
                  <a:lnTo>
                    <a:pt x="195072" y="1016"/>
                  </a:lnTo>
                  <a:lnTo>
                    <a:pt x="195072" y="18923"/>
                  </a:lnTo>
                  <a:lnTo>
                    <a:pt x="195072" y="26543"/>
                  </a:lnTo>
                  <a:lnTo>
                    <a:pt x="194564" y="32639"/>
                  </a:lnTo>
                  <a:lnTo>
                    <a:pt x="192786" y="33528"/>
                  </a:lnTo>
                  <a:lnTo>
                    <a:pt x="191262" y="34036"/>
                  </a:lnTo>
                  <a:lnTo>
                    <a:pt x="188087" y="34036"/>
                  </a:lnTo>
                  <a:lnTo>
                    <a:pt x="186309" y="33020"/>
                  </a:lnTo>
                  <a:lnTo>
                    <a:pt x="185166" y="31115"/>
                  </a:lnTo>
                  <a:lnTo>
                    <a:pt x="183261" y="28067"/>
                  </a:lnTo>
                  <a:lnTo>
                    <a:pt x="182245" y="22606"/>
                  </a:lnTo>
                  <a:lnTo>
                    <a:pt x="182295" y="9525"/>
                  </a:lnTo>
                  <a:lnTo>
                    <a:pt x="182880" y="6604"/>
                  </a:lnTo>
                  <a:lnTo>
                    <a:pt x="184023" y="4826"/>
                  </a:lnTo>
                  <a:lnTo>
                    <a:pt x="184785" y="3683"/>
                  </a:lnTo>
                  <a:lnTo>
                    <a:pt x="185928" y="3048"/>
                  </a:lnTo>
                  <a:lnTo>
                    <a:pt x="188468" y="3048"/>
                  </a:lnTo>
                  <a:lnTo>
                    <a:pt x="189357" y="3302"/>
                  </a:lnTo>
                  <a:lnTo>
                    <a:pt x="191516" y="5080"/>
                  </a:lnTo>
                  <a:lnTo>
                    <a:pt x="192532" y="6985"/>
                  </a:lnTo>
                  <a:lnTo>
                    <a:pt x="193344" y="10160"/>
                  </a:lnTo>
                  <a:lnTo>
                    <a:pt x="194437" y="13970"/>
                  </a:lnTo>
                  <a:lnTo>
                    <a:pt x="195072" y="18923"/>
                  </a:lnTo>
                  <a:lnTo>
                    <a:pt x="195072" y="1016"/>
                  </a:lnTo>
                  <a:lnTo>
                    <a:pt x="191897" y="127"/>
                  </a:lnTo>
                  <a:lnTo>
                    <a:pt x="185166" y="127"/>
                  </a:lnTo>
                  <a:lnTo>
                    <a:pt x="169926" y="16891"/>
                  </a:lnTo>
                  <a:lnTo>
                    <a:pt x="170002" y="26543"/>
                  </a:lnTo>
                  <a:lnTo>
                    <a:pt x="171450" y="30734"/>
                  </a:lnTo>
                  <a:lnTo>
                    <a:pt x="177292" y="37084"/>
                  </a:lnTo>
                  <a:lnTo>
                    <a:pt x="180975" y="38735"/>
                  </a:lnTo>
                  <a:lnTo>
                    <a:pt x="186817" y="38735"/>
                  </a:lnTo>
                  <a:lnTo>
                    <a:pt x="188087" y="38481"/>
                  </a:lnTo>
                  <a:lnTo>
                    <a:pt x="189357" y="38100"/>
                  </a:lnTo>
                  <a:lnTo>
                    <a:pt x="190627" y="37846"/>
                  </a:lnTo>
                  <a:lnTo>
                    <a:pt x="192151" y="37211"/>
                  </a:lnTo>
                  <a:lnTo>
                    <a:pt x="193929" y="36195"/>
                  </a:lnTo>
                  <a:lnTo>
                    <a:pt x="193167" y="40386"/>
                  </a:lnTo>
                  <a:lnTo>
                    <a:pt x="169799" y="59817"/>
                  </a:lnTo>
                  <a:lnTo>
                    <a:pt x="169799" y="60960"/>
                  </a:lnTo>
                  <a:lnTo>
                    <a:pt x="203708" y="41910"/>
                  </a:lnTo>
                  <a:lnTo>
                    <a:pt x="207187" y="34036"/>
                  </a:lnTo>
                  <a:lnTo>
                    <a:pt x="208051" y="30734"/>
                  </a:lnTo>
                  <a:close/>
                </a:path>
                <a:path w="591184" h="77470">
                  <a:moveTo>
                    <a:pt x="252247" y="30734"/>
                  </a:moveTo>
                  <a:lnTo>
                    <a:pt x="252234" y="18923"/>
                  </a:lnTo>
                  <a:lnTo>
                    <a:pt x="251460" y="15240"/>
                  </a:lnTo>
                  <a:lnTo>
                    <a:pt x="249555" y="11557"/>
                  </a:lnTo>
                  <a:lnTo>
                    <a:pt x="247777" y="7747"/>
                  </a:lnTo>
                  <a:lnTo>
                    <a:pt x="245364" y="4953"/>
                  </a:lnTo>
                  <a:lnTo>
                    <a:pt x="242316" y="3048"/>
                  </a:lnTo>
                  <a:lnTo>
                    <a:pt x="239268" y="1016"/>
                  </a:lnTo>
                  <a:lnTo>
                    <a:pt x="239268" y="18923"/>
                  </a:lnTo>
                  <a:lnTo>
                    <a:pt x="239268" y="26543"/>
                  </a:lnTo>
                  <a:lnTo>
                    <a:pt x="238760" y="32639"/>
                  </a:lnTo>
                  <a:lnTo>
                    <a:pt x="236982" y="33528"/>
                  </a:lnTo>
                  <a:lnTo>
                    <a:pt x="235458" y="34036"/>
                  </a:lnTo>
                  <a:lnTo>
                    <a:pt x="232283" y="34036"/>
                  </a:lnTo>
                  <a:lnTo>
                    <a:pt x="230505" y="33020"/>
                  </a:lnTo>
                  <a:lnTo>
                    <a:pt x="229362" y="31115"/>
                  </a:lnTo>
                  <a:lnTo>
                    <a:pt x="227457" y="28067"/>
                  </a:lnTo>
                  <a:lnTo>
                    <a:pt x="226441" y="22606"/>
                  </a:lnTo>
                  <a:lnTo>
                    <a:pt x="226491" y="9525"/>
                  </a:lnTo>
                  <a:lnTo>
                    <a:pt x="227076" y="6604"/>
                  </a:lnTo>
                  <a:lnTo>
                    <a:pt x="228219" y="4826"/>
                  </a:lnTo>
                  <a:lnTo>
                    <a:pt x="228981" y="3683"/>
                  </a:lnTo>
                  <a:lnTo>
                    <a:pt x="230124" y="3048"/>
                  </a:lnTo>
                  <a:lnTo>
                    <a:pt x="232664" y="3048"/>
                  </a:lnTo>
                  <a:lnTo>
                    <a:pt x="233553" y="3302"/>
                  </a:lnTo>
                  <a:lnTo>
                    <a:pt x="235712" y="5080"/>
                  </a:lnTo>
                  <a:lnTo>
                    <a:pt x="236728" y="6985"/>
                  </a:lnTo>
                  <a:lnTo>
                    <a:pt x="237540" y="10160"/>
                  </a:lnTo>
                  <a:lnTo>
                    <a:pt x="238633" y="13970"/>
                  </a:lnTo>
                  <a:lnTo>
                    <a:pt x="239268" y="18923"/>
                  </a:lnTo>
                  <a:lnTo>
                    <a:pt x="239268" y="1016"/>
                  </a:lnTo>
                  <a:lnTo>
                    <a:pt x="236093" y="127"/>
                  </a:lnTo>
                  <a:lnTo>
                    <a:pt x="229362" y="127"/>
                  </a:lnTo>
                  <a:lnTo>
                    <a:pt x="214122" y="16891"/>
                  </a:lnTo>
                  <a:lnTo>
                    <a:pt x="214198" y="26543"/>
                  </a:lnTo>
                  <a:lnTo>
                    <a:pt x="215646" y="30734"/>
                  </a:lnTo>
                  <a:lnTo>
                    <a:pt x="221488" y="37084"/>
                  </a:lnTo>
                  <a:lnTo>
                    <a:pt x="225171" y="38735"/>
                  </a:lnTo>
                  <a:lnTo>
                    <a:pt x="231013" y="38735"/>
                  </a:lnTo>
                  <a:lnTo>
                    <a:pt x="232283" y="38481"/>
                  </a:lnTo>
                  <a:lnTo>
                    <a:pt x="233553" y="38100"/>
                  </a:lnTo>
                  <a:lnTo>
                    <a:pt x="234823" y="37846"/>
                  </a:lnTo>
                  <a:lnTo>
                    <a:pt x="236347" y="37211"/>
                  </a:lnTo>
                  <a:lnTo>
                    <a:pt x="238125" y="36195"/>
                  </a:lnTo>
                  <a:lnTo>
                    <a:pt x="237363" y="40386"/>
                  </a:lnTo>
                  <a:lnTo>
                    <a:pt x="213995" y="59817"/>
                  </a:lnTo>
                  <a:lnTo>
                    <a:pt x="213995" y="60960"/>
                  </a:lnTo>
                  <a:lnTo>
                    <a:pt x="247904" y="41910"/>
                  </a:lnTo>
                  <a:lnTo>
                    <a:pt x="251383" y="34036"/>
                  </a:lnTo>
                  <a:lnTo>
                    <a:pt x="252247" y="30734"/>
                  </a:lnTo>
                  <a:close/>
                </a:path>
                <a:path w="591184" h="77470">
                  <a:moveTo>
                    <a:pt x="296443" y="30734"/>
                  </a:moveTo>
                  <a:lnTo>
                    <a:pt x="296430" y="18923"/>
                  </a:lnTo>
                  <a:lnTo>
                    <a:pt x="295656" y="15240"/>
                  </a:lnTo>
                  <a:lnTo>
                    <a:pt x="293751" y="11557"/>
                  </a:lnTo>
                  <a:lnTo>
                    <a:pt x="291973" y="7747"/>
                  </a:lnTo>
                  <a:lnTo>
                    <a:pt x="289560" y="4953"/>
                  </a:lnTo>
                  <a:lnTo>
                    <a:pt x="286512" y="3048"/>
                  </a:lnTo>
                  <a:lnTo>
                    <a:pt x="283464" y="1016"/>
                  </a:lnTo>
                  <a:lnTo>
                    <a:pt x="283464" y="18923"/>
                  </a:lnTo>
                  <a:lnTo>
                    <a:pt x="283464" y="26543"/>
                  </a:lnTo>
                  <a:lnTo>
                    <a:pt x="282956" y="32639"/>
                  </a:lnTo>
                  <a:lnTo>
                    <a:pt x="281178" y="33528"/>
                  </a:lnTo>
                  <a:lnTo>
                    <a:pt x="279654" y="34036"/>
                  </a:lnTo>
                  <a:lnTo>
                    <a:pt x="276479" y="34036"/>
                  </a:lnTo>
                  <a:lnTo>
                    <a:pt x="274701" y="33020"/>
                  </a:lnTo>
                  <a:lnTo>
                    <a:pt x="273558" y="31115"/>
                  </a:lnTo>
                  <a:lnTo>
                    <a:pt x="271653" y="28067"/>
                  </a:lnTo>
                  <a:lnTo>
                    <a:pt x="270637" y="22606"/>
                  </a:lnTo>
                  <a:lnTo>
                    <a:pt x="270687" y="9525"/>
                  </a:lnTo>
                  <a:lnTo>
                    <a:pt x="271272" y="6604"/>
                  </a:lnTo>
                  <a:lnTo>
                    <a:pt x="272415" y="4826"/>
                  </a:lnTo>
                  <a:lnTo>
                    <a:pt x="273177" y="3683"/>
                  </a:lnTo>
                  <a:lnTo>
                    <a:pt x="274320" y="3048"/>
                  </a:lnTo>
                  <a:lnTo>
                    <a:pt x="276860" y="3048"/>
                  </a:lnTo>
                  <a:lnTo>
                    <a:pt x="277749" y="3302"/>
                  </a:lnTo>
                  <a:lnTo>
                    <a:pt x="279908" y="5080"/>
                  </a:lnTo>
                  <a:lnTo>
                    <a:pt x="280924" y="6985"/>
                  </a:lnTo>
                  <a:lnTo>
                    <a:pt x="281736" y="10160"/>
                  </a:lnTo>
                  <a:lnTo>
                    <a:pt x="282829" y="13970"/>
                  </a:lnTo>
                  <a:lnTo>
                    <a:pt x="283464" y="18923"/>
                  </a:lnTo>
                  <a:lnTo>
                    <a:pt x="283464" y="1016"/>
                  </a:lnTo>
                  <a:lnTo>
                    <a:pt x="280289" y="127"/>
                  </a:lnTo>
                  <a:lnTo>
                    <a:pt x="273558" y="127"/>
                  </a:lnTo>
                  <a:lnTo>
                    <a:pt x="258318" y="16891"/>
                  </a:lnTo>
                  <a:lnTo>
                    <a:pt x="258394" y="26543"/>
                  </a:lnTo>
                  <a:lnTo>
                    <a:pt x="259842" y="30734"/>
                  </a:lnTo>
                  <a:lnTo>
                    <a:pt x="265684" y="37084"/>
                  </a:lnTo>
                  <a:lnTo>
                    <a:pt x="269367" y="38735"/>
                  </a:lnTo>
                  <a:lnTo>
                    <a:pt x="275209" y="38735"/>
                  </a:lnTo>
                  <a:lnTo>
                    <a:pt x="276479" y="38481"/>
                  </a:lnTo>
                  <a:lnTo>
                    <a:pt x="277749" y="38100"/>
                  </a:lnTo>
                  <a:lnTo>
                    <a:pt x="279019" y="37846"/>
                  </a:lnTo>
                  <a:lnTo>
                    <a:pt x="280543" y="37211"/>
                  </a:lnTo>
                  <a:lnTo>
                    <a:pt x="282321" y="36195"/>
                  </a:lnTo>
                  <a:lnTo>
                    <a:pt x="281559" y="40386"/>
                  </a:lnTo>
                  <a:lnTo>
                    <a:pt x="258191" y="59817"/>
                  </a:lnTo>
                  <a:lnTo>
                    <a:pt x="258191" y="60960"/>
                  </a:lnTo>
                  <a:lnTo>
                    <a:pt x="292100" y="41910"/>
                  </a:lnTo>
                  <a:lnTo>
                    <a:pt x="295579" y="34036"/>
                  </a:lnTo>
                  <a:lnTo>
                    <a:pt x="296443" y="30734"/>
                  </a:lnTo>
                  <a:close/>
                </a:path>
                <a:path w="591184" h="77470">
                  <a:moveTo>
                    <a:pt x="340639" y="30734"/>
                  </a:moveTo>
                  <a:lnTo>
                    <a:pt x="340626" y="18923"/>
                  </a:lnTo>
                  <a:lnTo>
                    <a:pt x="339852" y="15240"/>
                  </a:lnTo>
                  <a:lnTo>
                    <a:pt x="337947" y="11557"/>
                  </a:lnTo>
                  <a:lnTo>
                    <a:pt x="336169" y="7747"/>
                  </a:lnTo>
                  <a:lnTo>
                    <a:pt x="333756" y="4953"/>
                  </a:lnTo>
                  <a:lnTo>
                    <a:pt x="330695" y="3048"/>
                  </a:lnTo>
                  <a:lnTo>
                    <a:pt x="327647" y="1016"/>
                  </a:lnTo>
                  <a:lnTo>
                    <a:pt x="327647" y="18923"/>
                  </a:lnTo>
                  <a:lnTo>
                    <a:pt x="327647" y="26543"/>
                  </a:lnTo>
                  <a:lnTo>
                    <a:pt x="327152" y="32639"/>
                  </a:lnTo>
                  <a:lnTo>
                    <a:pt x="325374" y="33528"/>
                  </a:lnTo>
                  <a:lnTo>
                    <a:pt x="323850" y="34036"/>
                  </a:lnTo>
                  <a:lnTo>
                    <a:pt x="320675" y="34036"/>
                  </a:lnTo>
                  <a:lnTo>
                    <a:pt x="318897" y="33020"/>
                  </a:lnTo>
                  <a:lnTo>
                    <a:pt x="317754" y="31115"/>
                  </a:lnTo>
                  <a:lnTo>
                    <a:pt x="315849" y="28067"/>
                  </a:lnTo>
                  <a:lnTo>
                    <a:pt x="314820" y="22606"/>
                  </a:lnTo>
                  <a:lnTo>
                    <a:pt x="314883" y="9525"/>
                  </a:lnTo>
                  <a:lnTo>
                    <a:pt x="315468" y="6604"/>
                  </a:lnTo>
                  <a:lnTo>
                    <a:pt x="316598" y="4826"/>
                  </a:lnTo>
                  <a:lnTo>
                    <a:pt x="317373" y="3683"/>
                  </a:lnTo>
                  <a:lnTo>
                    <a:pt x="318516" y="3048"/>
                  </a:lnTo>
                  <a:lnTo>
                    <a:pt x="321056" y="3048"/>
                  </a:lnTo>
                  <a:lnTo>
                    <a:pt x="321945" y="3302"/>
                  </a:lnTo>
                  <a:lnTo>
                    <a:pt x="324104" y="5080"/>
                  </a:lnTo>
                  <a:lnTo>
                    <a:pt x="325120" y="6985"/>
                  </a:lnTo>
                  <a:lnTo>
                    <a:pt x="325932" y="10160"/>
                  </a:lnTo>
                  <a:lnTo>
                    <a:pt x="327025" y="13970"/>
                  </a:lnTo>
                  <a:lnTo>
                    <a:pt x="327647" y="18923"/>
                  </a:lnTo>
                  <a:lnTo>
                    <a:pt x="327647" y="1016"/>
                  </a:lnTo>
                  <a:lnTo>
                    <a:pt x="324472" y="127"/>
                  </a:lnTo>
                  <a:lnTo>
                    <a:pt x="317754" y="127"/>
                  </a:lnTo>
                  <a:lnTo>
                    <a:pt x="302514" y="16891"/>
                  </a:lnTo>
                  <a:lnTo>
                    <a:pt x="302590" y="26543"/>
                  </a:lnTo>
                  <a:lnTo>
                    <a:pt x="304025" y="30734"/>
                  </a:lnTo>
                  <a:lnTo>
                    <a:pt x="309880" y="37084"/>
                  </a:lnTo>
                  <a:lnTo>
                    <a:pt x="313550" y="38735"/>
                  </a:lnTo>
                  <a:lnTo>
                    <a:pt x="319405" y="38735"/>
                  </a:lnTo>
                  <a:lnTo>
                    <a:pt x="320675" y="38481"/>
                  </a:lnTo>
                  <a:lnTo>
                    <a:pt x="321945" y="38100"/>
                  </a:lnTo>
                  <a:lnTo>
                    <a:pt x="323215" y="37846"/>
                  </a:lnTo>
                  <a:lnTo>
                    <a:pt x="324739" y="37211"/>
                  </a:lnTo>
                  <a:lnTo>
                    <a:pt x="326517" y="36195"/>
                  </a:lnTo>
                  <a:lnTo>
                    <a:pt x="325755" y="40386"/>
                  </a:lnTo>
                  <a:lnTo>
                    <a:pt x="302374" y="59817"/>
                  </a:lnTo>
                  <a:lnTo>
                    <a:pt x="302374" y="60960"/>
                  </a:lnTo>
                  <a:lnTo>
                    <a:pt x="336296" y="41910"/>
                  </a:lnTo>
                  <a:lnTo>
                    <a:pt x="339775" y="34036"/>
                  </a:lnTo>
                  <a:lnTo>
                    <a:pt x="340639" y="30734"/>
                  </a:lnTo>
                  <a:close/>
                </a:path>
                <a:path w="591184" h="77470">
                  <a:moveTo>
                    <a:pt x="384835" y="30734"/>
                  </a:moveTo>
                  <a:lnTo>
                    <a:pt x="384822" y="18923"/>
                  </a:lnTo>
                  <a:lnTo>
                    <a:pt x="384048" y="15240"/>
                  </a:lnTo>
                  <a:lnTo>
                    <a:pt x="382143" y="11557"/>
                  </a:lnTo>
                  <a:lnTo>
                    <a:pt x="380365" y="7747"/>
                  </a:lnTo>
                  <a:lnTo>
                    <a:pt x="377952" y="4953"/>
                  </a:lnTo>
                  <a:lnTo>
                    <a:pt x="374904" y="3048"/>
                  </a:lnTo>
                  <a:lnTo>
                    <a:pt x="371856" y="1016"/>
                  </a:lnTo>
                  <a:lnTo>
                    <a:pt x="371856" y="18923"/>
                  </a:lnTo>
                  <a:lnTo>
                    <a:pt x="371856" y="26543"/>
                  </a:lnTo>
                  <a:lnTo>
                    <a:pt x="371348" y="32639"/>
                  </a:lnTo>
                  <a:lnTo>
                    <a:pt x="369570" y="33528"/>
                  </a:lnTo>
                  <a:lnTo>
                    <a:pt x="368046" y="34036"/>
                  </a:lnTo>
                  <a:lnTo>
                    <a:pt x="364871" y="34036"/>
                  </a:lnTo>
                  <a:lnTo>
                    <a:pt x="363093" y="33020"/>
                  </a:lnTo>
                  <a:lnTo>
                    <a:pt x="361950" y="31115"/>
                  </a:lnTo>
                  <a:lnTo>
                    <a:pt x="360045" y="28067"/>
                  </a:lnTo>
                  <a:lnTo>
                    <a:pt x="359029" y="22606"/>
                  </a:lnTo>
                  <a:lnTo>
                    <a:pt x="359079" y="9525"/>
                  </a:lnTo>
                  <a:lnTo>
                    <a:pt x="359664" y="6604"/>
                  </a:lnTo>
                  <a:lnTo>
                    <a:pt x="360807" y="4826"/>
                  </a:lnTo>
                  <a:lnTo>
                    <a:pt x="361569" y="3683"/>
                  </a:lnTo>
                  <a:lnTo>
                    <a:pt x="362699" y="3048"/>
                  </a:lnTo>
                  <a:lnTo>
                    <a:pt x="365252" y="3048"/>
                  </a:lnTo>
                  <a:lnTo>
                    <a:pt x="366141" y="3302"/>
                  </a:lnTo>
                  <a:lnTo>
                    <a:pt x="368300" y="5080"/>
                  </a:lnTo>
                  <a:lnTo>
                    <a:pt x="369316" y="6985"/>
                  </a:lnTo>
                  <a:lnTo>
                    <a:pt x="370128" y="10160"/>
                  </a:lnTo>
                  <a:lnTo>
                    <a:pt x="371221" y="13970"/>
                  </a:lnTo>
                  <a:lnTo>
                    <a:pt x="371856" y="18923"/>
                  </a:lnTo>
                  <a:lnTo>
                    <a:pt x="371856" y="1016"/>
                  </a:lnTo>
                  <a:lnTo>
                    <a:pt x="368681" y="127"/>
                  </a:lnTo>
                  <a:lnTo>
                    <a:pt x="361950" y="127"/>
                  </a:lnTo>
                  <a:lnTo>
                    <a:pt x="346697" y="16891"/>
                  </a:lnTo>
                  <a:lnTo>
                    <a:pt x="346786" y="26543"/>
                  </a:lnTo>
                  <a:lnTo>
                    <a:pt x="348221" y="30734"/>
                  </a:lnTo>
                  <a:lnTo>
                    <a:pt x="354076" y="37084"/>
                  </a:lnTo>
                  <a:lnTo>
                    <a:pt x="357746" y="38735"/>
                  </a:lnTo>
                  <a:lnTo>
                    <a:pt x="363601" y="38735"/>
                  </a:lnTo>
                  <a:lnTo>
                    <a:pt x="364871" y="38481"/>
                  </a:lnTo>
                  <a:lnTo>
                    <a:pt x="366141" y="38100"/>
                  </a:lnTo>
                  <a:lnTo>
                    <a:pt x="367398" y="37846"/>
                  </a:lnTo>
                  <a:lnTo>
                    <a:pt x="368922" y="37211"/>
                  </a:lnTo>
                  <a:lnTo>
                    <a:pt x="370700" y="36195"/>
                  </a:lnTo>
                  <a:lnTo>
                    <a:pt x="369951" y="40386"/>
                  </a:lnTo>
                  <a:lnTo>
                    <a:pt x="346570" y="59817"/>
                  </a:lnTo>
                  <a:lnTo>
                    <a:pt x="346570" y="60960"/>
                  </a:lnTo>
                  <a:lnTo>
                    <a:pt x="380492" y="41910"/>
                  </a:lnTo>
                  <a:lnTo>
                    <a:pt x="383971" y="34036"/>
                  </a:lnTo>
                  <a:lnTo>
                    <a:pt x="384835" y="30734"/>
                  </a:lnTo>
                  <a:close/>
                </a:path>
                <a:path w="591184" h="77470">
                  <a:moveTo>
                    <a:pt x="415429" y="35013"/>
                  </a:moveTo>
                  <a:lnTo>
                    <a:pt x="390271" y="35013"/>
                  </a:lnTo>
                  <a:lnTo>
                    <a:pt x="390271" y="43942"/>
                  </a:lnTo>
                  <a:lnTo>
                    <a:pt x="415429" y="43942"/>
                  </a:lnTo>
                  <a:lnTo>
                    <a:pt x="415429" y="35013"/>
                  </a:lnTo>
                  <a:close/>
                </a:path>
                <a:path w="591184" h="77470">
                  <a:moveTo>
                    <a:pt x="457987" y="30734"/>
                  </a:moveTo>
                  <a:lnTo>
                    <a:pt x="457974" y="18923"/>
                  </a:lnTo>
                  <a:lnTo>
                    <a:pt x="457200" y="15240"/>
                  </a:lnTo>
                  <a:lnTo>
                    <a:pt x="455295" y="11557"/>
                  </a:lnTo>
                  <a:lnTo>
                    <a:pt x="453517" y="7747"/>
                  </a:lnTo>
                  <a:lnTo>
                    <a:pt x="451104" y="4953"/>
                  </a:lnTo>
                  <a:lnTo>
                    <a:pt x="448056" y="3048"/>
                  </a:lnTo>
                  <a:lnTo>
                    <a:pt x="444995" y="1016"/>
                  </a:lnTo>
                  <a:lnTo>
                    <a:pt x="444995" y="18923"/>
                  </a:lnTo>
                  <a:lnTo>
                    <a:pt x="444995" y="26543"/>
                  </a:lnTo>
                  <a:lnTo>
                    <a:pt x="444500" y="32639"/>
                  </a:lnTo>
                  <a:lnTo>
                    <a:pt x="442722" y="33528"/>
                  </a:lnTo>
                  <a:lnTo>
                    <a:pt x="441198" y="34036"/>
                  </a:lnTo>
                  <a:lnTo>
                    <a:pt x="438023" y="34036"/>
                  </a:lnTo>
                  <a:lnTo>
                    <a:pt x="436245" y="33020"/>
                  </a:lnTo>
                  <a:lnTo>
                    <a:pt x="435102" y="31115"/>
                  </a:lnTo>
                  <a:lnTo>
                    <a:pt x="433197" y="28067"/>
                  </a:lnTo>
                  <a:lnTo>
                    <a:pt x="432181" y="22606"/>
                  </a:lnTo>
                  <a:lnTo>
                    <a:pt x="432231" y="9525"/>
                  </a:lnTo>
                  <a:lnTo>
                    <a:pt x="432816" y="6604"/>
                  </a:lnTo>
                  <a:lnTo>
                    <a:pt x="433946" y="4826"/>
                  </a:lnTo>
                  <a:lnTo>
                    <a:pt x="434721" y="3683"/>
                  </a:lnTo>
                  <a:lnTo>
                    <a:pt x="435864" y="3048"/>
                  </a:lnTo>
                  <a:lnTo>
                    <a:pt x="438404" y="3048"/>
                  </a:lnTo>
                  <a:lnTo>
                    <a:pt x="439293" y="3302"/>
                  </a:lnTo>
                  <a:lnTo>
                    <a:pt x="441452" y="5080"/>
                  </a:lnTo>
                  <a:lnTo>
                    <a:pt x="442468" y="6985"/>
                  </a:lnTo>
                  <a:lnTo>
                    <a:pt x="443280" y="10160"/>
                  </a:lnTo>
                  <a:lnTo>
                    <a:pt x="444373" y="13970"/>
                  </a:lnTo>
                  <a:lnTo>
                    <a:pt x="444995" y="18923"/>
                  </a:lnTo>
                  <a:lnTo>
                    <a:pt x="444995" y="1016"/>
                  </a:lnTo>
                  <a:lnTo>
                    <a:pt x="441706" y="127"/>
                  </a:lnTo>
                  <a:lnTo>
                    <a:pt x="435102" y="127"/>
                  </a:lnTo>
                  <a:lnTo>
                    <a:pt x="419849" y="16891"/>
                  </a:lnTo>
                  <a:lnTo>
                    <a:pt x="419938" y="26543"/>
                  </a:lnTo>
                  <a:lnTo>
                    <a:pt x="421373" y="30734"/>
                  </a:lnTo>
                  <a:lnTo>
                    <a:pt x="427228" y="37084"/>
                  </a:lnTo>
                  <a:lnTo>
                    <a:pt x="430898" y="38735"/>
                  </a:lnTo>
                  <a:lnTo>
                    <a:pt x="436753" y="38735"/>
                  </a:lnTo>
                  <a:lnTo>
                    <a:pt x="438023" y="38481"/>
                  </a:lnTo>
                  <a:lnTo>
                    <a:pt x="439293" y="38100"/>
                  </a:lnTo>
                  <a:lnTo>
                    <a:pt x="440550" y="37846"/>
                  </a:lnTo>
                  <a:lnTo>
                    <a:pt x="442074" y="37211"/>
                  </a:lnTo>
                  <a:lnTo>
                    <a:pt x="443865" y="36195"/>
                  </a:lnTo>
                  <a:lnTo>
                    <a:pt x="443103" y="40386"/>
                  </a:lnTo>
                  <a:lnTo>
                    <a:pt x="419722" y="59817"/>
                  </a:lnTo>
                  <a:lnTo>
                    <a:pt x="419722" y="60960"/>
                  </a:lnTo>
                  <a:lnTo>
                    <a:pt x="453644" y="41910"/>
                  </a:lnTo>
                  <a:lnTo>
                    <a:pt x="457123" y="34036"/>
                  </a:lnTo>
                  <a:lnTo>
                    <a:pt x="457987" y="30734"/>
                  </a:lnTo>
                  <a:close/>
                </a:path>
                <a:path w="591184" h="77470">
                  <a:moveTo>
                    <a:pt x="502183" y="30734"/>
                  </a:moveTo>
                  <a:lnTo>
                    <a:pt x="502170" y="18923"/>
                  </a:lnTo>
                  <a:lnTo>
                    <a:pt x="501396" y="15240"/>
                  </a:lnTo>
                  <a:lnTo>
                    <a:pt x="499491" y="11557"/>
                  </a:lnTo>
                  <a:lnTo>
                    <a:pt x="497713" y="7747"/>
                  </a:lnTo>
                  <a:lnTo>
                    <a:pt x="495300" y="4953"/>
                  </a:lnTo>
                  <a:lnTo>
                    <a:pt x="492252" y="3048"/>
                  </a:lnTo>
                  <a:lnTo>
                    <a:pt x="489204" y="1016"/>
                  </a:lnTo>
                  <a:lnTo>
                    <a:pt x="489204" y="18923"/>
                  </a:lnTo>
                  <a:lnTo>
                    <a:pt x="489204" y="26543"/>
                  </a:lnTo>
                  <a:lnTo>
                    <a:pt x="488696" y="32639"/>
                  </a:lnTo>
                  <a:lnTo>
                    <a:pt x="486918" y="33528"/>
                  </a:lnTo>
                  <a:lnTo>
                    <a:pt x="485394" y="34036"/>
                  </a:lnTo>
                  <a:lnTo>
                    <a:pt x="482219" y="34036"/>
                  </a:lnTo>
                  <a:lnTo>
                    <a:pt x="480441" y="33020"/>
                  </a:lnTo>
                  <a:lnTo>
                    <a:pt x="479298" y="31115"/>
                  </a:lnTo>
                  <a:lnTo>
                    <a:pt x="477393" y="28067"/>
                  </a:lnTo>
                  <a:lnTo>
                    <a:pt x="476377" y="22606"/>
                  </a:lnTo>
                  <a:lnTo>
                    <a:pt x="476427" y="9525"/>
                  </a:lnTo>
                  <a:lnTo>
                    <a:pt x="477012" y="6604"/>
                  </a:lnTo>
                  <a:lnTo>
                    <a:pt x="478155" y="4826"/>
                  </a:lnTo>
                  <a:lnTo>
                    <a:pt x="478917" y="3683"/>
                  </a:lnTo>
                  <a:lnTo>
                    <a:pt x="480060" y="3048"/>
                  </a:lnTo>
                  <a:lnTo>
                    <a:pt x="482600" y="3048"/>
                  </a:lnTo>
                  <a:lnTo>
                    <a:pt x="483489" y="3302"/>
                  </a:lnTo>
                  <a:lnTo>
                    <a:pt x="485648" y="5080"/>
                  </a:lnTo>
                  <a:lnTo>
                    <a:pt x="486664" y="6985"/>
                  </a:lnTo>
                  <a:lnTo>
                    <a:pt x="487476" y="10160"/>
                  </a:lnTo>
                  <a:lnTo>
                    <a:pt x="488569" y="13970"/>
                  </a:lnTo>
                  <a:lnTo>
                    <a:pt x="489204" y="18923"/>
                  </a:lnTo>
                  <a:lnTo>
                    <a:pt x="489204" y="1016"/>
                  </a:lnTo>
                  <a:lnTo>
                    <a:pt x="486029" y="127"/>
                  </a:lnTo>
                  <a:lnTo>
                    <a:pt x="479298" y="127"/>
                  </a:lnTo>
                  <a:lnTo>
                    <a:pt x="464058" y="16891"/>
                  </a:lnTo>
                  <a:lnTo>
                    <a:pt x="464134" y="26543"/>
                  </a:lnTo>
                  <a:lnTo>
                    <a:pt x="465582" y="30734"/>
                  </a:lnTo>
                  <a:lnTo>
                    <a:pt x="471424" y="37084"/>
                  </a:lnTo>
                  <a:lnTo>
                    <a:pt x="475107" y="38735"/>
                  </a:lnTo>
                  <a:lnTo>
                    <a:pt x="480949" y="38735"/>
                  </a:lnTo>
                  <a:lnTo>
                    <a:pt x="482219" y="38481"/>
                  </a:lnTo>
                  <a:lnTo>
                    <a:pt x="483489" y="38100"/>
                  </a:lnTo>
                  <a:lnTo>
                    <a:pt x="484759" y="37846"/>
                  </a:lnTo>
                  <a:lnTo>
                    <a:pt x="486283" y="37211"/>
                  </a:lnTo>
                  <a:lnTo>
                    <a:pt x="488061" y="36195"/>
                  </a:lnTo>
                  <a:lnTo>
                    <a:pt x="487299" y="40386"/>
                  </a:lnTo>
                  <a:lnTo>
                    <a:pt x="463931" y="59817"/>
                  </a:lnTo>
                  <a:lnTo>
                    <a:pt x="463931" y="60960"/>
                  </a:lnTo>
                  <a:lnTo>
                    <a:pt x="497840" y="41910"/>
                  </a:lnTo>
                  <a:lnTo>
                    <a:pt x="501319" y="34036"/>
                  </a:lnTo>
                  <a:lnTo>
                    <a:pt x="502183" y="30734"/>
                  </a:lnTo>
                  <a:close/>
                </a:path>
                <a:path w="591184" h="77470">
                  <a:moveTo>
                    <a:pt x="546379" y="30734"/>
                  </a:moveTo>
                  <a:lnTo>
                    <a:pt x="546366" y="18923"/>
                  </a:lnTo>
                  <a:lnTo>
                    <a:pt x="545592" y="15240"/>
                  </a:lnTo>
                  <a:lnTo>
                    <a:pt x="543687" y="11557"/>
                  </a:lnTo>
                  <a:lnTo>
                    <a:pt x="541909" y="7747"/>
                  </a:lnTo>
                  <a:lnTo>
                    <a:pt x="539496" y="4953"/>
                  </a:lnTo>
                  <a:lnTo>
                    <a:pt x="536448" y="3048"/>
                  </a:lnTo>
                  <a:lnTo>
                    <a:pt x="533400" y="1016"/>
                  </a:lnTo>
                  <a:lnTo>
                    <a:pt x="533400" y="18923"/>
                  </a:lnTo>
                  <a:lnTo>
                    <a:pt x="533400" y="26543"/>
                  </a:lnTo>
                  <a:lnTo>
                    <a:pt x="532892" y="32639"/>
                  </a:lnTo>
                  <a:lnTo>
                    <a:pt x="531114" y="33528"/>
                  </a:lnTo>
                  <a:lnTo>
                    <a:pt x="529590" y="34036"/>
                  </a:lnTo>
                  <a:lnTo>
                    <a:pt x="526415" y="34036"/>
                  </a:lnTo>
                  <a:lnTo>
                    <a:pt x="524637" y="33020"/>
                  </a:lnTo>
                  <a:lnTo>
                    <a:pt x="523494" y="31115"/>
                  </a:lnTo>
                  <a:lnTo>
                    <a:pt x="521589" y="28067"/>
                  </a:lnTo>
                  <a:lnTo>
                    <a:pt x="520573" y="22606"/>
                  </a:lnTo>
                  <a:lnTo>
                    <a:pt x="520623" y="9525"/>
                  </a:lnTo>
                  <a:lnTo>
                    <a:pt x="521208" y="6604"/>
                  </a:lnTo>
                  <a:lnTo>
                    <a:pt x="522351" y="4826"/>
                  </a:lnTo>
                  <a:lnTo>
                    <a:pt x="523113" y="3683"/>
                  </a:lnTo>
                  <a:lnTo>
                    <a:pt x="524256" y="3048"/>
                  </a:lnTo>
                  <a:lnTo>
                    <a:pt x="526796" y="3048"/>
                  </a:lnTo>
                  <a:lnTo>
                    <a:pt x="527685" y="3302"/>
                  </a:lnTo>
                  <a:lnTo>
                    <a:pt x="529844" y="5080"/>
                  </a:lnTo>
                  <a:lnTo>
                    <a:pt x="530860" y="6985"/>
                  </a:lnTo>
                  <a:lnTo>
                    <a:pt x="531672" y="10160"/>
                  </a:lnTo>
                  <a:lnTo>
                    <a:pt x="532765" y="13970"/>
                  </a:lnTo>
                  <a:lnTo>
                    <a:pt x="533400" y="18923"/>
                  </a:lnTo>
                  <a:lnTo>
                    <a:pt x="533400" y="1016"/>
                  </a:lnTo>
                  <a:lnTo>
                    <a:pt x="530098" y="127"/>
                  </a:lnTo>
                  <a:lnTo>
                    <a:pt x="523494" y="127"/>
                  </a:lnTo>
                  <a:lnTo>
                    <a:pt x="508254" y="16891"/>
                  </a:lnTo>
                  <a:lnTo>
                    <a:pt x="508330" y="26543"/>
                  </a:lnTo>
                  <a:lnTo>
                    <a:pt x="509778" y="30734"/>
                  </a:lnTo>
                  <a:lnTo>
                    <a:pt x="515620" y="37084"/>
                  </a:lnTo>
                  <a:lnTo>
                    <a:pt x="519303" y="38735"/>
                  </a:lnTo>
                  <a:lnTo>
                    <a:pt x="525145" y="38735"/>
                  </a:lnTo>
                  <a:lnTo>
                    <a:pt x="526415" y="38481"/>
                  </a:lnTo>
                  <a:lnTo>
                    <a:pt x="527685" y="38100"/>
                  </a:lnTo>
                  <a:lnTo>
                    <a:pt x="528955" y="37846"/>
                  </a:lnTo>
                  <a:lnTo>
                    <a:pt x="530479" y="37211"/>
                  </a:lnTo>
                  <a:lnTo>
                    <a:pt x="532257" y="36195"/>
                  </a:lnTo>
                  <a:lnTo>
                    <a:pt x="531495" y="40386"/>
                  </a:lnTo>
                  <a:lnTo>
                    <a:pt x="508127" y="59817"/>
                  </a:lnTo>
                  <a:lnTo>
                    <a:pt x="508127" y="60960"/>
                  </a:lnTo>
                  <a:lnTo>
                    <a:pt x="542036" y="41910"/>
                  </a:lnTo>
                  <a:lnTo>
                    <a:pt x="545515" y="34036"/>
                  </a:lnTo>
                  <a:lnTo>
                    <a:pt x="546379" y="30734"/>
                  </a:lnTo>
                  <a:close/>
                </a:path>
                <a:path w="591184" h="77470">
                  <a:moveTo>
                    <a:pt x="590575" y="30734"/>
                  </a:moveTo>
                  <a:lnTo>
                    <a:pt x="590562" y="18923"/>
                  </a:lnTo>
                  <a:lnTo>
                    <a:pt x="589788" y="15240"/>
                  </a:lnTo>
                  <a:lnTo>
                    <a:pt x="587883" y="11557"/>
                  </a:lnTo>
                  <a:lnTo>
                    <a:pt x="586105" y="7747"/>
                  </a:lnTo>
                  <a:lnTo>
                    <a:pt x="583692" y="4953"/>
                  </a:lnTo>
                  <a:lnTo>
                    <a:pt x="580644" y="3048"/>
                  </a:lnTo>
                  <a:lnTo>
                    <a:pt x="577596" y="1016"/>
                  </a:lnTo>
                  <a:lnTo>
                    <a:pt x="577596" y="18923"/>
                  </a:lnTo>
                  <a:lnTo>
                    <a:pt x="577596" y="26543"/>
                  </a:lnTo>
                  <a:lnTo>
                    <a:pt x="577088" y="32639"/>
                  </a:lnTo>
                  <a:lnTo>
                    <a:pt x="575310" y="33528"/>
                  </a:lnTo>
                  <a:lnTo>
                    <a:pt x="573786" y="34036"/>
                  </a:lnTo>
                  <a:lnTo>
                    <a:pt x="570611" y="34036"/>
                  </a:lnTo>
                  <a:lnTo>
                    <a:pt x="568833" y="33020"/>
                  </a:lnTo>
                  <a:lnTo>
                    <a:pt x="567690" y="31115"/>
                  </a:lnTo>
                  <a:lnTo>
                    <a:pt x="565785" y="28067"/>
                  </a:lnTo>
                  <a:lnTo>
                    <a:pt x="564769" y="22606"/>
                  </a:lnTo>
                  <a:lnTo>
                    <a:pt x="564819" y="9525"/>
                  </a:lnTo>
                  <a:lnTo>
                    <a:pt x="565404" y="6604"/>
                  </a:lnTo>
                  <a:lnTo>
                    <a:pt x="566547" y="4826"/>
                  </a:lnTo>
                  <a:lnTo>
                    <a:pt x="567309" y="3683"/>
                  </a:lnTo>
                  <a:lnTo>
                    <a:pt x="568452" y="3048"/>
                  </a:lnTo>
                  <a:lnTo>
                    <a:pt x="570992" y="3048"/>
                  </a:lnTo>
                  <a:lnTo>
                    <a:pt x="571881" y="3302"/>
                  </a:lnTo>
                  <a:lnTo>
                    <a:pt x="574040" y="5080"/>
                  </a:lnTo>
                  <a:lnTo>
                    <a:pt x="575056" y="6985"/>
                  </a:lnTo>
                  <a:lnTo>
                    <a:pt x="575868" y="10160"/>
                  </a:lnTo>
                  <a:lnTo>
                    <a:pt x="576961" y="13970"/>
                  </a:lnTo>
                  <a:lnTo>
                    <a:pt x="577596" y="18923"/>
                  </a:lnTo>
                  <a:lnTo>
                    <a:pt x="577596" y="1016"/>
                  </a:lnTo>
                  <a:lnTo>
                    <a:pt x="574294" y="127"/>
                  </a:lnTo>
                  <a:lnTo>
                    <a:pt x="567690" y="127"/>
                  </a:lnTo>
                  <a:lnTo>
                    <a:pt x="552450" y="16891"/>
                  </a:lnTo>
                  <a:lnTo>
                    <a:pt x="552526" y="26543"/>
                  </a:lnTo>
                  <a:lnTo>
                    <a:pt x="553974" y="30734"/>
                  </a:lnTo>
                  <a:lnTo>
                    <a:pt x="559816" y="37084"/>
                  </a:lnTo>
                  <a:lnTo>
                    <a:pt x="563499" y="38735"/>
                  </a:lnTo>
                  <a:lnTo>
                    <a:pt x="569341" y="38735"/>
                  </a:lnTo>
                  <a:lnTo>
                    <a:pt x="570611" y="38481"/>
                  </a:lnTo>
                  <a:lnTo>
                    <a:pt x="571881" y="38100"/>
                  </a:lnTo>
                  <a:lnTo>
                    <a:pt x="573151" y="37846"/>
                  </a:lnTo>
                  <a:lnTo>
                    <a:pt x="574675" y="37211"/>
                  </a:lnTo>
                  <a:lnTo>
                    <a:pt x="576453" y="36195"/>
                  </a:lnTo>
                  <a:lnTo>
                    <a:pt x="575691" y="40386"/>
                  </a:lnTo>
                  <a:lnTo>
                    <a:pt x="552323" y="59817"/>
                  </a:lnTo>
                  <a:lnTo>
                    <a:pt x="552323" y="60960"/>
                  </a:lnTo>
                  <a:lnTo>
                    <a:pt x="586232" y="41910"/>
                  </a:lnTo>
                  <a:lnTo>
                    <a:pt x="589711" y="34036"/>
                  </a:lnTo>
                  <a:lnTo>
                    <a:pt x="590575" y="30734"/>
                  </a:lnTo>
                  <a:close/>
                </a:path>
              </a:pathLst>
            </a:custGeom>
            <a:solidFill>
              <a:srgbClr val="030303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2239244" cy="2243328"/>
          </a:xfrm>
          <a:prstGeom prst="rect">
            <a:avLst/>
          </a:prstGeom>
        </p:spPr>
      </p:pic>
      <p:grpSp>
        <p:nvGrpSpPr>
          <p:cNvPr id="11" name="object 11"/>
          <p:cNvGrpSpPr/>
          <p:nvPr/>
        </p:nvGrpSpPr>
        <p:grpSpPr>
          <a:xfrm>
            <a:off x="0" y="8246363"/>
            <a:ext cx="12239625" cy="394970"/>
            <a:chOff x="0" y="8246363"/>
            <a:chExt cx="12239625" cy="394970"/>
          </a:xfrm>
        </p:grpSpPr>
        <p:sp>
          <p:nvSpPr>
            <p:cNvPr id="12" name="object 12"/>
            <p:cNvSpPr/>
            <p:nvPr/>
          </p:nvSpPr>
          <p:spPr>
            <a:xfrm>
              <a:off x="0" y="8246363"/>
              <a:ext cx="12239625" cy="35560"/>
            </a:xfrm>
            <a:custGeom>
              <a:avLst/>
              <a:gdLst/>
              <a:ahLst/>
              <a:cxnLst/>
              <a:rect l="l" t="t" r="r" b="b"/>
              <a:pathLst>
                <a:path w="12239625" h="35559">
                  <a:moveTo>
                    <a:pt x="0" y="35052"/>
                  </a:moveTo>
                  <a:lnTo>
                    <a:pt x="12239244" y="35052"/>
                  </a:lnTo>
                  <a:lnTo>
                    <a:pt x="12239244" y="0"/>
                  </a:lnTo>
                  <a:lnTo>
                    <a:pt x="0" y="0"/>
                  </a:lnTo>
                  <a:lnTo>
                    <a:pt x="0" y="3505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0" y="8281415"/>
              <a:ext cx="12239625" cy="360045"/>
            </a:xfrm>
            <a:custGeom>
              <a:avLst/>
              <a:gdLst/>
              <a:ahLst/>
              <a:cxnLst/>
              <a:rect l="l" t="t" r="r" b="b"/>
              <a:pathLst>
                <a:path w="12239625" h="360045">
                  <a:moveTo>
                    <a:pt x="12239244" y="0"/>
                  </a:moveTo>
                  <a:lnTo>
                    <a:pt x="0" y="0"/>
                  </a:lnTo>
                  <a:lnTo>
                    <a:pt x="0" y="359663"/>
                  </a:lnTo>
                  <a:lnTo>
                    <a:pt x="12239244" y="359663"/>
                  </a:lnTo>
                  <a:lnTo>
                    <a:pt x="1223924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/>
          <p:nvPr/>
        </p:nvSpPr>
        <p:spPr>
          <a:xfrm>
            <a:off x="449580" y="0"/>
            <a:ext cx="4889500" cy="736600"/>
          </a:xfrm>
          <a:custGeom>
            <a:avLst/>
            <a:gdLst/>
            <a:ahLst/>
            <a:cxnLst/>
            <a:rect l="l" t="t" r="r" b="b"/>
            <a:pathLst>
              <a:path w="4889500" h="736600">
                <a:moveTo>
                  <a:pt x="488899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67123" y="736092"/>
                </a:lnTo>
                <a:lnTo>
                  <a:pt x="4711843" y="731585"/>
                </a:lnTo>
                <a:lnTo>
                  <a:pt x="4753492" y="718659"/>
                </a:lnTo>
                <a:lnTo>
                  <a:pt x="4791180" y="698205"/>
                </a:lnTo>
                <a:lnTo>
                  <a:pt x="4824015" y="671115"/>
                </a:lnTo>
                <a:lnTo>
                  <a:pt x="4851105" y="638281"/>
                </a:lnTo>
                <a:lnTo>
                  <a:pt x="4871559" y="600593"/>
                </a:lnTo>
                <a:lnTo>
                  <a:pt x="4884485" y="558943"/>
                </a:lnTo>
                <a:lnTo>
                  <a:pt x="4888992" y="514223"/>
                </a:lnTo>
                <a:lnTo>
                  <a:pt x="488899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709066" y="132969"/>
            <a:ext cx="432498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58060" algn="l"/>
              </a:tabLst>
            </a:pPr>
            <a:r>
              <a:rPr sz="2600" spc="300">
                <a:latin typeface="Calibri"/>
                <a:cs typeface="Calibri"/>
              </a:rPr>
              <a:t>ASS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285">
                <a:latin typeface="Calibri"/>
                <a:cs typeface="Calibri"/>
              </a:rPr>
              <a:t>N</a:t>
            </a:r>
            <a:r>
              <a:rPr sz="2600" spc="95">
                <a:latin typeface="Calibri"/>
                <a:cs typeface="Calibri"/>
              </a:rPr>
              <a:t>A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U</a:t>
            </a:r>
            <a:r>
              <a:rPr sz="2600" spc="29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A	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5">
                <a:latin typeface="Calibri"/>
                <a:cs typeface="Calibri"/>
              </a:rPr>
              <a:t>L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Ô</a:t>
            </a:r>
            <a:r>
              <a:rPr sz="2600" spc="295">
                <a:latin typeface="Calibri"/>
                <a:cs typeface="Calibri"/>
              </a:rPr>
              <a:t>NI</a:t>
            </a:r>
            <a:r>
              <a:rPr sz="2600" spc="285">
                <a:latin typeface="Calibri"/>
                <a:cs typeface="Calibri"/>
              </a:rPr>
              <a:t>C</a:t>
            </a:r>
            <a:r>
              <a:rPr sz="2600">
                <a:latin typeface="Calibri"/>
                <a:cs typeface="Calibri"/>
              </a:rPr>
              <a:t>A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528929" y="997712"/>
            <a:ext cx="11296708" cy="6118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201930" algn="l"/>
              </a:tabLst>
            </a:pPr>
            <a:r>
              <a:rPr sz="1800">
                <a:latin typeface="Calibri Light"/>
                <a:cs typeface="Calibri Light"/>
              </a:rPr>
              <a:t>Após o </a:t>
            </a:r>
            <a:r>
              <a:rPr sz="1800" spc="-5">
                <a:latin typeface="Calibri Light"/>
                <a:cs typeface="Calibri Light"/>
              </a:rPr>
              <a:t>clique,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0">
                <a:latin typeface="Calibri Light"/>
                <a:cs typeface="Calibri Light"/>
              </a:rPr>
              <a:t>termo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15">
                <a:latin typeface="Calibri Light"/>
                <a:cs typeface="Calibri Light"/>
              </a:rPr>
              <a:t>contratação </a:t>
            </a:r>
            <a:r>
              <a:rPr sz="1800" spc="-10">
                <a:latin typeface="Calibri Light"/>
                <a:cs typeface="Calibri Light"/>
              </a:rPr>
              <a:t>será </a:t>
            </a:r>
            <a:r>
              <a:rPr sz="1800" spc="-5">
                <a:latin typeface="Calibri Light"/>
                <a:cs typeface="Calibri Light"/>
              </a:rPr>
              <a:t>aberto </a:t>
            </a:r>
            <a:r>
              <a:rPr sz="1800" spc="-10">
                <a:latin typeface="Calibri Light"/>
                <a:cs typeface="Calibri Light"/>
              </a:rPr>
              <a:t>para </a:t>
            </a:r>
            <a:r>
              <a:rPr sz="1800" spc="-5">
                <a:latin typeface="Calibri Light"/>
                <a:cs typeface="Calibri Light"/>
              </a:rPr>
              <a:t>visualização. 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Oriente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20">
                <a:latin typeface="Calibri Light"/>
                <a:cs typeface="Calibri Light"/>
              </a:rPr>
              <a:t>cliente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20">
                <a:latin typeface="Calibri Light"/>
                <a:cs typeface="Calibri Light"/>
              </a:rPr>
              <a:t>confirmar com atenção todos </a:t>
            </a:r>
            <a:r>
              <a:rPr sz="1800" spc="-10">
                <a:latin typeface="Calibri Light"/>
                <a:cs typeface="Calibri Light"/>
              </a:rPr>
              <a:t>os </a:t>
            </a:r>
            <a:r>
              <a:rPr sz="1800" spc="-15">
                <a:latin typeface="Calibri Light"/>
                <a:cs typeface="Calibri Light"/>
              </a:rPr>
              <a:t>dados </a:t>
            </a:r>
            <a:r>
              <a:rPr sz="1800" spc="-10">
                <a:latin typeface="Calibri Light"/>
                <a:cs typeface="Calibri Light"/>
              </a:rPr>
              <a:t>e, </a:t>
            </a:r>
            <a:r>
              <a:rPr sz="1800">
                <a:latin typeface="Calibri Light"/>
                <a:cs typeface="Calibri Light"/>
              </a:rPr>
              <a:t>depois </a:t>
            </a:r>
            <a:r>
              <a:rPr sz="1800" spc="-10">
                <a:latin typeface="Calibri Light"/>
                <a:cs typeface="Calibri Light"/>
              </a:rPr>
              <a:t>disso,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clicar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no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botão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Continuar,</a:t>
            </a:r>
            <a:r>
              <a:rPr sz="1800" spc="-4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prosseguir</a:t>
            </a:r>
            <a:r>
              <a:rPr sz="1800" spc="3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com</a:t>
            </a:r>
            <a:r>
              <a:rPr sz="1800">
                <a:latin typeface="Calibri Light"/>
                <a:cs typeface="Calibri Light"/>
              </a:rPr>
              <a:t> a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assinatura.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8435530" y="3986974"/>
            <a:ext cx="1371600" cy="655320"/>
            <a:chOff x="8435530" y="3986974"/>
            <a:chExt cx="1371600" cy="655320"/>
          </a:xfrm>
        </p:grpSpPr>
        <p:sp>
          <p:nvSpPr>
            <p:cNvPr id="20" name="object 20"/>
            <p:cNvSpPr/>
            <p:nvPr/>
          </p:nvSpPr>
          <p:spPr>
            <a:xfrm>
              <a:off x="8596122" y="4147566"/>
              <a:ext cx="1196340" cy="480059"/>
            </a:xfrm>
            <a:custGeom>
              <a:avLst/>
              <a:gdLst/>
              <a:ahLst/>
              <a:cxnLst/>
              <a:rect l="l" t="t" r="r" b="b"/>
              <a:pathLst>
                <a:path w="1196340" h="480060">
                  <a:moveTo>
                    <a:pt x="0" y="40004"/>
                  </a:moveTo>
                  <a:lnTo>
                    <a:pt x="3143" y="24431"/>
                  </a:lnTo>
                  <a:lnTo>
                    <a:pt x="11715" y="11715"/>
                  </a:lnTo>
                  <a:lnTo>
                    <a:pt x="24431" y="3143"/>
                  </a:lnTo>
                  <a:lnTo>
                    <a:pt x="40004" y="0"/>
                  </a:lnTo>
                  <a:lnTo>
                    <a:pt x="1156334" y="0"/>
                  </a:lnTo>
                  <a:lnTo>
                    <a:pt x="1171908" y="3143"/>
                  </a:lnTo>
                  <a:lnTo>
                    <a:pt x="1184624" y="11715"/>
                  </a:lnTo>
                  <a:lnTo>
                    <a:pt x="1193196" y="24431"/>
                  </a:lnTo>
                  <a:lnTo>
                    <a:pt x="1196339" y="40004"/>
                  </a:lnTo>
                  <a:lnTo>
                    <a:pt x="1196339" y="440054"/>
                  </a:lnTo>
                  <a:lnTo>
                    <a:pt x="1193196" y="455628"/>
                  </a:lnTo>
                  <a:lnTo>
                    <a:pt x="1184624" y="468344"/>
                  </a:lnTo>
                  <a:lnTo>
                    <a:pt x="1171908" y="476916"/>
                  </a:lnTo>
                  <a:lnTo>
                    <a:pt x="1156334" y="480060"/>
                  </a:lnTo>
                  <a:lnTo>
                    <a:pt x="40004" y="480060"/>
                  </a:lnTo>
                  <a:lnTo>
                    <a:pt x="24431" y="476916"/>
                  </a:lnTo>
                  <a:lnTo>
                    <a:pt x="11715" y="468344"/>
                  </a:lnTo>
                  <a:lnTo>
                    <a:pt x="3143" y="455628"/>
                  </a:lnTo>
                  <a:lnTo>
                    <a:pt x="0" y="440054"/>
                  </a:lnTo>
                  <a:lnTo>
                    <a:pt x="0" y="400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8449818" y="4001262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5" h="292735">
                  <a:moveTo>
                    <a:pt x="145541" y="0"/>
                  </a:moveTo>
                  <a:lnTo>
                    <a:pt x="99535" y="7461"/>
                  </a:lnTo>
                  <a:lnTo>
                    <a:pt x="59582" y="28236"/>
                  </a:lnTo>
                  <a:lnTo>
                    <a:pt x="28078" y="59911"/>
                  </a:lnTo>
                  <a:lnTo>
                    <a:pt x="7418" y="100071"/>
                  </a:lnTo>
                  <a:lnTo>
                    <a:pt x="0" y="146303"/>
                  </a:lnTo>
                  <a:lnTo>
                    <a:pt x="7418" y="192536"/>
                  </a:lnTo>
                  <a:lnTo>
                    <a:pt x="28078" y="232696"/>
                  </a:lnTo>
                  <a:lnTo>
                    <a:pt x="59582" y="264371"/>
                  </a:lnTo>
                  <a:lnTo>
                    <a:pt x="99535" y="285146"/>
                  </a:lnTo>
                  <a:lnTo>
                    <a:pt x="145541" y="292607"/>
                  </a:lnTo>
                  <a:lnTo>
                    <a:pt x="191548" y="285146"/>
                  </a:lnTo>
                  <a:lnTo>
                    <a:pt x="231501" y="264371"/>
                  </a:lnTo>
                  <a:lnTo>
                    <a:pt x="263005" y="232696"/>
                  </a:lnTo>
                  <a:lnTo>
                    <a:pt x="283665" y="192536"/>
                  </a:lnTo>
                  <a:lnTo>
                    <a:pt x="291083" y="146303"/>
                  </a:lnTo>
                  <a:lnTo>
                    <a:pt x="283665" y="100071"/>
                  </a:lnTo>
                  <a:lnTo>
                    <a:pt x="263005" y="59911"/>
                  </a:lnTo>
                  <a:lnTo>
                    <a:pt x="231501" y="28236"/>
                  </a:lnTo>
                  <a:lnTo>
                    <a:pt x="191548" y="7461"/>
                  </a:lnTo>
                  <a:lnTo>
                    <a:pt x="145541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8449818" y="4001262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5" h="292735">
                  <a:moveTo>
                    <a:pt x="0" y="146303"/>
                  </a:moveTo>
                  <a:lnTo>
                    <a:pt x="7418" y="100071"/>
                  </a:lnTo>
                  <a:lnTo>
                    <a:pt x="28078" y="59911"/>
                  </a:lnTo>
                  <a:lnTo>
                    <a:pt x="59582" y="28236"/>
                  </a:lnTo>
                  <a:lnTo>
                    <a:pt x="99535" y="7461"/>
                  </a:lnTo>
                  <a:lnTo>
                    <a:pt x="145541" y="0"/>
                  </a:lnTo>
                  <a:lnTo>
                    <a:pt x="191548" y="7461"/>
                  </a:lnTo>
                  <a:lnTo>
                    <a:pt x="231501" y="28236"/>
                  </a:lnTo>
                  <a:lnTo>
                    <a:pt x="263005" y="59911"/>
                  </a:lnTo>
                  <a:lnTo>
                    <a:pt x="283665" y="100071"/>
                  </a:lnTo>
                  <a:lnTo>
                    <a:pt x="291083" y="146303"/>
                  </a:lnTo>
                  <a:lnTo>
                    <a:pt x="283665" y="192536"/>
                  </a:lnTo>
                  <a:lnTo>
                    <a:pt x="263005" y="232696"/>
                  </a:lnTo>
                  <a:lnTo>
                    <a:pt x="231501" y="264371"/>
                  </a:lnTo>
                  <a:lnTo>
                    <a:pt x="191548" y="285146"/>
                  </a:lnTo>
                  <a:lnTo>
                    <a:pt x="145541" y="292607"/>
                  </a:lnTo>
                  <a:lnTo>
                    <a:pt x="99535" y="285146"/>
                  </a:lnTo>
                  <a:lnTo>
                    <a:pt x="59582" y="264371"/>
                  </a:lnTo>
                  <a:lnTo>
                    <a:pt x="28078" y="232696"/>
                  </a:lnTo>
                  <a:lnTo>
                    <a:pt x="7418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924813" y="3009646"/>
            <a:ext cx="10403840" cy="4693285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100">
              <a:latin typeface="Times New Roman"/>
              <a:cs typeface="Times New Roman"/>
            </a:endParaRPr>
          </a:p>
          <a:p>
            <a:pPr marR="2686050" algn="r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5" name="Seta: para a Direita 24">
            <a:extLst>
              <a:ext uri="{FF2B5EF4-FFF2-40B4-BE49-F238E27FC236}">
                <a16:creationId xmlns:a16="http://schemas.microsoft.com/office/drawing/2014/main" id="{22895E7B-4019-886A-3E64-7CA1AE088CFE}"/>
              </a:ext>
            </a:extLst>
          </p:cNvPr>
          <p:cNvSpPr/>
          <p:nvPr/>
        </p:nvSpPr>
        <p:spPr>
          <a:xfrm rot="4272904">
            <a:off x="8743146" y="3143159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931163" y="3015996"/>
            <a:ext cx="10391140" cy="4680585"/>
            <a:chOff x="931163" y="3015996"/>
            <a:chExt cx="10391140" cy="468058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31163" y="3015996"/>
              <a:ext cx="10390632" cy="468020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3716655" y="5679186"/>
              <a:ext cx="1489075" cy="520700"/>
            </a:xfrm>
            <a:custGeom>
              <a:avLst/>
              <a:gdLst/>
              <a:ahLst/>
              <a:cxnLst/>
              <a:rect l="l" t="t" r="r" b="b"/>
              <a:pathLst>
                <a:path w="1489075" h="520700">
                  <a:moveTo>
                    <a:pt x="677278" y="421513"/>
                  </a:moveTo>
                  <a:lnTo>
                    <a:pt x="648335" y="421513"/>
                  </a:lnTo>
                  <a:lnTo>
                    <a:pt x="204851" y="421513"/>
                  </a:lnTo>
                  <a:lnTo>
                    <a:pt x="204851" y="520573"/>
                  </a:lnTo>
                  <a:lnTo>
                    <a:pt x="648335" y="520573"/>
                  </a:lnTo>
                  <a:lnTo>
                    <a:pt x="677278" y="520573"/>
                  </a:lnTo>
                  <a:lnTo>
                    <a:pt x="677278" y="421513"/>
                  </a:lnTo>
                  <a:close/>
                </a:path>
                <a:path w="1489075" h="520700">
                  <a:moveTo>
                    <a:pt x="765683" y="421513"/>
                  </a:moveTo>
                  <a:lnTo>
                    <a:pt x="677291" y="421513"/>
                  </a:lnTo>
                  <a:lnTo>
                    <a:pt x="677291" y="520573"/>
                  </a:lnTo>
                  <a:lnTo>
                    <a:pt x="765683" y="520573"/>
                  </a:lnTo>
                  <a:lnTo>
                    <a:pt x="765683" y="421513"/>
                  </a:lnTo>
                  <a:close/>
                </a:path>
                <a:path w="1489075" h="520700">
                  <a:moveTo>
                    <a:pt x="1488948" y="0"/>
                  </a:moveTo>
                  <a:lnTo>
                    <a:pt x="0" y="0"/>
                  </a:lnTo>
                  <a:lnTo>
                    <a:pt x="0" y="99060"/>
                  </a:lnTo>
                  <a:lnTo>
                    <a:pt x="1488948" y="99060"/>
                  </a:lnTo>
                  <a:lnTo>
                    <a:pt x="148894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039874" y="3842766"/>
              <a:ext cx="1018540" cy="481965"/>
            </a:xfrm>
            <a:custGeom>
              <a:avLst/>
              <a:gdLst/>
              <a:ahLst/>
              <a:cxnLst/>
              <a:rect l="l" t="t" r="r" b="b"/>
              <a:pathLst>
                <a:path w="1018539" h="481964">
                  <a:moveTo>
                    <a:pt x="0" y="40131"/>
                  </a:moveTo>
                  <a:lnTo>
                    <a:pt x="3163" y="24538"/>
                  </a:lnTo>
                  <a:lnTo>
                    <a:pt x="11779" y="11779"/>
                  </a:lnTo>
                  <a:lnTo>
                    <a:pt x="24538" y="3163"/>
                  </a:lnTo>
                  <a:lnTo>
                    <a:pt x="40131" y="0"/>
                  </a:lnTo>
                  <a:lnTo>
                    <a:pt x="977900" y="0"/>
                  </a:lnTo>
                  <a:lnTo>
                    <a:pt x="993493" y="3163"/>
                  </a:lnTo>
                  <a:lnTo>
                    <a:pt x="1006252" y="11779"/>
                  </a:lnTo>
                  <a:lnTo>
                    <a:pt x="1014868" y="24538"/>
                  </a:lnTo>
                  <a:lnTo>
                    <a:pt x="1018032" y="40131"/>
                  </a:lnTo>
                  <a:lnTo>
                    <a:pt x="1018032" y="441451"/>
                  </a:lnTo>
                  <a:lnTo>
                    <a:pt x="1014868" y="457045"/>
                  </a:lnTo>
                  <a:lnTo>
                    <a:pt x="1006252" y="469804"/>
                  </a:lnTo>
                  <a:lnTo>
                    <a:pt x="993493" y="478420"/>
                  </a:lnTo>
                  <a:lnTo>
                    <a:pt x="977900" y="481584"/>
                  </a:lnTo>
                  <a:lnTo>
                    <a:pt x="40131" y="481584"/>
                  </a:lnTo>
                  <a:lnTo>
                    <a:pt x="24538" y="478420"/>
                  </a:lnTo>
                  <a:lnTo>
                    <a:pt x="11779" y="469804"/>
                  </a:lnTo>
                  <a:lnTo>
                    <a:pt x="3163" y="457045"/>
                  </a:lnTo>
                  <a:lnTo>
                    <a:pt x="0" y="441451"/>
                  </a:lnTo>
                  <a:lnTo>
                    <a:pt x="0" y="40131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893569" y="3697986"/>
              <a:ext cx="291465" cy="291465"/>
            </a:xfrm>
            <a:custGeom>
              <a:avLst/>
              <a:gdLst/>
              <a:ahLst/>
              <a:cxnLst/>
              <a:rect l="l" t="t" r="r" b="b"/>
              <a:pathLst>
                <a:path w="291464" h="291464">
                  <a:moveTo>
                    <a:pt x="145542" y="0"/>
                  </a:moveTo>
                  <a:lnTo>
                    <a:pt x="99535" y="7418"/>
                  </a:lnTo>
                  <a:lnTo>
                    <a:pt x="59582" y="28078"/>
                  </a:lnTo>
                  <a:lnTo>
                    <a:pt x="28078" y="59582"/>
                  </a:lnTo>
                  <a:lnTo>
                    <a:pt x="7418" y="99535"/>
                  </a:lnTo>
                  <a:lnTo>
                    <a:pt x="0" y="145542"/>
                  </a:lnTo>
                  <a:lnTo>
                    <a:pt x="7418" y="191548"/>
                  </a:lnTo>
                  <a:lnTo>
                    <a:pt x="28078" y="231501"/>
                  </a:lnTo>
                  <a:lnTo>
                    <a:pt x="59582" y="263005"/>
                  </a:lnTo>
                  <a:lnTo>
                    <a:pt x="99535" y="283665"/>
                  </a:lnTo>
                  <a:lnTo>
                    <a:pt x="145542" y="291084"/>
                  </a:lnTo>
                  <a:lnTo>
                    <a:pt x="191548" y="283665"/>
                  </a:lnTo>
                  <a:lnTo>
                    <a:pt x="231501" y="263005"/>
                  </a:lnTo>
                  <a:lnTo>
                    <a:pt x="263005" y="231501"/>
                  </a:lnTo>
                  <a:lnTo>
                    <a:pt x="283665" y="191548"/>
                  </a:lnTo>
                  <a:lnTo>
                    <a:pt x="291084" y="145542"/>
                  </a:lnTo>
                  <a:lnTo>
                    <a:pt x="283665" y="99535"/>
                  </a:lnTo>
                  <a:lnTo>
                    <a:pt x="263005" y="59582"/>
                  </a:lnTo>
                  <a:lnTo>
                    <a:pt x="231501" y="28078"/>
                  </a:lnTo>
                  <a:lnTo>
                    <a:pt x="191548" y="7418"/>
                  </a:lnTo>
                  <a:lnTo>
                    <a:pt x="145542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893569" y="3697986"/>
              <a:ext cx="291465" cy="291465"/>
            </a:xfrm>
            <a:custGeom>
              <a:avLst/>
              <a:gdLst/>
              <a:ahLst/>
              <a:cxnLst/>
              <a:rect l="l" t="t" r="r" b="b"/>
              <a:pathLst>
                <a:path w="291464" h="291464">
                  <a:moveTo>
                    <a:pt x="0" y="145542"/>
                  </a:moveTo>
                  <a:lnTo>
                    <a:pt x="7418" y="99535"/>
                  </a:lnTo>
                  <a:lnTo>
                    <a:pt x="28078" y="59582"/>
                  </a:lnTo>
                  <a:lnTo>
                    <a:pt x="59582" y="28078"/>
                  </a:lnTo>
                  <a:lnTo>
                    <a:pt x="99535" y="7418"/>
                  </a:lnTo>
                  <a:lnTo>
                    <a:pt x="145542" y="0"/>
                  </a:lnTo>
                  <a:lnTo>
                    <a:pt x="191548" y="7418"/>
                  </a:lnTo>
                  <a:lnTo>
                    <a:pt x="231501" y="28078"/>
                  </a:lnTo>
                  <a:lnTo>
                    <a:pt x="263005" y="59582"/>
                  </a:lnTo>
                  <a:lnTo>
                    <a:pt x="283665" y="99535"/>
                  </a:lnTo>
                  <a:lnTo>
                    <a:pt x="291084" y="145542"/>
                  </a:lnTo>
                  <a:lnTo>
                    <a:pt x="283665" y="191548"/>
                  </a:lnTo>
                  <a:lnTo>
                    <a:pt x="263005" y="231501"/>
                  </a:lnTo>
                  <a:lnTo>
                    <a:pt x="231501" y="263005"/>
                  </a:lnTo>
                  <a:lnTo>
                    <a:pt x="191548" y="283665"/>
                  </a:lnTo>
                  <a:lnTo>
                    <a:pt x="145542" y="291084"/>
                  </a:lnTo>
                  <a:lnTo>
                    <a:pt x="99535" y="283665"/>
                  </a:lnTo>
                  <a:lnTo>
                    <a:pt x="59582" y="263005"/>
                  </a:lnTo>
                  <a:lnTo>
                    <a:pt x="28078" y="231501"/>
                  </a:lnTo>
                  <a:lnTo>
                    <a:pt x="7418" y="191548"/>
                  </a:lnTo>
                  <a:lnTo>
                    <a:pt x="0" y="14554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924813" y="3009646"/>
            <a:ext cx="10403840" cy="4693285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400">
              <a:latin typeface="Times New Roman"/>
              <a:cs typeface="Times New Roman"/>
            </a:endParaRPr>
          </a:p>
          <a:p>
            <a:pPr marL="1074420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 marL="2996565" marR="6115685" indent="-205104">
              <a:lnSpc>
                <a:spcPct val="395200"/>
              </a:lnSpc>
              <a:spcBef>
                <a:spcPts val="994"/>
              </a:spcBef>
            </a:pPr>
            <a:r>
              <a:rPr sz="700" b="1" spc="-5">
                <a:solidFill>
                  <a:srgbClr val="44536A"/>
                </a:solidFill>
                <a:latin typeface="Times New Roman"/>
                <a:cs typeface="Times New Roman"/>
              </a:rPr>
              <a:t>JOAQUIM JOSÉ DA SILVA XAVIER </a:t>
            </a:r>
            <a:r>
              <a:rPr sz="700" b="1" spc="-160">
                <a:solidFill>
                  <a:srgbClr val="44536A"/>
                </a:solidFill>
                <a:latin typeface="Times New Roman"/>
                <a:cs typeface="Times New Roman"/>
              </a:rPr>
              <a:t> </a:t>
            </a:r>
            <a:r>
              <a:rPr sz="700" b="1" spc="-5">
                <a:solidFill>
                  <a:srgbClr val="44536A"/>
                </a:solidFill>
                <a:latin typeface="Times New Roman"/>
                <a:cs typeface="Times New Roman"/>
              </a:rPr>
              <a:t>123.456.789-10</a:t>
            </a:r>
            <a:endParaRPr sz="700">
              <a:latin typeface="Times New Roman"/>
              <a:cs typeface="Times New Roman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0" y="8246363"/>
            <a:ext cx="12239625" cy="394970"/>
            <a:chOff x="0" y="8246363"/>
            <a:chExt cx="12239625" cy="394970"/>
          </a:xfrm>
        </p:grpSpPr>
        <p:sp>
          <p:nvSpPr>
            <p:cNvPr id="13" name="object 13"/>
            <p:cNvSpPr/>
            <p:nvPr/>
          </p:nvSpPr>
          <p:spPr>
            <a:xfrm>
              <a:off x="0" y="8246363"/>
              <a:ext cx="12239625" cy="35560"/>
            </a:xfrm>
            <a:custGeom>
              <a:avLst/>
              <a:gdLst/>
              <a:ahLst/>
              <a:cxnLst/>
              <a:rect l="l" t="t" r="r" b="b"/>
              <a:pathLst>
                <a:path w="12239625" h="35559">
                  <a:moveTo>
                    <a:pt x="0" y="35052"/>
                  </a:moveTo>
                  <a:lnTo>
                    <a:pt x="12239244" y="35052"/>
                  </a:lnTo>
                  <a:lnTo>
                    <a:pt x="12239244" y="0"/>
                  </a:lnTo>
                  <a:lnTo>
                    <a:pt x="0" y="0"/>
                  </a:lnTo>
                  <a:lnTo>
                    <a:pt x="0" y="3505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0" y="8281415"/>
              <a:ext cx="12239625" cy="360045"/>
            </a:xfrm>
            <a:custGeom>
              <a:avLst/>
              <a:gdLst/>
              <a:ahLst/>
              <a:cxnLst/>
              <a:rect l="l" t="t" r="r" b="b"/>
              <a:pathLst>
                <a:path w="12239625" h="360045">
                  <a:moveTo>
                    <a:pt x="12239244" y="0"/>
                  </a:moveTo>
                  <a:lnTo>
                    <a:pt x="0" y="0"/>
                  </a:lnTo>
                  <a:lnTo>
                    <a:pt x="0" y="359663"/>
                  </a:lnTo>
                  <a:lnTo>
                    <a:pt x="12239244" y="359663"/>
                  </a:lnTo>
                  <a:lnTo>
                    <a:pt x="1223924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/>
          <p:nvPr/>
        </p:nvSpPr>
        <p:spPr>
          <a:xfrm>
            <a:off x="449580" y="0"/>
            <a:ext cx="4889500" cy="736600"/>
          </a:xfrm>
          <a:custGeom>
            <a:avLst/>
            <a:gdLst/>
            <a:ahLst/>
            <a:cxnLst/>
            <a:rect l="l" t="t" r="r" b="b"/>
            <a:pathLst>
              <a:path w="4889500" h="736600">
                <a:moveTo>
                  <a:pt x="488899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67123" y="736092"/>
                </a:lnTo>
                <a:lnTo>
                  <a:pt x="4711843" y="731585"/>
                </a:lnTo>
                <a:lnTo>
                  <a:pt x="4753492" y="718659"/>
                </a:lnTo>
                <a:lnTo>
                  <a:pt x="4791180" y="698205"/>
                </a:lnTo>
                <a:lnTo>
                  <a:pt x="4824015" y="671115"/>
                </a:lnTo>
                <a:lnTo>
                  <a:pt x="4851105" y="638281"/>
                </a:lnTo>
                <a:lnTo>
                  <a:pt x="4871559" y="600593"/>
                </a:lnTo>
                <a:lnTo>
                  <a:pt x="4884485" y="558943"/>
                </a:lnTo>
                <a:lnTo>
                  <a:pt x="4888992" y="514223"/>
                </a:lnTo>
                <a:lnTo>
                  <a:pt x="488899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709066" y="132969"/>
            <a:ext cx="432498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58060" algn="l"/>
              </a:tabLst>
            </a:pPr>
            <a:r>
              <a:rPr sz="2600" spc="300">
                <a:latin typeface="Calibri"/>
                <a:cs typeface="Calibri"/>
              </a:rPr>
              <a:t>ASS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285">
                <a:latin typeface="Calibri"/>
                <a:cs typeface="Calibri"/>
              </a:rPr>
              <a:t>N</a:t>
            </a:r>
            <a:r>
              <a:rPr sz="2600" spc="95">
                <a:latin typeface="Calibri"/>
                <a:cs typeface="Calibri"/>
              </a:rPr>
              <a:t>A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U</a:t>
            </a:r>
            <a:r>
              <a:rPr sz="2600" spc="29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A	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5">
                <a:latin typeface="Calibri"/>
                <a:cs typeface="Calibri"/>
              </a:rPr>
              <a:t>L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Ô</a:t>
            </a:r>
            <a:r>
              <a:rPr sz="2600" spc="295">
                <a:latin typeface="Calibri"/>
                <a:cs typeface="Calibri"/>
              </a:rPr>
              <a:t>NI</a:t>
            </a:r>
            <a:r>
              <a:rPr sz="2600" spc="285">
                <a:latin typeface="Calibri"/>
                <a:cs typeface="Calibri"/>
              </a:rPr>
              <a:t>C</a:t>
            </a:r>
            <a:r>
              <a:rPr sz="2600">
                <a:latin typeface="Calibri"/>
                <a:cs typeface="Calibri"/>
              </a:rPr>
              <a:t>A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928193" y="1362014"/>
            <a:ext cx="9787155" cy="3043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235585" algn="l"/>
              </a:tabLst>
            </a:pPr>
            <a:r>
              <a:rPr sz="1800" spc="-5">
                <a:latin typeface="Calibri Light"/>
                <a:cs typeface="Calibri Light"/>
              </a:rPr>
              <a:t>Com</a:t>
            </a:r>
            <a:r>
              <a:rPr sz="1800">
                <a:latin typeface="Calibri Light"/>
                <a:cs typeface="Calibri Light"/>
              </a:rPr>
              <a:t> 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documento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liberado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visualização,</a:t>
            </a:r>
            <a:r>
              <a:rPr sz="1800" spc="21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agora,</a:t>
            </a:r>
            <a:r>
              <a:rPr sz="1800" spc="22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oriente</a:t>
            </a:r>
            <a:r>
              <a:rPr sz="1800" spc="2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21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cliente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5">
                <a:latin typeface="Calibri Light"/>
                <a:cs typeface="Calibri Light"/>
              </a:rPr>
              <a:t>clicar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no</a:t>
            </a:r>
            <a:r>
              <a:rPr sz="1800" spc="-10">
                <a:latin typeface="Calibri Light"/>
                <a:cs typeface="Calibri Light"/>
              </a:rPr>
              <a:t> botão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Iniciar.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20" name="Seta: para a Direita 19">
            <a:extLst>
              <a:ext uri="{FF2B5EF4-FFF2-40B4-BE49-F238E27FC236}">
                <a16:creationId xmlns:a16="http://schemas.microsoft.com/office/drawing/2014/main" id="{809CA798-C3E6-7BFF-3AA2-876BC50D493E}"/>
              </a:ext>
            </a:extLst>
          </p:cNvPr>
          <p:cNvSpPr/>
          <p:nvPr/>
        </p:nvSpPr>
        <p:spPr>
          <a:xfrm rot="5895163">
            <a:off x="2361119" y="2824291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23544" y="3015996"/>
            <a:ext cx="10398252" cy="468020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2239244" cy="2243328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0" y="8246363"/>
            <a:ext cx="12239625" cy="394970"/>
            <a:chOff x="0" y="8246363"/>
            <a:chExt cx="12239625" cy="394970"/>
          </a:xfrm>
        </p:grpSpPr>
        <p:sp>
          <p:nvSpPr>
            <p:cNvPr id="5" name="object 5"/>
            <p:cNvSpPr/>
            <p:nvPr/>
          </p:nvSpPr>
          <p:spPr>
            <a:xfrm>
              <a:off x="0" y="8246363"/>
              <a:ext cx="12239625" cy="35560"/>
            </a:xfrm>
            <a:custGeom>
              <a:avLst/>
              <a:gdLst/>
              <a:ahLst/>
              <a:cxnLst/>
              <a:rect l="l" t="t" r="r" b="b"/>
              <a:pathLst>
                <a:path w="12239625" h="35559">
                  <a:moveTo>
                    <a:pt x="0" y="35052"/>
                  </a:moveTo>
                  <a:lnTo>
                    <a:pt x="12239244" y="35052"/>
                  </a:lnTo>
                  <a:lnTo>
                    <a:pt x="12239244" y="0"/>
                  </a:lnTo>
                  <a:lnTo>
                    <a:pt x="0" y="0"/>
                  </a:lnTo>
                  <a:lnTo>
                    <a:pt x="0" y="3505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8281415"/>
              <a:ext cx="12239625" cy="360045"/>
            </a:xfrm>
            <a:custGeom>
              <a:avLst/>
              <a:gdLst/>
              <a:ahLst/>
              <a:cxnLst/>
              <a:rect l="l" t="t" r="r" b="b"/>
              <a:pathLst>
                <a:path w="12239625" h="360045">
                  <a:moveTo>
                    <a:pt x="12239244" y="0"/>
                  </a:moveTo>
                  <a:lnTo>
                    <a:pt x="0" y="0"/>
                  </a:lnTo>
                  <a:lnTo>
                    <a:pt x="0" y="359663"/>
                  </a:lnTo>
                  <a:lnTo>
                    <a:pt x="12239244" y="359663"/>
                  </a:lnTo>
                  <a:lnTo>
                    <a:pt x="1223924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/>
          <p:nvPr/>
        </p:nvSpPr>
        <p:spPr>
          <a:xfrm>
            <a:off x="449580" y="0"/>
            <a:ext cx="4889500" cy="736600"/>
          </a:xfrm>
          <a:custGeom>
            <a:avLst/>
            <a:gdLst/>
            <a:ahLst/>
            <a:cxnLst/>
            <a:rect l="l" t="t" r="r" b="b"/>
            <a:pathLst>
              <a:path w="4889500" h="736600">
                <a:moveTo>
                  <a:pt x="488899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67123" y="736092"/>
                </a:lnTo>
                <a:lnTo>
                  <a:pt x="4711843" y="731585"/>
                </a:lnTo>
                <a:lnTo>
                  <a:pt x="4753492" y="718659"/>
                </a:lnTo>
                <a:lnTo>
                  <a:pt x="4791180" y="698205"/>
                </a:lnTo>
                <a:lnTo>
                  <a:pt x="4824015" y="671115"/>
                </a:lnTo>
                <a:lnTo>
                  <a:pt x="4851105" y="638281"/>
                </a:lnTo>
                <a:lnTo>
                  <a:pt x="4871559" y="600593"/>
                </a:lnTo>
                <a:lnTo>
                  <a:pt x="4884485" y="558943"/>
                </a:lnTo>
                <a:lnTo>
                  <a:pt x="4888992" y="514223"/>
                </a:lnTo>
                <a:lnTo>
                  <a:pt x="488899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709066" y="132969"/>
            <a:ext cx="432498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58060" algn="l"/>
              </a:tabLst>
            </a:pPr>
            <a:r>
              <a:rPr sz="2600" spc="300">
                <a:latin typeface="Calibri"/>
                <a:cs typeface="Calibri"/>
              </a:rPr>
              <a:t>ASS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285">
                <a:latin typeface="Calibri"/>
                <a:cs typeface="Calibri"/>
              </a:rPr>
              <a:t>N</a:t>
            </a:r>
            <a:r>
              <a:rPr sz="2600" spc="95">
                <a:latin typeface="Calibri"/>
                <a:cs typeface="Calibri"/>
              </a:rPr>
              <a:t>A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U</a:t>
            </a:r>
            <a:r>
              <a:rPr sz="2600" spc="29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A	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5">
                <a:latin typeface="Calibri"/>
                <a:cs typeface="Calibri"/>
              </a:rPr>
              <a:t>L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Ô</a:t>
            </a:r>
            <a:r>
              <a:rPr sz="2600" spc="295">
                <a:latin typeface="Calibri"/>
                <a:cs typeface="Calibri"/>
              </a:rPr>
              <a:t>NI</a:t>
            </a:r>
            <a:r>
              <a:rPr sz="2600" spc="285">
                <a:latin typeface="Calibri"/>
                <a:cs typeface="Calibri"/>
              </a:rPr>
              <a:t>C</a:t>
            </a:r>
            <a:r>
              <a:rPr sz="2600">
                <a:latin typeface="Calibri"/>
                <a:cs typeface="Calibri"/>
              </a:rPr>
              <a:t>A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46288" y="1292624"/>
            <a:ext cx="11492293" cy="6118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7960" algn="l"/>
              </a:tabLst>
            </a:pPr>
            <a:r>
              <a:rPr sz="1800">
                <a:latin typeface="Calibri Light"/>
                <a:cs typeface="Calibri Light"/>
              </a:rPr>
              <a:t>A </a:t>
            </a:r>
            <a:r>
              <a:rPr sz="1800" spc="-15">
                <a:latin typeface="Calibri Light"/>
                <a:cs typeface="Calibri Light"/>
              </a:rPr>
              <a:t>ferramenta irá </a:t>
            </a:r>
            <a:r>
              <a:rPr sz="1800" spc="-5">
                <a:latin typeface="Calibri Light"/>
                <a:cs typeface="Calibri Light"/>
              </a:rPr>
              <a:t>sugerir </a:t>
            </a:r>
            <a:r>
              <a:rPr sz="1800">
                <a:latin typeface="Calibri Light"/>
                <a:cs typeface="Calibri Light"/>
              </a:rPr>
              <a:t>uma opção de </a:t>
            </a:r>
            <a:r>
              <a:rPr sz="1800" spc="-15">
                <a:latin typeface="Calibri Light"/>
                <a:cs typeface="Calibri Light"/>
              </a:rPr>
              <a:t>modelo </a:t>
            </a:r>
            <a:r>
              <a:rPr sz="1800" spc="-10">
                <a:latin typeface="Calibri Light"/>
                <a:cs typeface="Calibri Light"/>
              </a:rPr>
              <a:t>de 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assinatura.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0">
                <a:latin typeface="Calibri Light"/>
                <a:cs typeface="Calibri Light"/>
              </a:rPr>
              <a:t>cliente tem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5">
                <a:latin typeface="Calibri Light"/>
                <a:cs typeface="Calibri Light"/>
              </a:rPr>
              <a:t>opção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10">
                <a:latin typeface="Calibri Light"/>
                <a:cs typeface="Calibri Light"/>
              </a:rPr>
              <a:t>escolher </a:t>
            </a:r>
            <a:r>
              <a:rPr sz="1800" spc="-15">
                <a:latin typeface="Calibri Light"/>
                <a:cs typeface="Calibri Light"/>
              </a:rPr>
              <a:t>outros </a:t>
            </a:r>
            <a:r>
              <a:rPr sz="1800" spc="-10">
                <a:latin typeface="Calibri Light"/>
                <a:cs typeface="Calibri Light"/>
              </a:rPr>
              <a:t> estilos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conforme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sua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preferência.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616386" y="3749230"/>
            <a:ext cx="3060065" cy="927735"/>
            <a:chOff x="4616386" y="3749230"/>
            <a:chExt cx="3060065" cy="927735"/>
          </a:xfrm>
        </p:grpSpPr>
        <p:sp>
          <p:nvSpPr>
            <p:cNvPr id="13" name="object 13"/>
            <p:cNvSpPr/>
            <p:nvPr/>
          </p:nvSpPr>
          <p:spPr>
            <a:xfrm>
              <a:off x="4776977" y="3909822"/>
              <a:ext cx="2885440" cy="753110"/>
            </a:xfrm>
            <a:custGeom>
              <a:avLst/>
              <a:gdLst/>
              <a:ahLst/>
              <a:cxnLst/>
              <a:rect l="l" t="t" r="r" b="b"/>
              <a:pathLst>
                <a:path w="2885440" h="753110">
                  <a:moveTo>
                    <a:pt x="0" y="62737"/>
                  </a:moveTo>
                  <a:lnTo>
                    <a:pt x="4927" y="38308"/>
                  </a:lnTo>
                  <a:lnTo>
                    <a:pt x="18367" y="18367"/>
                  </a:lnTo>
                  <a:lnTo>
                    <a:pt x="38308" y="4927"/>
                  </a:lnTo>
                  <a:lnTo>
                    <a:pt x="62737" y="0"/>
                  </a:lnTo>
                  <a:lnTo>
                    <a:pt x="2822194" y="0"/>
                  </a:lnTo>
                  <a:lnTo>
                    <a:pt x="2846623" y="4927"/>
                  </a:lnTo>
                  <a:lnTo>
                    <a:pt x="2866564" y="18367"/>
                  </a:lnTo>
                  <a:lnTo>
                    <a:pt x="2880004" y="38308"/>
                  </a:lnTo>
                  <a:lnTo>
                    <a:pt x="2884931" y="62737"/>
                  </a:lnTo>
                  <a:lnTo>
                    <a:pt x="2884931" y="690118"/>
                  </a:lnTo>
                  <a:lnTo>
                    <a:pt x="2880004" y="714547"/>
                  </a:lnTo>
                  <a:lnTo>
                    <a:pt x="2866564" y="734488"/>
                  </a:lnTo>
                  <a:lnTo>
                    <a:pt x="2846623" y="747928"/>
                  </a:lnTo>
                  <a:lnTo>
                    <a:pt x="2822194" y="752856"/>
                  </a:lnTo>
                  <a:lnTo>
                    <a:pt x="62737" y="752856"/>
                  </a:lnTo>
                  <a:lnTo>
                    <a:pt x="38308" y="747928"/>
                  </a:lnTo>
                  <a:lnTo>
                    <a:pt x="18367" y="734488"/>
                  </a:lnTo>
                  <a:lnTo>
                    <a:pt x="4927" y="714547"/>
                  </a:lnTo>
                  <a:lnTo>
                    <a:pt x="0" y="690118"/>
                  </a:lnTo>
                  <a:lnTo>
                    <a:pt x="0" y="62737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630673" y="3763518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5" h="291464">
                  <a:moveTo>
                    <a:pt x="146303" y="0"/>
                  </a:moveTo>
                  <a:lnTo>
                    <a:pt x="100071" y="7418"/>
                  </a:lnTo>
                  <a:lnTo>
                    <a:pt x="59911" y="28078"/>
                  </a:lnTo>
                  <a:lnTo>
                    <a:pt x="28236" y="59582"/>
                  </a:lnTo>
                  <a:lnTo>
                    <a:pt x="7461" y="99535"/>
                  </a:lnTo>
                  <a:lnTo>
                    <a:pt x="0" y="145541"/>
                  </a:lnTo>
                  <a:lnTo>
                    <a:pt x="7461" y="191548"/>
                  </a:lnTo>
                  <a:lnTo>
                    <a:pt x="28236" y="231501"/>
                  </a:lnTo>
                  <a:lnTo>
                    <a:pt x="59911" y="263005"/>
                  </a:lnTo>
                  <a:lnTo>
                    <a:pt x="100071" y="283665"/>
                  </a:lnTo>
                  <a:lnTo>
                    <a:pt x="146303" y="291084"/>
                  </a:lnTo>
                  <a:lnTo>
                    <a:pt x="192536" y="283665"/>
                  </a:lnTo>
                  <a:lnTo>
                    <a:pt x="232696" y="263005"/>
                  </a:lnTo>
                  <a:lnTo>
                    <a:pt x="264371" y="231501"/>
                  </a:lnTo>
                  <a:lnTo>
                    <a:pt x="285146" y="191548"/>
                  </a:lnTo>
                  <a:lnTo>
                    <a:pt x="292608" y="145541"/>
                  </a:lnTo>
                  <a:lnTo>
                    <a:pt x="285146" y="99535"/>
                  </a:lnTo>
                  <a:lnTo>
                    <a:pt x="264371" y="59582"/>
                  </a:lnTo>
                  <a:lnTo>
                    <a:pt x="232696" y="28078"/>
                  </a:lnTo>
                  <a:lnTo>
                    <a:pt x="192536" y="7418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4630673" y="3763518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5" h="291464">
                  <a:moveTo>
                    <a:pt x="0" y="145541"/>
                  </a:moveTo>
                  <a:lnTo>
                    <a:pt x="7461" y="99535"/>
                  </a:lnTo>
                  <a:lnTo>
                    <a:pt x="28236" y="59582"/>
                  </a:lnTo>
                  <a:lnTo>
                    <a:pt x="59911" y="28078"/>
                  </a:lnTo>
                  <a:lnTo>
                    <a:pt x="100071" y="7418"/>
                  </a:lnTo>
                  <a:lnTo>
                    <a:pt x="146303" y="0"/>
                  </a:lnTo>
                  <a:lnTo>
                    <a:pt x="192536" y="7418"/>
                  </a:lnTo>
                  <a:lnTo>
                    <a:pt x="232696" y="28078"/>
                  </a:lnTo>
                  <a:lnTo>
                    <a:pt x="264371" y="59582"/>
                  </a:lnTo>
                  <a:lnTo>
                    <a:pt x="285146" y="99535"/>
                  </a:lnTo>
                  <a:lnTo>
                    <a:pt x="292608" y="145541"/>
                  </a:lnTo>
                  <a:lnTo>
                    <a:pt x="285146" y="191548"/>
                  </a:lnTo>
                  <a:lnTo>
                    <a:pt x="264371" y="231501"/>
                  </a:lnTo>
                  <a:lnTo>
                    <a:pt x="232696" y="263005"/>
                  </a:lnTo>
                  <a:lnTo>
                    <a:pt x="192536" y="283665"/>
                  </a:lnTo>
                  <a:lnTo>
                    <a:pt x="146303" y="291084"/>
                  </a:lnTo>
                  <a:lnTo>
                    <a:pt x="100071" y="283665"/>
                  </a:lnTo>
                  <a:lnTo>
                    <a:pt x="59911" y="263005"/>
                  </a:lnTo>
                  <a:lnTo>
                    <a:pt x="28236" y="231501"/>
                  </a:lnTo>
                  <a:lnTo>
                    <a:pt x="7461" y="191548"/>
                  </a:lnTo>
                  <a:lnTo>
                    <a:pt x="0" y="145541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6" name="object 16"/>
          <p:cNvGrpSpPr/>
          <p:nvPr/>
        </p:nvGrpSpPr>
        <p:grpSpPr>
          <a:xfrm>
            <a:off x="8386762" y="3749230"/>
            <a:ext cx="732790" cy="927735"/>
            <a:chOff x="8386762" y="3749230"/>
            <a:chExt cx="732790" cy="927735"/>
          </a:xfrm>
        </p:grpSpPr>
        <p:sp>
          <p:nvSpPr>
            <p:cNvPr id="17" name="object 17"/>
            <p:cNvSpPr/>
            <p:nvPr/>
          </p:nvSpPr>
          <p:spPr>
            <a:xfrm>
              <a:off x="8401050" y="3909822"/>
              <a:ext cx="704215" cy="753110"/>
            </a:xfrm>
            <a:custGeom>
              <a:avLst/>
              <a:gdLst/>
              <a:ahLst/>
              <a:cxnLst/>
              <a:rect l="l" t="t" r="r" b="b"/>
              <a:pathLst>
                <a:path w="704215" h="753110">
                  <a:moveTo>
                    <a:pt x="0" y="58674"/>
                  </a:moveTo>
                  <a:lnTo>
                    <a:pt x="4613" y="35843"/>
                  </a:lnTo>
                  <a:lnTo>
                    <a:pt x="17192" y="17192"/>
                  </a:lnTo>
                  <a:lnTo>
                    <a:pt x="35843" y="4613"/>
                  </a:lnTo>
                  <a:lnTo>
                    <a:pt x="58674" y="0"/>
                  </a:lnTo>
                  <a:lnTo>
                    <a:pt x="645414" y="0"/>
                  </a:lnTo>
                  <a:lnTo>
                    <a:pt x="668244" y="4613"/>
                  </a:lnTo>
                  <a:lnTo>
                    <a:pt x="686895" y="17192"/>
                  </a:lnTo>
                  <a:lnTo>
                    <a:pt x="699474" y="35843"/>
                  </a:lnTo>
                  <a:lnTo>
                    <a:pt x="704088" y="58674"/>
                  </a:lnTo>
                  <a:lnTo>
                    <a:pt x="704088" y="694182"/>
                  </a:lnTo>
                  <a:lnTo>
                    <a:pt x="699474" y="717012"/>
                  </a:lnTo>
                  <a:lnTo>
                    <a:pt x="686895" y="735663"/>
                  </a:lnTo>
                  <a:lnTo>
                    <a:pt x="668244" y="748242"/>
                  </a:lnTo>
                  <a:lnTo>
                    <a:pt x="645414" y="752856"/>
                  </a:lnTo>
                  <a:lnTo>
                    <a:pt x="58674" y="752856"/>
                  </a:lnTo>
                  <a:lnTo>
                    <a:pt x="35843" y="748242"/>
                  </a:lnTo>
                  <a:lnTo>
                    <a:pt x="17192" y="735663"/>
                  </a:lnTo>
                  <a:lnTo>
                    <a:pt x="4613" y="717012"/>
                  </a:lnTo>
                  <a:lnTo>
                    <a:pt x="0" y="694182"/>
                  </a:lnTo>
                  <a:lnTo>
                    <a:pt x="0" y="5867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8606790" y="3763518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146303" y="0"/>
                  </a:moveTo>
                  <a:lnTo>
                    <a:pt x="100071" y="7418"/>
                  </a:lnTo>
                  <a:lnTo>
                    <a:pt x="59911" y="28078"/>
                  </a:lnTo>
                  <a:lnTo>
                    <a:pt x="28236" y="59582"/>
                  </a:lnTo>
                  <a:lnTo>
                    <a:pt x="7461" y="99535"/>
                  </a:lnTo>
                  <a:lnTo>
                    <a:pt x="0" y="145541"/>
                  </a:lnTo>
                  <a:lnTo>
                    <a:pt x="7461" y="191548"/>
                  </a:lnTo>
                  <a:lnTo>
                    <a:pt x="28236" y="231501"/>
                  </a:lnTo>
                  <a:lnTo>
                    <a:pt x="59911" y="263005"/>
                  </a:lnTo>
                  <a:lnTo>
                    <a:pt x="100071" y="283665"/>
                  </a:lnTo>
                  <a:lnTo>
                    <a:pt x="146303" y="291084"/>
                  </a:lnTo>
                  <a:lnTo>
                    <a:pt x="192536" y="283665"/>
                  </a:lnTo>
                  <a:lnTo>
                    <a:pt x="232696" y="263005"/>
                  </a:lnTo>
                  <a:lnTo>
                    <a:pt x="264371" y="231501"/>
                  </a:lnTo>
                  <a:lnTo>
                    <a:pt x="285146" y="191548"/>
                  </a:lnTo>
                  <a:lnTo>
                    <a:pt x="292607" y="145541"/>
                  </a:lnTo>
                  <a:lnTo>
                    <a:pt x="285146" y="99535"/>
                  </a:lnTo>
                  <a:lnTo>
                    <a:pt x="264371" y="59582"/>
                  </a:lnTo>
                  <a:lnTo>
                    <a:pt x="232696" y="28078"/>
                  </a:lnTo>
                  <a:lnTo>
                    <a:pt x="192536" y="7418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8606790" y="3763518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0" y="145541"/>
                  </a:moveTo>
                  <a:lnTo>
                    <a:pt x="7461" y="99535"/>
                  </a:lnTo>
                  <a:lnTo>
                    <a:pt x="28236" y="59582"/>
                  </a:lnTo>
                  <a:lnTo>
                    <a:pt x="59911" y="28078"/>
                  </a:lnTo>
                  <a:lnTo>
                    <a:pt x="100071" y="7418"/>
                  </a:lnTo>
                  <a:lnTo>
                    <a:pt x="146303" y="0"/>
                  </a:lnTo>
                  <a:lnTo>
                    <a:pt x="192536" y="7418"/>
                  </a:lnTo>
                  <a:lnTo>
                    <a:pt x="232696" y="28078"/>
                  </a:lnTo>
                  <a:lnTo>
                    <a:pt x="264371" y="59582"/>
                  </a:lnTo>
                  <a:lnTo>
                    <a:pt x="285146" y="99535"/>
                  </a:lnTo>
                  <a:lnTo>
                    <a:pt x="292607" y="145541"/>
                  </a:lnTo>
                  <a:lnTo>
                    <a:pt x="285146" y="191548"/>
                  </a:lnTo>
                  <a:lnTo>
                    <a:pt x="264371" y="231501"/>
                  </a:lnTo>
                  <a:lnTo>
                    <a:pt x="232696" y="263005"/>
                  </a:lnTo>
                  <a:lnTo>
                    <a:pt x="192536" y="283665"/>
                  </a:lnTo>
                  <a:lnTo>
                    <a:pt x="146303" y="291084"/>
                  </a:lnTo>
                  <a:lnTo>
                    <a:pt x="100071" y="283665"/>
                  </a:lnTo>
                  <a:lnTo>
                    <a:pt x="59911" y="263005"/>
                  </a:lnTo>
                  <a:lnTo>
                    <a:pt x="28236" y="231501"/>
                  </a:lnTo>
                  <a:lnTo>
                    <a:pt x="7461" y="191548"/>
                  </a:lnTo>
                  <a:lnTo>
                    <a:pt x="0" y="145541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917194" y="3009646"/>
            <a:ext cx="10411460" cy="4693285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3820160">
              <a:lnSpc>
                <a:spcPct val="100000"/>
              </a:lnSpc>
              <a:spcBef>
                <a:spcPts val="770"/>
              </a:spcBef>
              <a:tabLst>
                <a:tab pos="7797165" algn="l"/>
              </a:tabLst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	2</a:t>
            </a:r>
            <a:endParaRPr sz="1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918463" y="3003296"/>
            <a:ext cx="10416540" cy="4705985"/>
            <a:chOff x="918463" y="3003296"/>
            <a:chExt cx="10416540" cy="470598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31163" y="3015996"/>
              <a:ext cx="10390632" cy="468020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924813" y="3009646"/>
              <a:ext cx="10403840" cy="4693285"/>
            </a:xfrm>
            <a:custGeom>
              <a:avLst/>
              <a:gdLst/>
              <a:ahLst/>
              <a:cxnLst/>
              <a:rect l="l" t="t" r="r" b="b"/>
              <a:pathLst>
                <a:path w="10403840" h="4693284">
                  <a:moveTo>
                    <a:pt x="0" y="4692904"/>
                  </a:moveTo>
                  <a:lnTo>
                    <a:pt x="10403332" y="4692904"/>
                  </a:lnTo>
                  <a:lnTo>
                    <a:pt x="10403332" y="0"/>
                  </a:lnTo>
                  <a:lnTo>
                    <a:pt x="0" y="0"/>
                  </a:lnTo>
                  <a:lnTo>
                    <a:pt x="0" y="4692904"/>
                  </a:lnTo>
                  <a:close/>
                </a:path>
              </a:pathLst>
            </a:custGeom>
            <a:ln w="12699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2239244" cy="2243328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0" y="8246363"/>
            <a:ext cx="12239625" cy="394970"/>
            <a:chOff x="0" y="8246363"/>
            <a:chExt cx="12239625" cy="394970"/>
          </a:xfrm>
        </p:grpSpPr>
        <p:sp>
          <p:nvSpPr>
            <p:cNvPr id="7" name="object 7"/>
            <p:cNvSpPr/>
            <p:nvPr/>
          </p:nvSpPr>
          <p:spPr>
            <a:xfrm>
              <a:off x="0" y="8246363"/>
              <a:ext cx="12239625" cy="35560"/>
            </a:xfrm>
            <a:custGeom>
              <a:avLst/>
              <a:gdLst/>
              <a:ahLst/>
              <a:cxnLst/>
              <a:rect l="l" t="t" r="r" b="b"/>
              <a:pathLst>
                <a:path w="12239625" h="35559">
                  <a:moveTo>
                    <a:pt x="0" y="35052"/>
                  </a:moveTo>
                  <a:lnTo>
                    <a:pt x="12239244" y="35052"/>
                  </a:lnTo>
                  <a:lnTo>
                    <a:pt x="12239244" y="0"/>
                  </a:lnTo>
                  <a:lnTo>
                    <a:pt x="0" y="0"/>
                  </a:lnTo>
                  <a:lnTo>
                    <a:pt x="0" y="3505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0" y="8281415"/>
              <a:ext cx="12239625" cy="360045"/>
            </a:xfrm>
            <a:custGeom>
              <a:avLst/>
              <a:gdLst/>
              <a:ahLst/>
              <a:cxnLst/>
              <a:rect l="l" t="t" r="r" b="b"/>
              <a:pathLst>
                <a:path w="12239625" h="360045">
                  <a:moveTo>
                    <a:pt x="12239244" y="0"/>
                  </a:moveTo>
                  <a:lnTo>
                    <a:pt x="0" y="0"/>
                  </a:lnTo>
                  <a:lnTo>
                    <a:pt x="0" y="359663"/>
                  </a:lnTo>
                  <a:lnTo>
                    <a:pt x="12239244" y="359663"/>
                  </a:lnTo>
                  <a:lnTo>
                    <a:pt x="1223924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/>
          <p:nvPr/>
        </p:nvSpPr>
        <p:spPr>
          <a:xfrm>
            <a:off x="449580" y="0"/>
            <a:ext cx="4889500" cy="736600"/>
          </a:xfrm>
          <a:custGeom>
            <a:avLst/>
            <a:gdLst/>
            <a:ahLst/>
            <a:cxnLst/>
            <a:rect l="l" t="t" r="r" b="b"/>
            <a:pathLst>
              <a:path w="4889500" h="736600">
                <a:moveTo>
                  <a:pt x="488899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67123" y="736092"/>
                </a:lnTo>
                <a:lnTo>
                  <a:pt x="4711843" y="731585"/>
                </a:lnTo>
                <a:lnTo>
                  <a:pt x="4753492" y="718659"/>
                </a:lnTo>
                <a:lnTo>
                  <a:pt x="4791180" y="698205"/>
                </a:lnTo>
                <a:lnTo>
                  <a:pt x="4824015" y="671115"/>
                </a:lnTo>
                <a:lnTo>
                  <a:pt x="4851105" y="638281"/>
                </a:lnTo>
                <a:lnTo>
                  <a:pt x="4871559" y="600593"/>
                </a:lnTo>
                <a:lnTo>
                  <a:pt x="4884485" y="558943"/>
                </a:lnTo>
                <a:lnTo>
                  <a:pt x="4888992" y="514223"/>
                </a:lnTo>
                <a:lnTo>
                  <a:pt x="488899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709066" y="132969"/>
            <a:ext cx="432498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58060" algn="l"/>
              </a:tabLst>
            </a:pPr>
            <a:r>
              <a:rPr sz="2600" spc="300">
                <a:latin typeface="Calibri"/>
                <a:cs typeface="Calibri"/>
              </a:rPr>
              <a:t>ASS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285">
                <a:latin typeface="Calibri"/>
                <a:cs typeface="Calibri"/>
              </a:rPr>
              <a:t>N</a:t>
            </a:r>
            <a:r>
              <a:rPr sz="2600" spc="95">
                <a:latin typeface="Calibri"/>
                <a:cs typeface="Calibri"/>
              </a:rPr>
              <a:t>A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U</a:t>
            </a:r>
            <a:r>
              <a:rPr sz="2600" spc="29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A	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5">
                <a:latin typeface="Calibri"/>
                <a:cs typeface="Calibri"/>
              </a:rPr>
              <a:t>L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Ô</a:t>
            </a:r>
            <a:r>
              <a:rPr sz="2600" spc="295">
                <a:latin typeface="Calibri"/>
                <a:cs typeface="Calibri"/>
              </a:rPr>
              <a:t>NI</a:t>
            </a:r>
            <a:r>
              <a:rPr sz="2600" spc="285">
                <a:latin typeface="Calibri"/>
                <a:cs typeface="Calibri"/>
              </a:rPr>
              <a:t>C</a:t>
            </a:r>
            <a:r>
              <a:rPr sz="2600">
                <a:latin typeface="Calibri"/>
                <a:cs typeface="Calibri"/>
              </a:rPr>
              <a:t>A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98366" y="1119146"/>
            <a:ext cx="11367319" cy="6118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79070" algn="l"/>
              </a:tabLst>
            </a:pPr>
            <a:r>
              <a:rPr sz="1800" spc="-5">
                <a:latin typeface="Calibri Light"/>
                <a:cs typeface="Calibri Light"/>
              </a:rPr>
              <a:t>Depois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10">
                <a:latin typeface="Calibri Light"/>
                <a:cs typeface="Calibri Light"/>
              </a:rPr>
              <a:t>fornecer todas </a:t>
            </a:r>
            <a:r>
              <a:rPr sz="1800">
                <a:latin typeface="Calibri Light"/>
                <a:cs typeface="Calibri Light"/>
              </a:rPr>
              <a:t>as </a:t>
            </a:r>
            <a:r>
              <a:rPr sz="1800" spc="-5">
                <a:latin typeface="Calibri Light"/>
                <a:cs typeface="Calibri Light"/>
              </a:rPr>
              <a:t>assinaturas </a:t>
            </a:r>
            <a:r>
              <a:rPr sz="1800">
                <a:latin typeface="Calibri Light"/>
                <a:cs typeface="Calibri Light"/>
              </a:rPr>
              <a:t>e </a:t>
            </a:r>
            <a:r>
              <a:rPr sz="1800" spc="-5">
                <a:latin typeface="Calibri Light"/>
                <a:cs typeface="Calibri Light"/>
              </a:rPr>
              <a:t>aceites solicitados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ao </a:t>
            </a:r>
            <a:r>
              <a:rPr sz="1800" spc="-5">
                <a:latin typeface="Calibri Light"/>
                <a:cs typeface="Calibri Light"/>
              </a:rPr>
              <a:t>longo </a:t>
            </a:r>
            <a:r>
              <a:rPr sz="1800">
                <a:latin typeface="Calibri Light"/>
                <a:cs typeface="Calibri Light"/>
              </a:rPr>
              <a:t>do </a:t>
            </a:r>
            <a:r>
              <a:rPr sz="1800" spc="-10">
                <a:latin typeface="Calibri Light"/>
                <a:cs typeface="Calibri Light"/>
              </a:rPr>
              <a:t>documento, para completar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0">
                <a:latin typeface="Calibri Light"/>
                <a:cs typeface="Calibri Light"/>
              </a:rPr>
              <a:t>processo,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0">
                <a:latin typeface="Calibri Light"/>
                <a:cs typeface="Calibri Light"/>
              </a:rPr>
              <a:t>cliente 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deverá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clicar </a:t>
            </a:r>
            <a:r>
              <a:rPr sz="1800">
                <a:latin typeface="Calibri Light"/>
                <a:cs typeface="Calibri Light"/>
              </a:rPr>
              <a:t>no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botão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Concluir.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8508682" y="2732722"/>
            <a:ext cx="1322705" cy="705485"/>
            <a:chOff x="8508682" y="2732722"/>
            <a:chExt cx="1322705" cy="705485"/>
          </a:xfrm>
        </p:grpSpPr>
        <p:sp>
          <p:nvSpPr>
            <p:cNvPr id="15" name="object 15"/>
            <p:cNvSpPr/>
            <p:nvPr/>
          </p:nvSpPr>
          <p:spPr>
            <a:xfrm>
              <a:off x="8669273" y="2893314"/>
              <a:ext cx="1148080" cy="530860"/>
            </a:xfrm>
            <a:custGeom>
              <a:avLst/>
              <a:gdLst/>
              <a:ahLst/>
              <a:cxnLst/>
              <a:rect l="l" t="t" r="r" b="b"/>
              <a:pathLst>
                <a:path w="1148079" h="530860">
                  <a:moveTo>
                    <a:pt x="0" y="44195"/>
                  </a:moveTo>
                  <a:lnTo>
                    <a:pt x="3476" y="27003"/>
                  </a:lnTo>
                  <a:lnTo>
                    <a:pt x="12953" y="12953"/>
                  </a:lnTo>
                  <a:lnTo>
                    <a:pt x="27003" y="3476"/>
                  </a:lnTo>
                  <a:lnTo>
                    <a:pt x="44196" y="0"/>
                  </a:lnTo>
                  <a:lnTo>
                    <a:pt x="1103376" y="0"/>
                  </a:lnTo>
                  <a:lnTo>
                    <a:pt x="1120568" y="3476"/>
                  </a:lnTo>
                  <a:lnTo>
                    <a:pt x="1134618" y="12953"/>
                  </a:lnTo>
                  <a:lnTo>
                    <a:pt x="1144095" y="27003"/>
                  </a:lnTo>
                  <a:lnTo>
                    <a:pt x="1147572" y="44195"/>
                  </a:lnTo>
                  <a:lnTo>
                    <a:pt x="1147572" y="486155"/>
                  </a:lnTo>
                  <a:lnTo>
                    <a:pt x="1144095" y="503348"/>
                  </a:lnTo>
                  <a:lnTo>
                    <a:pt x="1134617" y="517397"/>
                  </a:lnTo>
                  <a:lnTo>
                    <a:pt x="1120568" y="526875"/>
                  </a:lnTo>
                  <a:lnTo>
                    <a:pt x="1103376" y="530351"/>
                  </a:lnTo>
                  <a:lnTo>
                    <a:pt x="44196" y="530351"/>
                  </a:lnTo>
                  <a:lnTo>
                    <a:pt x="27003" y="526875"/>
                  </a:lnTo>
                  <a:lnTo>
                    <a:pt x="12953" y="517398"/>
                  </a:lnTo>
                  <a:lnTo>
                    <a:pt x="3476" y="503348"/>
                  </a:lnTo>
                  <a:lnTo>
                    <a:pt x="0" y="486155"/>
                  </a:lnTo>
                  <a:lnTo>
                    <a:pt x="0" y="44195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8522969" y="2747010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5" h="292735">
                  <a:moveTo>
                    <a:pt x="145541" y="0"/>
                  </a:moveTo>
                  <a:lnTo>
                    <a:pt x="99535" y="7461"/>
                  </a:lnTo>
                  <a:lnTo>
                    <a:pt x="59582" y="28236"/>
                  </a:lnTo>
                  <a:lnTo>
                    <a:pt x="28078" y="59911"/>
                  </a:lnTo>
                  <a:lnTo>
                    <a:pt x="7418" y="100071"/>
                  </a:lnTo>
                  <a:lnTo>
                    <a:pt x="0" y="146304"/>
                  </a:lnTo>
                  <a:lnTo>
                    <a:pt x="7418" y="192536"/>
                  </a:lnTo>
                  <a:lnTo>
                    <a:pt x="28078" y="232696"/>
                  </a:lnTo>
                  <a:lnTo>
                    <a:pt x="59582" y="264371"/>
                  </a:lnTo>
                  <a:lnTo>
                    <a:pt x="99535" y="285146"/>
                  </a:lnTo>
                  <a:lnTo>
                    <a:pt x="145541" y="292608"/>
                  </a:lnTo>
                  <a:lnTo>
                    <a:pt x="191548" y="285146"/>
                  </a:lnTo>
                  <a:lnTo>
                    <a:pt x="231501" y="264371"/>
                  </a:lnTo>
                  <a:lnTo>
                    <a:pt x="263005" y="232696"/>
                  </a:lnTo>
                  <a:lnTo>
                    <a:pt x="283665" y="192536"/>
                  </a:lnTo>
                  <a:lnTo>
                    <a:pt x="291083" y="146304"/>
                  </a:lnTo>
                  <a:lnTo>
                    <a:pt x="283665" y="100071"/>
                  </a:lnTo>
                  <a:lnTo>
                    <a:pt x="263005" y="59911"/>
                  </a:lnTo>
                  <a:lnTo>
                    <a:pt x="231501" y="28236"/>
                  </a:lnTo>
                  <a:lnTo>
                    <a:pt x="191548" y="7461"/>
                  </a:lnTo>
                  <a:lnTo>
                    <a:pt x="145541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8522969" y="2747010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5" h="292735">
                  <a:moveTo>
                    <a:pt x="0" y="146304"/>
                  </a:moveTo>
                  <a:lnTo>
                    <a:pt x="7418" y="100071"/>
                  </a:lnTo>
                  <a:lnTo>
                    <a:pt x="28078" y="59911"/>
                  </a:lnTo>
                  <a:lnTo>
                    <a:pt x="59582" y="28236"/>
                  </a:lnTo>
                  <a:lnTo>
                    <a:pt x="99535" y="7461"/>
                  </a:lnTo>
                  <a:lnTo>
                    <a:pt x="145541" y="0"/>
                  </a:lnTo>
                  <a:lnTo>
                    <a:pt x="191548" y="7461"/>
                  </a:lnTo>
                  <a:lnTo>
                    <a:pt x="231501" y="28236"/>
                  </a:lnTo>
                  <a:lnTo>
                    <a:pt x="263005" y="59911"/>
                  </a:lnTo>
                  <a:lnTo>
                    <a:pt x="283665" y="100071"/>
                  </a:lnTo>
                  <a:lnTo>
                    <a:pt x="291083" y="146304"/>
                  </a:lnTo>
                  <a:lnTo>
                    <a:pt x="283665" y="192536"/>
                  </a:lnTo>
                  <a:lnTo>
                    <a:pt x="263005" y="232696"/>
                  </a:lnTo>
                  <a:lnTo>
                    <a:pt x="231501" y="264371"/>
                  </a:lnTo>
                  <a:lnTo>
                    <a:pt x="191548" y="285146"/>
                  </a:lnTo>
                  <a:lnTo>
                    <a:pt x="145541" y="292608"/>
                  </a:lnTo>
                  <a:lnTo>
                    <a:pt x="99535" y="285146"/>
                  </a:lnTo>
                  <a:lnTo>
                    <a:pt x="59582" y="264371"/>
                  </a:lnTo>
                  <a:lnTo>
                    <a:pt x="28078" y="232696"/>
                  </a:lnTo>
                  <a:lnTo>
                    <a:pt x="7418" y="192536"/>
                  </a:lnTo>
                  <a:lnTo>
                    <a:pt x="0" y="146304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8617077" y="2779522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0" name="Seta: para a Direita 19">
            <a:extLst>
              <a:ext uri="{FF2B5EF4-FFF2-40B4-BE49-F238E27FC236}">
                <a16:creationId xmlns:a16="http://schemas.microsoft.com/office/drawing/2014/main" id="{6B238686-E0D8-CA45-31A1-7FD181810F36}"/>
              </a:ext>
            </a:extLst>
          </p:cNvPr>
          <p:cNvSpPr/>
          <p:nvPr/>
        </p:nvSpPr>
        <p:spPr>
          <a:xfrm rot="5895163">
            <a:off x="9080855" y="1922273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0F27E9-B2C5-41B5-6CC9-4F34A32B2B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51E2EBE5-C686-0693-A5E4-2EBDFEEEA0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132" y="569119"/>
            <a:ext cx="12242800" cy="7902948"/>
          </a:xfrm>
          <a:prstGeom prst="rect">
            <a:avLst/>
          </a:prstGeom>
        </p:spPr>
      </p:pic>
      <p:sp>
        <p:nvSpPr>
          <p:cNvPr id="9" name="Seta: Entalhada para a Direita 8">
            <a:extLst>
              <a:ext uri="{FF2B5EF4-FFF2-40B4-BE49-F238E27FC236}">
                <a16:creationId xmlns:a16="http://schemas.microsoft.com/office/drawing/2014/main" id="{C9B9B660-BB10-70F9-8517-74A6976AE69F}"/>
              </a:ext>
            </a:extLst>
          </p:cNvPr>
          <p:cNvSpPr/>
          <p:nvPr/>
        </p:nvSpPr>
        <p:spPr>
          <a:xfrm rot="14022682">
            <a:off x="1514219" y="6834232"/>
            <a:ext cx="1334106" cy="795775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10" name="Seta: Entalhada para a Direita 9">
            <a:extLst>
              <a:ext uri="{FF2B5EF4-FFF2-40B4-BE49-F238E27FC236}">
                <a16:creationId xmlns:a16="http://schemas.microsoft.com/office/drawing/2014/main" id="{C9B119E0-133F-B5EF-4FF6-23DC16AD6510}"/>
              </a:ext>
            </a:extLst>
          </p:cNvPr>
          <p:cNvSpPr/>
          <p:nvPr/>
        </p:nvSpPr>
        <p:spPr>
          <a:xfrm rot="2331709">
            <a:off x="6606739" y="6578083"/>
            <a:ext cx="1334106" cy="795775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2" name="object 5">
            <a:extLst>
              <a:ext uri="{FF2B5EF4-FFF2-40B4-BE49-F238E27FC236}">
                <a16:creationId xmlns:a16="http://schemas.microsoft.com/office/drawing/2014/main" id="{53C2CA7E-6E4C-D690-BA6A-936CF5077372}"/>
              </a:ext>
            </a:extLst>
          </p:cNvPr>
          <p:cNvSpPr/>
          <p:nvPr/>
        </p:nvSpPr>
        <p:spPr>
          <a:xfrm>
            <a:off x="339158" y="-36512"/>
            <a:ext cx="11149589" cy="99082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 sz="1808" dirty="0"/>
          </a:p>
        </p:txBody>
      </p:sp>
      <p:sp>
        <p:nvSpPr>
          <p:cNvPr id="3" name="object 6">
            <a:extLst>
              <a:ext uri="{FF2B5EF4-FFF2-40B4-BE49-F238E27FC236}">
                <a16:creationId xmlns:a16="http://schemas.microsoft.com/office/drawing/2014/main" id="{1A89D5AA-3BEE-EF7A-0CB0-075CED5420CE}"/>
              </a:ext>
            </a:extLst>
          </p:cNvPr>
          <p:cNvSpPr txBox="1">
            <a:spLocks/>
          </p:cNvSpPr>
          <p:nvPr/>
        </p:nvSpPr>
        <p:spPr>
          <a:xfrm>
            <a:off x="1159659" y="49591"/>
            <a:ext cx="8601548" cy="754619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410" b="1" spc="266" dirty="0">
                <a:solidFill>
                  <a:schemeClr val="bg1"/>
                </a:solidFill>
                <a:latin typeface="Calibri"/>
                <a:cs typeface="Calibri"/>
              </a:rPr>
              <a:t>CONTRATO ASSINADO – AGUARDA ATUALIZAÇÃO DO STATUS E SUBSTATUS</a:t>
            </a:r>
            <a:endParaRPr lang="pt-BR" sz="2410" b="1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B4755829-51A3-31D2-1A2E-B35C2B4C120B}"/>
              </a:ext>
            </a:extLst>
          </p:cNvPr>
          <p:cNvSpPr/>
          <p:nvPr/>
        </p:nvSpPr>
        <p:spPr>
          <a:xfrm>
            <a:off x="4715926" y="6975970"/>
            <a:ext cx="1022146" cy="2561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8"/>
          </a:p>
        </p:txBody>
      </p:sp>
    </p:spTree>
    <p:extLst>
      <p:ext uri="{BB962C8B-B14F-4D97-AF65-F5344CB8AC3E}">
        <p14:creationId xmlns:p14="http://schemas.microsoft.com/office/powerpoint/2010/main" val="378528798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CFA668-37FA-D7A3-0AF2-4B7DBBED67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>
            <a:extLst>
              <a:ext uri="{FF2B5EF4-FFF2-40B4-BE49-F238E27FC236}">
                <a16:creationId xmlns:a16="http://schemas.microsoft.com/office/drawing/2014/main" id="{8A5705C3-EBE6-7588-4A79-A1A2E69D7B2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10AA6E74-60A4-1EEA-A282-0305DCA9C12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121400" y="43211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3C866A4B-C959-BF2C-1F1A-09AF37EDDF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8337" y="394703"/>
            <a:ext cx="14662484" cy="8247647"/>
          </a:xfrm>
          <a:prstGeom prst="rect">
            <a:avLst/>
          </a:prstGeom>
        </p:spPr>
      </p:pic>
      <p:sp>
        <p:nvSpPr>
          <p:cNvPr id="6" name="object 9">
            <a:extLst>
              <a:ext uri="{FF2B5EF4-FFF2-40B4-BE49-F238E27FC236}">
                <a16:creationId xmlns:a16="http://schemas.microsoft.com/office/drawing/2014/main" id="{65BBFF1A-98E8-B7AA-6F35-03CA58FE7945}"/>
              </a:ext>
            </a:extLst>
          </p:cNvPr>
          <p:cNvSpPr/>
          <p:nvPr/>
        </p:nvSpPr>
        <p:spPr>
          <a:xfrm>
            <a:off x="3176198" y="0"/>
            <a:ext cx="8357536" cy="946484"/>
          </a:xfrm>
          <a:custGeom>
            <a:avLst/>
            <a:gdLst/>
            <a:ahLst/>
            <a:cxnLst/>
            <a:rect l="l" t="t" r="r" b="b"/>
            <a:pathLst>
              <a:path w="4889500" h="736600">
                <a:moveTo>
                  <a:pt x="488899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67123" y="736092"/>
                </a:lnTo>
                <a:lnTo>
                  <a:pt x="4711843" y="731585"/>
                </a:lnTo>
                <a:lnTo>
                  <a:pt x="4753492" y="718659"/>
                </a:lnTo>
                <a:lnTo>
                  <a:pt x="4791180" y="698205"/>
                </a:lnTo>
                <a:lnTo>
                  <a:pt x="4824015" y="671115"/>
                </a:lnTo>
                <a:lnTo>
                  <a:pt x="4851105" y="638281"/>
                </a:lnTo>
                <a:lnTo>
                  <a:pt x="4871559" y="600593"/>
                </a:lnTo>
                <a:lnTo>
                  <a:pt x="4884485" y="558943"/>
                </a:lnTo>
                <a:lnTo>
                  <a:pt x="4888992" y="514223"/>
                </a:lnTo>
                <a:lnTo>
                  <a:pt x="488899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10">
            <a:extLst>
              <a:ext uri="{FF2B5EF4-FFF2-40B4-BE49-F238E27FC236}">
                <a16:creationId xmlns:a16="http://schemas.microsoft.com/office/drawing/2014/main" id="{45CE4143-CC6F-6A0E-D1FA-A4E9676AAB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08885" y="220608"/>
            <a:ext cx="5306766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58060" algn="l"/>
              </a:tabLst>
            </a:pPr>
            <a:r>
              <a:rPr lang="pt-BR" sz="3200" spc="300" dirty="0">
                <a:latin typeface="Calibri"/>
                <a:cs typeface="Calibri"/>
              </a:rPr>
              <a:t>CHAMADO NESSE CASO 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8" name="Seta: para a Direita 7">
            <a:extLst>
              <a:ext uri="{FF2B5EF4-FFF2-40B4-BE49-F238E27FC236}">
                <a16:creationId xmlns:a16="http://schemas.microsoft.com/office/drawing/2014/main" id="{54D26DFA-BAB8-754C-B937-60B130165F24}"/>
              </a:ext>
            </a:extLst>
          </p:cNvPr>
          <p:cNvSpPr/>
          <p:nvPr/>
        </p:nvSpPr>
        <p:spPr>
          <a:xfrm rot="5895163">
            <a:off x="625526" y="2349321"/>
            <a:ext cx="1556523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Seta: para a Direita 8">
            <a:extLst>
              <a:ext uri="{FF2B5EF4-FFF2-40B4-BE49-F238E27FC236}">
                <a16:creationId xmlns:a16="http://schemas.microsoft.com/office/drawing/2014/main" id="{3E2947FA-4086-1377-099E-46D74B16E171}"/>
              </a:ext>
            </a:extLst>
          </p:cNvPr>
          <p:cNvSpPr/>
          <p:nvPr/>
        </p:nvSpPr>
        <p:spPr>
          <a:xfrm rot="6868991">
            <a:off x="9938519" y="4092574"/>
            <a:ext cx="1770304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8595564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02E5FE-7A5E-8810-E764-DF254393E4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46C51EA5-59B4-2694-966A-B5F2E597A6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74061"/>
            <a:ext cx="12242800" cy="7768289"/>
          </a:xfrm>
          <a:prstGeom prst="rect">
            <a:avLst/>
          </a:prstGeom>
        </p:spPr>
      </p:pic>
      <p:sp>
        <p:nvSpPr>
          <p:cNvPr id="4" name="AutoShape 2">
            <a:extLst>
              <a:ext uri="{FF2B5EF4-FFF2-40B4-BE49-F238E27FC236}">
                <a16:creationId xmlns:a16="http://schemas.microsoft.com/office/drawing/2014/main" id="{40D2C2CC-8EEE-9387-84C6-33336E184F7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1F5B5496-5E74-65DC-3831-20F6CE02C4E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121400" y="43211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sp>
        <p:nvSpPr>
          <p:cNvPr id="6" name="object 9">
            <a:extLst>
              <a:ext uri="{FF2B5EF4-FFF2-40B4-BE49-F238E27FC236}">
                <a16:creationId xmlns:a16="http://schemas.microsoft.com/office/drawing/2014/main" id="{5802FD89-7BA2-AADE-B6E8-1ACAECC841BF}"/>
              </a:ext>
            </a:extLst>
          </p:cNvPr>
          <p:cNvSpPr/>
          <p:nvPr/>
        </p:nvSpPr>
        <p:spPr>
          <a:xfrm>
            <a:off x="3176198" y="0"/>
            <a:ext cx="8357536" cy="946484"/>
          </a:xfrm>
          <a:custGeom>
            <a:avLst/>
            <a:gdLst/>
            <a:ahLst/>
            <a:cxnLst/>
            <a:rect l="l" t="t" r="r" b="b"/>
            <a:pathLst>
              <a:path w="4889500" h="736600">
                <a:moveTo>
                  <a:pt x="488899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67123" y="736092"/>
                </a:lnTo>
                <a:lnTo>
                  <a:pt x="4711843" y="731585"/>
                </a:lnTo>
                <a:lnTo>
                  <a:pt x="4753492" y="718659"/>
                </a:lnTo>
                <a:lnTo>
                  <a:pt x="4791180" y="698205"/>
                </a:lnTo>
                <a:lnTo>
                  <a:pt x="4824015" y="671115"/>
                </a:lnTo>
                <a:lnTo>
                  <a:pt x="4851105" y="638281"/>
                </a:lnTo>
                <a:lnTo>
                  <a:pt x="4871559" y="600593"/>
                </a:lnTo>
                <a:lnTo>
                  <a:pt x="4884485" y="558943"/>
                </a:lnTo>
                <a:lnTo>
                  <a:pt x="4888992" y="514223"/>
                </a:lnTo>
                <a:lnTo>
                  <a:pt x="488899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10">
            <a:extLst>
              <a:ext uri="{FF2B5EF4-FFF2-40B4-BE49-F238E27FC236}">
                <a16:creationId xmlns:a16="http://schemas.microsoft.com/office/drawing/2014/main" id="{797EDA40-0E8E-62E6-E1FA-14E40B0FCEB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08885" y="220608"/>
            <a:ext cx="5306766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58060" algn="l"/>
              </a:tabLst>
            </a:pPr>
            <a:r>
              <a:rPr lang="pt-BR" sz="3200" spc="300" dirty="0">
                <a:latin typeface="Calibri"/>
                <a:cs typeface="Calibri"/>
              </a:rPr>
              <a:t>CHAMADO NESSE CASO 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8" name="Seta: para a Direita 7">
            <a:extLst>
              <a:ext uri="{FF2B5EF4-FFF2-40B4-BE49-F238E27FC236}">
                <a16:creationId xmlns:a16="http://schemas.microsoft.com/office/drawing/2014/main" id="{10A301CD-9A2E-B2AB-55F7-8732F6824A17}"/>
              </a:ext>
            </a:extLst>
          </p:cNvPr>
          <p:cNvSpPr/>
          <p:nvPr/>
        </p:nvSpPr>
        <p:spPr>
          <a:xfrm rot="5895163">
            <a:off x="182961" y="3267685"/>
            <a:ext cx="1556523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Seta: para a Direita 8">
            <a:extLst>
              <a:ext uri="{FF2B5EF4-FFF2-40B4-BE49-F238E27FC236}">
                <a16:creationId xmlns:a16="http://schemas.microsoft.com/office/drawing/2014/main" id="{57CD2DD7-3E66-7B92-CDE0-E0B254006587}"/>
              </a:ext>
            </a:extLst>
          </p:cNvPr>
          <p:cNvSpPr/>
          <p:nvPr/>
        </p:nvSpPr>
        <p:spPr>
          <a:xfrm rot="6868991">
            <a:off x="8449348" y="4751233"/>
            <a:ext cx="1770304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460710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>
            <a:extLst>
              <a:ext uri="{FF2B5EF4-FFF2-40B4-BE49-F238E27FC236}">
                <a16:creationId xmlns:a16="http://schemas.microsoft.com/office/drawing/2014/main" id="{6E8498D3-04D5-9893-C4CD-0808F149D02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CA5CA044-BCC9-7A44-E3AA-CFD969C50D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8337" y="0"/>
            <a:ext cx="12371137" cy="8277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51927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6CBCF5FF-0CBE-AF18-6406-9BF51D2F03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718" y="1004030"/>
            <a:ext cx="6199124" cy="69678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3ED1AA73-AC24-2657-87F0-D09B232105F6}"/>
              </a:ext>
            </a:extLst>
          </p:cNvPr>
          <p:cNvSpPr txBox="1"/>
          <p:nvPr/>
        </p:nvSpPr>
        <p:spPr>
          <a:xfrm>
            <a:off x="6935132" y="1299410"/>
            <a:ext cx="471201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pt-BR" sz="2800" b="1" dirty="0">
                <a:solidFill>
                  <a:srgbClr val="C00000"/>
                </a:solidFill>
              </a:rPr>
              <a:t> </a:t>
            </a:r>
            <a:r>
              <a:rPr lang="pt-BR" sz="2800" b="1" dirty="0">
                <a:solidFill>
                  <a:srgbClr val="404040"/>
                </a:solidFill>
                <a:cs typeface="Segoe UI" panose="020B0502040204020203" pitchFamily="34" charset="0"/>
              </a:rPr>
              <a:t>O </a:t>
            </a:r>
            <a:r>
              <a:rPr lang="pt-BR" sz="2800" b="1" dirty="0">
                <a:solidFill>
                  <a:srgbClr val="C00000"/>
                </a:solidFill>
                <a:cs typeface="Segoe UI" panose="020B0502040204020203" pitchFamily="34" charset="0"/>
              </a:rPr>
              <a:t>ENVIO DO TOKEN NÃO É </a:t>
            </a:r>
            <a:r>
              <a:rPr lang="pt-BR" sz="2800" b="1" dirty="0">
                <a:solidFill>
                  <a:srgbClr val="404040"/>
                </a:solidFill>
                <a:cs typeface="Segoe UI" panose="020B0502040204020203" pitchFamily="34" charset="0"/>
              </a:rPr>
              <a:t>UTILIZADO EM TODAS AS VENDAS!</a:t>
            </a:r>
            <a:endParaRPr lang="pt-BR" sz="2800" b="1" dirty="0">
              <a:solidFill>
                <a:srgbClr val="C00000"/>
              </a:solidFill>
              <a:cs typeface="Segoe UI" panose="020B0502040204020203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pt-BR" sz="2800" b="1" dirty="0">
              <a:solidFill>
                <a:srgbClr val="C00000"/>
              </a:solidFill>
              <a:cs typeface="Segoe UI" panose="020B0502040204020203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pt-BR" sz="2800" b="1" dirty="0">
                <a:solidFill>
                  <a:srgbClr val="444242"/>
                </a:solidFill>
                <a:cs typeface="Segoe UI" panose="020B0502040204020203" pitchFamily="34" charset="0"/>
              </a:rPr>
              <a:t>ENVIE O</a:t>
            </a:r>
            <a:r>
              <a:rPr lang="pt-BR" sz="2800" b="1" dirty="0">
                <a:solidFill>
                  <a:srgbClr val="C00000"/>
                </a:solidFill>
                <a:cs typeface="Segoe UI" panose="020B0502040204020203" pitchFamily="34" charset="0"/>
              </a:rPr>
              <a:t> </a:t>
            </a:r>
            <a:r>
              <a:rPr lang="pt-BR" sz="2800" b="1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TOKEN É UTILIZADO PARA </a:t>
            </a:r>
            <a:r>
              <a:rPr lang="pt-BR" sz="2800" b="1" dirty="0">
                <a:solidFill>
                  <a:srgbClr val="C00000"/>
                </a:solidFill>
                <a:cs typeface="Segoe UI" panose="020B0502040204020203" pitchFamily="34" charset="0"/>
              </a:rPr>
              <a:t>REALIZAR CORREÇÃO DO E-MAIL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pt-BR" sz="2800" b="1" dirty="0">
              <a:solidFill>
                <a:srgbClr val="C00000"/>
              </a:solidFill>
              <a:cs typeface="Segoe UI" panose="020B0502040204020203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pt-BR" sz="2800" b="1" dirty="0">
              <a:solidFill>
                <a:srgbClr val="C00000"/>
              </a:solidFill>
              <a:cs typeface="Segoe UI" panose="020B0502040204020203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pt-BR" sz="2800" b="1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SE O TELEFONE DO CLIENTE ESTIVER ERRADO </a:t>
            </a:r>
            <a:r>
              <a:rPr lang="pt-BR" sz="2800" b="1" dirty="0">
                <a:solidFill>
                  <a:srgbClr val="C00000"/>
                </a:solidFill>
                <a:cs typeface="Segoe UI" panose="020B0502040204020203" pitchFamily="34" charset="0"/>
              </a:rPr>
              <a:t>(NÃO SERÁ POSSIVEL FAZER CORREÇÃO DO E-MAIL).</a:t>
            </a:r>
          </a:p>
        </p:txBody>
      </p:sp>
      <p:sp>
        <p:nvSpPr>
          <p:cNvPr id="10" name="Título 1">
            <a:extLst>
              <a:ext uri="{FF2B5EF4-FFF2-40B4-BE49-F238E27FC236}">
                <a16:creationId xmlns:a16="http://schemas.microsoft.com/office/drawing/2014/main" id="{428249C7-21A9-F52C-EE3E-F5F812A314DF}"/>
              </a:ext>
            </a:extLst>
          </p:cNvPr>
          <p:cNvSpPr txBox="1">
            <a:spLocks/>
          </p:cNvSpPr>
          <p:nvPr/>
        </p:nvSpPr>
        <p:spPr>
          <a:xfrm>
            <a:off x="268299" y="442766"/>
            <a:ext cx="6956139" cy="45547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txBody>
          <a:bodyPr vert="horz" lIns="91821" tIns="45911" rIns="91821" bIns="45911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pt-BR" sz="3213" b="1" dirty="0">
                <a:solidFill>
                  <a:schemeClr val="bg1"/>
                </a:solidFill>
              </a:rPr>
              <a:t>DICA IMPORTANTE:</a:t>
            </a:r>
          </a:p>
        </p:txBody>
      </p:sp>
    </p:spTree>
    <p:extLst>
      <p:ext uri="{BB962C8B-B14F-4D97-AF65-F5344CB8AC3E}">
        <p14:creationId xmlns:p14="http://schemas.microsoft.com/office/powerpoint/2010/main" val="195480432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C54563-66E1-DADF-B329-1FCA4F3271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16ABC7BE-938F-7C47-27E8-B84C19B578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0376"/>
            <a:ext cx="12293738" cy="7820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56720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434B0604-E57B-2355-3917-F050BB23EF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C68DCC74-B402-F28A-4741-C5F0DCA755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723331"/>
            <a:ext cx="12254430" cy="7574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88577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DE4D290C-914D-822C-AA15-DCE6540FAE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7AF9E4EA-F284-A04B-924C-5DC3260441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09684"/>
            <a:ext cx="12242800" cy="7601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50168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EFC6C7-984E-7F23-26F3-32D681DD95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3BD42C26-D2BF-D243-ED29-ED3839B31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04967"/>
            <a:ext cx="12242800" cy="7724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970929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4889500" cy="736600"/>
          </a:xfrm>
          <a:custGeom>
            <a:avLst/>
            <a:gdLst/>
            <a:ahLst/>
            <a:cxnLst/>
            <a:rect l="l" t="t" r="r" b="b"/>
            <a:pathLst>
              <a:path w="4889500" h="736600">
                <a:moveTo>
                  <a:pt x="488899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67123" y="736092"/>
                </a:lnTo>
                <a:lnTo>
                  <a:pt x="4711843" y="731585"/>
                </a:lnTo>
                <a:lnTo>
                  <a:pt x="4753492" y="718659"/>
                </a:lnTo>
                <a:lnTo>
                  <a:pt x="4791180" y="698205"/>
                </a:lnTo>
                <a:lnTo>
                  <a:pt x="4824015" y="671115"/>
                </a:lnTo>
                <a:lnTo>
                  <a:pt x="4851105" y="638281"/>
                </a:lnTo>
                <a:lnTo>
                  <a:pt x="4871559" y="600593"/>
                </a:lnTo>
                <a:lnTo>
                  <a:pt x="4884485" y="558943"/>
                </a:lnTo>
                <a:lnTo>
                  <a:pt x="4888992" y="514223"/>
                </a:lnTo>
                <a:lnTo>
                  <a:pt x="488899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09066" y="132969"/>
            <a:ext cx="432498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58060" algn="l"/>
              </a:tabLst>
            </a:pPr>
            <a:r>
              <a:rPr sz="2600" spc="300">
                <a:latin typeface="Calibri"/>
                <a:cs typeface="Calibri"/>
              </a:rPr>
              <a:t>ASS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285">
                <a:latin typeface="Calibri"/>
                <a:cs typeface="Calibri"/>
              </a:rPr>
              <a:t>N</a:t>
            </a:r>
            <a:r>
              <a:rPr sz="2600" spc="95">
                <a:latin typeface="Calibri"/>
                <a:cs typeface="Calibri"/>
              </a:rPr>
              <a:t>A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U</a:t>
            </a:r>
            <a:r>
              <a:rPr sz="2600" spc="29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A	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5">
                <a:latin typeface="Calibri"/>
                <a:cs typeface="Calibri"/>
              </a:rPr>
              <a:t>L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Ô</a:t>
            </a:r>
            <a:r>
              <a:rPr sz="2600" spc="295">
                <a:latin typeface="Calibri"/>
                <a:cs typeface="Calibri"/>
              </a:rPr>
              <a:t>NI</a:t>
            </a:r>
            <a:r>
              <a:rPr sz="2600" spc="285">
                <a:latin typeface="Calibri"/>
                <a:cs typeface="Calibri"/>
              </a:rPr>
              <a:t>C</a:t>
            </a:r>
            <a:r>
              <a:rPr sz="2600">
                <a:latin typeface="Calibri"/>
                <a:cs typeface="Calibri"/>
              </a:rPr>
              <a:t>A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1118362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91135" algn="l"/>
              </a:tabLst>
            </a:pPr>
            <a:r>
              <a:rPr sz="1800" spc="-5">
                <a:latin typeface="Calibri Light"/>
                <a:cs typeface="Calibri Light"/>
              </a:rPr>
              <a:t>De </a:t>
            </a:r>
            <a:r>
              <a:rPr sz="1800" spc="-15">
                <a:latin typeface="Calibri Light"/>
                <a:cs typeface="Calibri Light"/>
              </a:rPr>
              <a:t>volta </a:t>
            </a:r>
            <a:r>
              <a:rPr sz="1800" err="1">
                <a:latin typeface="Calibri Light"/>
                <a:cs typeface="Calibri Light"/>
              </a:rPr>
              <a:t>ao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Solar, </a:t>
            </a:r>
            <a:r>
              <a:rPr sz="1800" b="1" spc="-10" err="1">
                <a:solidFill>
                  <a:srgbClr val="C00000"/>
                </a:solidFill>
                <a:latin typeface="Calibri Light"/>
                <a:cs typeface="Calibri Light"/>
              </a:rPr>
              <a:t>você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err="1">
                <a:solidFill>
                  <a:srgbClr val="C00000"/>
                </a:solidFill>
                <a:latin typeface="Calibri Light"/>
                <a:cs typeface="Calibri Light"/>
              </a:rPr>
              <a:t>pode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20" err="1">
                <a:solidFill>
                  <a:srgbClr val="C00000"/>
                </a:solidFill>
                <a:latin typeface="Calibri Light"/>
                <a:cs typeface="Calibri Light"/>
              </a:rPr>
              <a:t>consultar</a:t>
            </a:r>
            <a:r>
              <a:rPr sz="1800" b="1" spc="-2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a </a:t>
            </a:r>
            <a:r>
              <a:rPr sz="1800" b="1" spc="-20" err="1">
                <a:solidFill>
                  <a:srgbClr val="C00000"/>
                </a:solidFill>
                <a:latin typeface="Calibri Light"/>
                <a:cs typeface="Calibri Light"/>
              </a:rPr>
              <a:t>disponibilidade</a:t>
            </a:r>
            <a:r>
              <a:rPr sz="1800" b="1" spc="-2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5">
                <a:solidFill>
                  <a:srgbClr val="C00000"/>
                </a:solidFill>
                <a:latin typeface="Calibri Light"/>
                <a:cs typeface="Calibri Light"/>
              </a:rPr>
              <a:t>dos </a:t>
            </a:r>
            <a:r>
              <a:rPr sz="1800" b="1" spc="-25" err="1">
                <a:solidFill>
                  <a:srgbClr val="C00000"/>
                </a:solidFill>
                <a:latin typeface="Calibri Light"/>
                <a:cs typeface="Calibri Light"/>
              </a:rPr>
              <a:t>documentos</a:t>
            </a:r>
            <a:r>
              <a:rPr sz="1800" b="1" spc="-2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e </a:t>
            </a:r>
            <a:r>
              <a:rPr sz="1800" b="1" spc="-5">
                <a:solidFill>
                  <a:srgbClr val="C00000"/>
                </a:solidFill>
                <a:latin typeface="Calibri Light"/>
                <a:cs typeface="Calibri Light"/>
              </a:rPr>
              <a:t>do </a:t>
            </a:r>
            <a:r>
              <a:rPr sz="1800" b="1" spc="-30" err="1">
                <a:solidFill>
                  <a:srgbClr val="C00000"/>
                </a:solidFill>
                <a:latin typeface="Calibri Light"/>
                <a:cs typeface="Calibri Light"/>
              </a:rPr>
              <a:t>contrato</a:t>
            </a:r>
            <a:r>
              <a:rPr sz="1800" b="1" spc="-3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5" err="1">
                <a:solidFill>
                  <a:srgbClr val="C00000"/>
                </a:solidFill>
                <a:latin typeface="Calibri Light"/>
                <a:cs typeface="Calibri Light"/>
              </a:rPr>
              <a:t>assinado</a:t>
            </a:r>
            <a:r>
              <a:rPr sz="1800" b="1" spc="-1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0" err="1">
                <a:solidFill>
                  <a:srgbClr val="C00000"/>
                </a:solidFill>
                <a:latin typeface="Calibri Light"/>
                <a:cs typeface="Calibri Light"/>
              </a:rPr>
              <a:t>eletronicamente</a:t>
            </a:r>
            <a:r>
              <a:rPr sz="1800" spc="-10">
                <a:latin typeface="Calibri Light"/>
                <a:cs typeface="Calibri Light"/>
              </a:rPr>
              <a:t>. </a:t>
            </a:r>
            <a:r>
              <a:rPr sz="1800" spc="-20">
                <a:latin typeface="Calibri Light"/>
                <a:cs typeface="Calibri Light"/>
              </a:rPr>
              <a:t>Para 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fazer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isso</a:t>
            </a:r>
            <a:r>
              <a:rPr sz="1800" spc="-10">
                <a:latin typeface="Calibri Light"/>
                <a:cs typeface="Calibri Light"/>
              </a:rPr>
              <a:t>, </a:t>
            </a:r>
            <a:r>
              <a:rPr sz="1800" spc="-5" err="1">
                <a:latin typeface="Calibri Light"/>
                <a:cs typeface="Calibri Light"/>
              </a:rPr>
              <a:t>verifique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err="1">
                <a:latin typeface="Calibri Light"/>
                <a:cs typeface="Calibri Light"/>
              </a:rPr>
              <a:t>seção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Arquivos</a:t>
            </a:r>
            <a:r>
              <a:rPr sz="1800" spc="-20">
                <a:latin typeface="Calibri Light"/>
                <a:cs typeface="Calibri Light"/>
              </a:rPr>
              <a:t>. </a:t>
            </a:r>
            <a:r>
              <a:rPr sz="1800" spc="-5" err="1">
                <a:latin typeface="Calibri Light"/>
                <a:cs typeface="Calibri Light"/>
              </a:rPr>
              <a:t>Clicando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na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opção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Exibir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Mais</a:t>
            </a:r>
            <a:r>
              <a:rPr sz="1800" spc="-10">
                <a:latin typeface="Calibri Light"/>
                <a:cs typeface="Calibri Light"/>
              </a:rPr>
              <a:t>, </a:t>
            </a:r>
            <a:r>
              <a:rPr sz="1800" spc="-10" err="1">
                <a:latin typeface="Calibri Light"/>
                <a:cs typeface="Calibri Light"/>
              </a:rPr>
              <a:t>você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tem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acesso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10" err="1">
                <a:latin typeface="Calibri Light"/>
                <a:cs typeface="Calibri Light"/>
              </a:rPr>
              <a:t>toda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5" err="1">
                <a:latin typeface="Calibri Light"/>
                <a:cs typeface="Calibri Light"/>
              </a:rPr>
              <a:t>documentação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 </a:t>
            </a:r>
            <a:r>
              <a:rPr sz="1800" spc="-10" err="1">
                <a:latin typeface="Calibri Light"/>
                <a:cs typeface="Calibri Light"/>
              </a:rPr>
              <a:t>cliente</a:t>
            </a:r>
            <a:r>
              <a:rPr sz="1800" spc="-10">
                <a:latin typeface="Calibri Light"/>
                <a:cs typeface="Calibri Light"/>
              </a:rPr>
              <a:t>, </a:t>
            </a:r>
            <a:r>
              <a:rPr sz="1800" spc="-5">
                <a:latin typeface="Calibri Light"/>
                <a:cs typeface="Calibri Light"/>
              </a:rPr>
              <a:t> inclusive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termo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recém-assinado</a:t>
            </a:r>
            <a:r>
              <a:rPr sz="1800" spc="-5">
                <a:latin typeface="Calibri Light"/>
                <a:cs typeface="Calibri Light"/>
              </a:rPr>
              <a:t>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918463" y="3003296"/>
            <a:ext cx="10416540" cy="4705985"/>
            <a:chOff x="918463" y="3003296"/>
            <a:chExt cx="10416540" cy="4705985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31163" y="3046191"/>
              <a:ext cx="10390632" cy="4650009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924813" y="3009646"/>
              <a:ext cx="10403840" cy="4693285"/>
            </a:xfrm>
            <a:custGeom>
              <a:avLst/>
              <a:gdLst/>
              <a:ahLst/>
              <a:cxnLst/>
              <a:rect l="l" t="t" r="r" b="b"/>
              <a:pathLst>
                <a:path w="10403840" h="4693284">
                  <a:moveTo>
                    <a:pt x="0" y="4692904"/>
                  </a:moveTo>
                  <a:lnTo>
                    <a:pt x="10403332" y="4692904"/>
                  </a:lnTo>
                  <a:lnTo>
                    <a:pt x="10403332" y="0"/>
                  </a:lnTo>
                  <a:lnTo>
                    <a:pt x="0" y="0"/>
                  </a:lnTo>
                  <a:lnTo>
                    <a:pt x="0" y="4692904"/>
                  </a:lnTo>
                  <a:close/>
                </a:path>
              </a:pathLst>
            </a:custGeom>
            <a:ln w="12699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1283208" y="3745992"/>
            <a:ext cx="2032000" cy="193675"/>
          </a:xfrm>
          <a:prstGeom prst="rect">
            <a:avLst/>
          </a:prstGeom>
          <a:solidFill>
            <a:srgbClr val="F3F3F3"/>
          </a:solidFill>
        </p:spPr>
        <p:txBody>
          <a:bodyPr vert="horz" wrap="square" lIns="0" tIns="1905" rIns="0" bIns="0" rtlCol="0">
            <a:spAutoFit/>
          </a:bodyPr>
          <a:lstStyle/>
          <a:p>
            <a:pPr marL="30480">
              <a:lnSpc>
                <a:spcPct val="100000"/>
              </a:lnSpc>
              <a:spcBef>
                <a:spcPts val="15"/>
              </a:spcBef>
            </a:pPr>
            <a:r>
              <a:rPr sz="900" b="1" spc="-5">
                <a:solidFill>
                  <a:srgbClr val="009ED2"/>
                </a:solidFill>
                <a:latin typeface="Calibri"/>
                <a:cs typeface="Calibri"/>
              </a:rPr>
              <a:t>JOAQUIM</a:t>
            </a:r>
            <a:r>
              <a:rPr sz="900" b="1" spc="-10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900" b="1" spc="-5">
                <a:solidFill>
                  <a:srgbClr val="009ED2"/>
                </a:solidFill>
                <a:latin typeface="Calibri"/>
                <a:cs typeface="Calibri"/>
              </a:rPr>
              <a:t>JOSÉ</a:t>
            </a:r>
            <a:r>
              <a:rPr sz="900" b="1" spc="-10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900" b="1" spc="-5">
                <a:solidFill>
                  <a:srgbClr val="009ED2"/>
                </a:solidFill>
                <a:latin typeface="Calibri"/>
                <a:cs typeface="Calibri"/>
              </a:rPr>
              <a:t>DA</a:t>
            </a:r>
            <a:r>
              <a:rPr sz="900" b="1" spc="-20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900" b="1" spc="-5">
                <a:solidFill>
                  <a:srgbClr val="009ED2"/>
                </a:solidFill>
                <a:latin typeface="Calibri"/>
                <a:cs typeface="Calibri"/>
              </a:rPr>
              <a:t>SILVA XAVIER</a:t>
            </a:r>
            <a:endParaRPr sz="900">
              <a:latin typeface="Calibri"/>
              <a:cs typeface="Calibr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833818" y="6021514"/>
            <a:ext cx="1216025" cy="551815"/>
            <a:chOff x="833818" y="6021514"/>
            <a:chExt cx="1216025" cy="551815"/>
          </a:xfrm>
        </p:grpSpPr>
        <p:sp>
          <p:nvSpPr>
            <p:cNvPr id="12" name="object 12"/>
            <p:cNvSpPr/>
            <p:nvPr/>
          </p:nvSpPr>
          <p:spPr>
            <a:xfrm>
              <a:off x="994409" y="6182106"/>
              <a:ext cx="1041400" cy="376555"/>
            </a:xfrm>
            <a:custGeom>
              <a:avLst/>
              <a:gdLst/>
              <a:ahLst/>
              <a:cxnLst/>
              <a:rect l="l" t="t" r="r" b="b"/>
              <a:pathLst>
                <a:path w="1041400" h="376554">
                  <a:moveTo>
                    <a:pt x="0" y="31368"/>
                  </a:moveTo>
                  <a:lnTo>
                    <a:pt x="2467" y="19180"/>
                  </a:lnTo>
                  <a:lnTo>
                    <a:pt x="9196" y="9207"/>
                  </a:lnTo>
                  <a:lnTo>
                    <a:pt x="19175" y="2472"/>
                  </a:lnTo>
                  <a:lnTo>
                    <a:pt x="31394" y="0"/>
                  </a:lnTo>
                  <a:lnTo>
                    <a:pt x="1009522" y="0"/>
                  </a:lnTo>
                  <a:lnTo>
                    <a:pt x="1021711" y="2472"/>
                  </a:lnTo>
                  <a:lnTo>
                    <a:pt x="1031684" y="9207"/>
                  </a:lnTo>
                  <a:lnTo>
                    <a:pt x="1038419" y="19180"/>
                  </a:lnTo>
                  <a:lnTo>
                    <a:pt x="1040891" y="31368"/>
                  </a:lnTo>
                  <a:lnTo>
                    <a:pt x="1040891" y="345059"/>
                  </a:lnTo>
                  <a:lnTo>
                    <a:pt x="1038419" y="357247"/>
                  </a:lnTo>
                  <a:lnTo>
                    <a:pt x="1031684" y="367220"/>
                  </a:lnTo>
                  <a:lnTo>
                    <a:pt x="1021711" y="373955"/>
                  </a:lnTo>
                  <a:lnTo>
                    <a:pt x="1009522" y="376428"/>
                  </a:lnTo>
                  <a:lnTo>
                    <a:pt x="31394" y="376428"/>
                  </a:lnTo>
                  <a:lnTo>
                    <a:pt x="19175" y="373955"/>
                  </a:lnTo>
                  <a:lnTo>
                    <a:pt x="9196" y="367220"/>
                  </a:lnTo>
                  <a:lnTo>
                    <a:pt x="2467" y="357247"/>
                  </a:lnTo>
                  <a:lnTo>
                    <a:pt x="0" y="345059"/>
                  </a:lnTo>
                  <a:lnTo>
                    <a:pt x="0" y="31368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848105" y="6035802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146303" y="0"/>
                  </a:moveTo>
                  <a:lnTo>
                    <a:pt x="100062" y="7461"/>
                  </a:lnTo>
                  <a:lnTo>
                    <a:pt x="59900" y="28236"/>
                  </a:lnTo>
                  <a:lnTo>
                    <a:pt x="28229" y="59911"/>
                  </a:lnTo>
                  <a:lnTo>
                    <a:pt x="7459" y="100071"/>
                  </a:lnTo>
                  <a:lnTo>
                    <a:pt x="0" y="146303"/>
                  </a:lnTo>
                  <a:lnTo>
                    <a:pt x="7459" y="192536"/>
                  </a:lnTo>
                  <a:lnTo>
                    <a:pt x="28229" y="232696"/>
                  </a:lnTo>
                  <a:lnTo>
                    <a:pt x="59900" y="264371"/>
                  </a:lnTo>
                  <a:lnTo>
                    <a:pt x="100062" y="285146"/>
                  </a:lnTo>
                  <a:lnTo>
                    <a:pt x="146303" y="292607"/>
                  </a:lnTo>
                  <a:lnTo>
                    <a:pt x="192545" y="285146"/>
                  </a:lnTo>
                  <a:lnTo>
                    <a:pt x="232707" y="264371"/>
                  </a:lnTo>
                  <a:lnTo>
                    <a:pt x="264378" y="232696"/>
                  </a:lnTo>
                  <a:lnTo>
                    <a:pt x="285148" y="192536"/>
                  </a:lnTo>
                  <a:lnTo>
                    <a:pt x="292607" y="146303"/>
                  </a:lnTo>
                  <a:lnTo>
                    <a:pt x="285148" y="100071"/>
                  </a:lnTo>
                  <a:lnTo>
                    <a:pt x="264378" y="59911"/>
                  </a:lnTo>
                  <a:lnTo>
                    <a:pt x="232707" y="28236"/>
                  </a:lnTo>
                  <a:lnTo>
                    <a:pt x="192545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848105" y="6035802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0" y="146303"/>
                  </a:moveTo>
                  <a:lnTo>
                    <a:pt x="7459" y="100071"/>
                  </a:lnTo>
                  <a:lnTo>
                    <a:pt x="28229" y="59911"/>
                  </a:lnTo>
                  <a:lnTo>
                    <a:pt x="59900" y="28236"/>
                  </a:lnTo>
                  <a:lnTo>
                    <a:pt x="100062" y="7461"/>
                  </a:lnTo>
                  <a:lnTo>
                    <a:pt x="146303" y="0"/>
                  </a:lnTo>
                  <a:lnTo>
                    <a:pt x="192545" y="7461"/>
                  </a:lnTo>
                  <a:lnTo>
                    <a:pt x="232707" y="28236"/>
                  </a:lnTo>
                  <a:lnTo>
                    <a:pt x="264378" y="59911"/>
                  </a:lnTo>
                  <a:lnTo>
                    <a:pt x="285148" y="100071"/>
                  </a:lnTo>
                  <a:lnTo>
                    <a:pt x="292607" y="146303"/>
                  </a:lnTo>
                  <a:lnTo>
                    <a:pt x="285148" y="192536"/>
                  </a:lnTo>
                  <a:lnTo>
                    <a:pt x="264378" y="232696"/>
                  </a:lnTo>
                  <a:lnTo>
                    <a:pt x="232707" y="264371"/>
                  </a:lnTo>
                  <a:lnTo>
                    <a:pt x="192545" y="285146"/>
                  </a:lnTo>
                  <a:lnTo>
                    <a:pt x="146303" y="292607"/>
                  </a:lnTo>
                  <a:lnTo>
                    <a:pt x="100062" y="285146"/>
                  </a:lnTo>
                  <a:lnTo>
                    <a:pt x="59900" y="264371"/>
                  </a:lnTo>
                  <a:lnTo>
                    <a:pt x="28229" y="232696"/>
                  </a:lnTo>
                  <a:lnTo>
                    <a:pt x="7459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941933" y="6069584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2720530" y="6871906"/>
            <a:ext cx="609600" cy="549910"/>
            <a:chOff x="2720530" y="6871906"/>
            <a:chExt cx="609600" cy="549910"/>
          </a:xfrm>
        </p:grpSpPr>
        <p:sp>
          <p:nvSpPr>
            <p:cNvPr id="17" name="object 17"/>
            <p:cNvSpPr/>
            <p:nvPr/>
          </p:nvSpPr>
          <p:spPr>
            <a:xfrm>
              <a:off x="2734817" y="6886194"/>
              <a:ext cx="581025" cy="335280"/>
            </a:xfrm>
            <a:custGeom>
              <a:avLst/>
              <a:gdLst/>
              <a:ahLst/>
              <a:cxnLst/>
              <a:rect l="l" t="t" r="r" b="b"/>
              <a:pathLst>
                <a:path w="581025" h="335279">
                  <a:moveTo>
                    <a:pt x="0" y="27940"/>
                  </a:moveTo>
                  <a:lnTo>
                    <a:pt x="2204" y="17091"/>
                  </a:lnTo>
                  <a:lnTo>
                    <a:pt x="8207" y="8207"/>
                  </a:lnTo>
                  <a:lnTo>
                    <a:pt x="17091" y="2204"/>
                  </a:lnTo>
                  <a:lnTo>
                    <a:pt x="27939" y="0"/>
                  </a:lnTo>
                  <a:lnTo>
                    <a:pt x="552704" y="0"/>
                  </a:lnTo>
                  <a:lnTo>
                    <a:pt x="563552" y="2204"/>
                  </a:lnTo>
                  <a:lnTo>
                    <a:pt x="572436" y="8207"/>
                  </a:lnTo>
                  <a:lnTo>
                    <a:pt x="578439" y="17091"/>
                  </a:lnTo>
                  <a:lnTo>
                    <a:pt x="580644" y="27940"/>
                  </a:lnTo>
                  <a:lnTo>
                    <a:pt x="580644" y="307340"/>
                  </a:lnTo>
                  <a:lnTo>
                    <a:pt x="578439" y="318188"/>
                  </a:lnTo>
                  <a:lnTo>
                    <a:pt x="572436" y="327072"/>
                  </a:lnTo>
                  <a:lnTo>
                    <a:pt x="563552" y="333075"/>
                  </a:lnTo>
                  <a:lnTo>
                    <a:pt x="552704" y="335280"/>
                  </a:lnTo>
                  <a:lnTo>
                    <a:pt x="27939" y="335280"/>
                  </a:lnTo>
                  <a:lnTo>
                    <a:pt x="17091" y="333075"/>
                  </a:lnTo>
                  <a:lnTo>
                    <a:pt x="8207" y="327072"/>
                  </a:lnTo>
                  <a:lnTo>
                    <a:pt x="2204" y="318188"/>
                  </a:lnTo>
                  <a:lnTo>
                    <a:pt x="0" y="307340"/>
                  </a:lnTo>
                  <a:lnTo>
                    <a:pt x="0" y="27940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2879597" y="7114794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4" h="292734">
                  <a:moveTo>
                    <a:pt x="145541" y="0"/>
                  </a:moveTo>
                  <a:lnTo>
                    <a:pt x="99535" y="7461"/>
                  </a:lnTo>
                  <a:lnTo>
                    <a:pt x="59582" y="28236"/>
                  </a:lnTo>
                  <a:lnTo>
                    <a:pt x="28078" y="59911"/>
                  </a:lnTo>
                  <a:lnTo>
                    <a:pt x="7418" y="100071"/>
                  </a:lnTo>
                  <a:lnTo>
                    <a:pt x="0" y="146304"/>
                  </a:lnTo>
                  <a:lnTo>
                    <a:pt x="7418" y="192536"/>
                  </a:lnTo>
                  <a:lnTo>
                    <a:pt x="28078" y="232696"/>
                  </a:lnTo>
                  <a:lnTo>
                    <a:pt x="59582" y="264371"/>
                  </a:lnTo>
                  <a:lnTo>
                    <a:pt x="99535" y="285146"/>
                  </a:lnTo>
                  <a:lnTo>
                    <a:pt x="145541" y="292608"/>
                  </a:lnTo>
                  <a:lnTo>
                    <a:pt x="191548" y="285146"/>
                  </a:lnTo>
                  <a:lnTo>
                    <a:pt x="231501" y="264371"/>
                  </a:lnTo>
                  <a:lnTo>
                    <a:pt x="263005" y="232696"/>
                  </a:lnTo>
                  <a:lnTo>
                    <a:pt x="283665" y="192536"/>
                  </a:lnTo>
                  <a:lnTo>
                    <a:pt x="291083" y="146304"/>
                  </a:lnTo>
                  <a:lnTo>
                    <a:pt x="283665" y="100071"/>
                  </a:lnTo>
                  <a:lnTo>
                    <a:pt x="263005" y="59911"/>
                  </a:lnTo>
                  <a:lnTo>
                    <a:pt x="231501" y="28236"/>
                  </a:lnTo>
                  <a:lnTo>
                    <a:pt x="191548" y="7461"/>
                  </a:lnTo>
                  <a:lnTo>
                    <a:pt x="145541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2879597" y="7114794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4" h="292734">
                  <a:moveTo>
                    <a:pt x="0" y="146304"/>
                  </a:moveTo>
                  <a:lnTo>
                    <a:pt x="7418" y="100071"/>
                  </a:lnTo>
                  <a:lnTo>
                    <a:pt x="28078" y="59911"/>
                  </a:lnTo>
                  <a:lnTo>
                    <a:pt x="59582" y="28236"/>
                  </a:lnTo>
                  <a:lnTo>
                    <a:pt x="99535" y="7461"/>
                  </a:lnTo>
                  <a:lnTo>
                    <a:pt x="145541" y="0"/>
                  </a:lnTo>
                  <a:lnTo>
                    <a:pt x="191548" y="7461"/>
                  </a:lnTo>
                  <a:lnTo>
                    <a:pt x="231501" y="28236"/>
                  </a:lnTo>
                  <a:lnTo>
                    <a:pt x="263005" y="59911"/>
                  </a:lnTo>
                  <a:lnTo>
                    <a:pt x="283665" y="100071"/>
                  </a:lnTo>
                  <a:lnTo>
                    <a:pt x="291083" y="146304"/>
                  </a:lnTo>
                  <a:lnTo>
                    <a:pt x="283665" y="192536"/>
                  </a:lnTo>
                  <a:lnTo>
                    <a:pt x="263005" y="232696"/>
                  </a:lnTo>
                  <a:lnTo>
                    <a:pt x="231501" y="264371"/>
                  </a:lnTo>
                  <a:lnTo>
                    <a:pt x="191548" y="285146"/>
                  </a:lnTo>
                  <a:lnTo>
                    <a:pt x="145541" y="292608"/>
                  </a:lnTo>
                  <a:lnTo>
                    <a:pt x="99535" y="285146"/>
                  </a:lnTo>
                  <a:lnTo>
                    <a:pt x="59582" y="264371"/>
                  </a:lnTo>
                  <a:lnTo>
                    <a:pt x="28078" y="232696"/>
                  </a:lnTo>
                  <a:lnTo>
                    <a:pt x="7418" y="192536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2973070" y="7148830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5096446" y="4596574"/>
            <a:ext cx="6226810" cy="2625725"/>
            <a:chOff x="5096446" y="4596574"/>
            <a:chExt cx="6226810" cy="2625725"/>
          </a:xfrm>
        </p:grpSpPr>
        <p:sp>
          <p:nvSpPr>
            <p:cNvPr id="22" name="object 22"/>
            <p:cNvSpPr/>
            <p:nvPr/>
          </p:nvSpPr>
          <p:spPr>
            <a:xfrm>
              <a:off x="5257038" y="4757166"/>
              <a:ext cx="6052185" cy="2451100"/>
            </a:xfrm>
            <a:custGeom>
              <a:avLst/>
              <a:gdLst/>
              <a:ahLst/>
              <a:cxnLst/>
              <a:rect l="l" t="t" r="r" b="b"/>
              <a:pathLst>
                <a:path w="6052184" h="2451100">
                  <a:moveTo>
                    <a:pt x="0" y="67817"/>
                  </a:moveTo>
                  <a:lnTo>
                    <a:pt x="5328" y="41415"/>
                  </a:lnTo>
                  <a:lnTo>
                    <a:pt x="19859" y="19859"/>
                  </a:lnTo>
                  <a:lnTo>
                    <a:pt x="41415" y="5328"/>
                  </a:lnTo>
                  <a:lnTo>
                    <a:pt x="67817" y="0"/>
                  </a:lnTo>
                  <a:lnTo>
                    <a:pt x="5983986" y="0"/>
                  </a:lnTo>
                  <a:lnTo>
                    <a:pt x="6010388" y="5328"/>
                  </a:lnTo>
                  <a:lnTo>
                    <a:pt x="6031944" y="19859"/>
                  </a:lnTo>
                  <a:lnTo>
                    <a:pt x="6046475" y="41415"/>
                  </a:lnTo>
                  <a:lnTo>
                    <a:pt x="6051804" y="67817"/>
                  </a:lnTo>
                  <a:lnTo>
                    <a:pt x="6051804" y="2382774"/>
                  </a:lnTo>
                  <a:lnTo>
                    <a:pt x="6046475" y="2409176"/>
                  </a:lnTo>
                  <a:lnTo>
                    <a:pt x="6031944" y="2430732"/>
                  </a:lnTo>
                  <a:lnTo>
                    <a:pt x="6010388" y="2445263"/>
                  </a:lnTo>
                  <a:lnTo>
                    <a:pt x="5983986" y="2450591"/>
                  </a:lnTo>
                  <a:lnTo>
                    <a:pt x="67817" y="2450591"/>
                  </a:lnTo>
                  <a:lnTo>
                    <a:pt x="41415" y="2445263"/>
                  </a:lnTo>
                  <a:lnTo>
                    <a:pt x="19859" y="2430732"/>
                  </a:lnTo>
                  <a:lnTo>
                    <a:pt x="5328" y="2409176"/>
                  </a:lnTo>
                  <a:lnTo>
                    <a:pt x="0" y="2382774"/>
                  </a:lnTo>
                  <a:lnTo>
                    <a:pt x="0" y="67817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5110734" y="4610862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146303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3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3" y="292607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7" y="146303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5110734" y="4610862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0" y="146303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3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7" y="146303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3" y="292607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5205476" y="4643755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3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3445764" y="3326892"/>
            <a:ext cx="6419215" cy="210820"/>
          </a:xfrm>
          <a:custGeom>
            <a:avLst/>
            <a:gdLst/>
            <a:ahLst/>
            <a:cxnLst/>
            <a:rect l="l" t="t" r="r" b="b"/>
            <a:pathLst>
              <a:path w="6419215" h="210820">
                <a:moveTo>
                  <a:pt x="6419088" y="0"/>
                </a:moveTo>
                <a:lnTo>
                  <a:pt x="0" y="0"/>
                </a:lnTo>
                <a:lnTo>
                  <a:pt x="0" y="210312"/>
                </a:lnTo>
                <a:lnTo>
                  <a:pt x="6419088" y="210312"/>
                </a:lnTo>
                <a:lnTo>
                  <a:pt x="641908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Seta: para a Direita 27">
            <a:extLst>
              <a:ext uri="{FF2B5EF4-FFF2-40B4-BE49-F238E27FC236}">
                <a16:creationId xmlns:a16="http://schemas.microsoft.com/office/drawing/2014/main" id="{063B53F2-27CF-F0C3-63A4-62ACB460E1C2}"/>
              </a:ext>
            </a:extLst>
          </p:cNvPr>
          <p:cNvSpPr/>
          <p:nvPr/>
        </p:nvSpPr>
        <p:spPr>
          <a:xfrm rot="5895163">
            <a:off x="1299311" y="5322826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8C079C-2AB8-C248-3336-C26AE662DB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>
            <a:extLst>
              <a:ext uri="{FF2B5EF4-FFF2-40B4-BE49-F238E27FC236}">
                <a16:creationId xmlns:a16="http://schemas.microsoft.com/office/drawing/2014/main" id="{01A9EEAC-E918-DAF6-8925-5944E0E6F8ED}"/>
              </a:ext>
            </a:extLst>
          </p:cNvPr>
          <p:cNvSpPr/>
          <p:nvPr/>
        </p:nvSpPr>
        <p:spPr>
          <a:xfrm>
            <a:off x="449580" y="0"/>
            <a:ext cx="5995670" cy="736600"/>
          </a:xfrm>
          <a:custGeom>
            <a:avLst/>
            <a:gdLst/>
            <a:ahLst/>
            <a:cxnLst/>
            <a:rect l="l" t="t" r="r" b="b"/>
            <a:pathLst>
              <a:path w="5995670" h="736600">
                <a:moveTo>
                  <a:pt x="599541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5773547" y="736092"/>
                </a:lnTo>
                <a:lnTo>
                  <a:pt x="5818267" y="731585"/>
                </a:lnTo>
                <a:lnTo>
                  <a:pt x="5859916" y="718659"/>
                </a:lnTo>
                <a:lnTo>
                  <a:pt x="5897604" y="698205"/>
                </a:lnTo>
                <a:lnTo>
                  <a:pt x="5930439" y="671115"/>
                </a:lnTo>
                <a:lnTo>
                  <a:pt x="5957529" y="638281"/>
                </a:lnTo>
                <a:lnTo>
                  <a:pt x="5977983" y="600593"/>
                </a:lnTo>
                <a:lnTo>
                  <a:pt x="5990909" y="558943"/>
                </a:lnTo>
                <a:lnTo>
                  <a:pt x="5995416" y="514223"/>
                </a:lnTo>
                <a:lnTo>
                  <a:pt x="599541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>
            <a:extLst>
              <a:ext uri="{FF2B5EF4-FFF2-40B4-BE49-F238E27FC236}">
                <a16:creationId xmlns:a16="http://schemas.microsoft.com/office/drawing/2014/main" id="{77DA6C56-5F30-DEA4-612E-D8D6394E55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189" y="132969"/>
            <a:ext cx="544258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772410" algn="l"/>
                <a:tab pos="3359785" algn="l"/>
              </a:tabLst>
            </a:pPr>
            <a:r>
              <a:rPr sz="2600" spc="254">
                <a:latin typeface="Calibri"/>
                <a:cs typeface="Calibri"/>
              </a:rPr>
              <a:t>AGENDAMENTO	</a:t>
            </a:r>
            <a:r>
              <a:rPr sz="2600" spc="120">
                <a:latin typeface="Calibri"/>
                <a:cs typeface="Calibri"/>
              </a:rPr>
              <a:t>DA	</a:t>
            </a:r>
            <a:r>
              <a:rPr sz="2600" spc="235">
                <a:latin typeface="Calibri"/>
                <a:cs typeface="Calibri"/>
              </a:rPr>
              <a:t>INSTALAÇÃO</a:t>
            </a:r>
            <a:endParaRPr sz="2600">
              <a:latin typeface="Calibri"/>
              <a:cs typeface="Calibri"/>
            </a:endParaRPr>
          </a:p>
        </p:txBody>
      </p:sp>
      <p:pic>
        <p:nvPicPr>
          <p:cNvPr id="7" name="object 7">
            <a:extLst>
              <a:ext uri="{FF2B5EF4-FFF2-40B4-BE49-F238E27FC236}">
                <a16:creationId xmlns:a16="http://schemas.microsoft.com/office/drawing/2014/main" id="{990B0272-CE58-564E-2A3B-0FE55B6759E3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206865" y="1164971"/>
            <a:ext cx="2015871" cy="1170940"/>
          </a:xfrm>
          <a:prstGeom prst="rect">
            <a:avLst/>
          </a:prstGeom>
        </p:spPr>
      </p:pic>
      <p:sp>
        <p:nvSpPr>
          <p:cNvPr id="8" name="object 8">
            <a:extLst>
              <a:ext uri="{FF2B5EF4-FFF2-40B4-BE49-F238E27FC236}">
                <a16:creationId xmlns:a16="http://schemas.microsoft.com/office/drawing/2014/main" id="{46CBADE1-E014-9007-ED72-8F603054EE99}"/>
              </a:ext>
            </a:extLst>
          </p:cNvPr>
          <p:cNvSpPr txBox="1"/>
          <p:nvPr/>
        </p:nvSpPr>
        <p:spPr>
          <a:xfrm>
            <a:off x="9539985" y="1255852"/>
            <a:ext cx="340360" cy="1092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0" b="1" spc="35">
                <a:solidFill>
                  <a:srgbClr val="E2252D"/>
                </a:solidFill>
                <a:latin typeface="Microsoft YaHei UI"/>
                <a:cs typeface="Microsoft YaHei UI"/>
              </a:rPr>
              <a:t>!</a:t>
            </a:r>
            <a:endParaRPr sz="7000">
              <a:latin typeface="Microsoft YaHei UI"/>
              <a:cs typeface="Microsoft YaHei UI"/>
            </a:endParaRPr>
          </a:p>
        </p:txBody>
      </p:sp>
      <p:grpSp>
        <p:nvGrpSpPr>
          <p:cNvPr id="9" name="object 9">
            <a:extLst>
              <a:ext uri="{FF2B5EF4-FFF2-40B4-BE49-F238E27FC236}">
                <a16:creationId xmlns:a16="http://schemas.microsoft.com/office/drawing/2014/main" id="{F8103B94-8DC3-B2E3-16F1-1104186539F9}"/>
              </a:ext>
            </a:extLst>
          </p:cNvPr>
          <p:cNvGrpSpPr/>
          <p:nvPr/>
        </p:nvGrpSpPr>
        <p:grpSpPr>
          <a:xfrm>
            <a:off x="916938" y="1152830"/>
            <a:ext cx="10796933" cy="6556451"/>
            <a:chOff x="916939" y="3003296"/>
            <a:chExt cx="10403840" cy="4705985"/>
          </a:xfrm>
        </p:grpSpPr>
        <p:pic>
          <p:nvPicPr>
            <p:cNvPr id="10" name="object 10">
              <a:extLst>
                <a:ext uri="{FF2B5EF4-FFF2-40B4-BE49-F238E27FC236}">
                  <a16:creationId xmlns:a16="http://schemas.microsoft.com/office/drawing/2014/main" id="{3020445E-968F-65D7-23C7-A19A5491D453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29639" y="3054046"/>
              <a:ext cx="10378440" cy="4642153"/>
            </a:xfrm>
            <a:prstGeom prst="rect">
              <a:avLst/>
            </a:prstGeom>
          </p:spPr>
        </p:pic>
        <p:sp>
          <p:nvSpPr>
            <p:cNvPr id="11" name="object 11">
              <a:extLst>
                <a:ext uri="{FF2B5EF4-FFF2-40B4-BE49-F238E27FC236}">
                  <a16:creationId xmlns:a16="http://schemas.microsoft.com/office/drawing/2014/main" id="{EE807E71-030A-45B1-ECED-2AC4C003E199}"/>
                </a:ext>
              </a:extLst>
            </p:cNvPr>
            <p:cNvSpPr/>
            <p:nvPr/>
          </p:nvSpPr>
          <p:spPr>
            <a:xfrm>
              <a:off x="923289" y="3009646"/>
              <a:ext cx="10391140" cy="4693285"/>
            </a:xfrm>
            <a:custGeom>
              <a:avLst/>
              <a:gdLst/>
              <a:ahLst/>
              <a:cxnLst/>
              <a:rect l="l" t="t" r="r" b="b"/>
              <a:pathLst>
                <a:path w="10391140" h="4693284">
                  <a:moveTo>
                    <a:pt x="0" y="4692904"/>
                  </a:moveTo>
                  <a:lnTo>
                    <a:pt x="10391140" y="4692904"/>
                  </a:lnTo>
                  <a:lnTo>
                    <a:pt x="10391140" y="0"/>
                  </a:lnTo>
                  <a:lnTo>
                    <a:pt x="0" y="0"/>
                  </a:lnTo>
                  <a:lnTo>
                    <a:pt x="0" y="4692904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>
            <a:extLst>
              <a:ext uri="{FF2B5EF4-FFF2-40B4-BE49-F238E27FC236}">
                <a16:creationId xmlns:a16="http://schemas.microsoft.com/office/drawing/2014/main" id="{0A9372C9-5C69-3D10-6963-23D8F5909D3C}"/>
              </a:ext>
            </a:extLst>
          </p:cNvPr>
          <p:cNvSpPr txBox="1"/>
          <p:nvPr/>
        </p:nvSpPr>
        <p:spPr>
          <a:xfrm>
            <a:off x="1335024" y="3852672"/>
            <a:ext cx="2165985" cy="193675"/>
          </a:xfrm>
          <a:prstGeom prst="rect">
            <a:avLst/>
          </a:prstGeom>
          <a:solidFill>
            <a:srgbClr val="F3F3F3"/>
          </a:solidFill>
        </p:spPr>
        <p:txBody>
          <a:bodyPr vert="horz" wrap="square" lIns="0" tIns="0" rIns="0" bIns="0" rtlCol="0">
            <a:spAutoFit/>
          </a:bodyPr>
          <a:lstStyle/>
          <a:p>
            <a:pPr marL="16510">
              <a:lnSpc>
                <a:spcPts val="1270"/>
              </a:lnSpc>
            </a:pP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JOAQUIM</a:t>
            </a:r>
            <a:r>
              <a:rPr sz="1100" b="1" spc="-3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JOSÉ</a:t>
            </a:r>
            <a:r>
              <a:rPr sz="1100" b="1" spc="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>
                <a:solidFill>
                  <a:srgbClr val="009ED2"/>
                </a:solidFill>
                <a:latin typeface="Calibri"/>
                <a:cs typeface="Calibri"/>
              </a:rPr>
              <a:t>DA</a:t>
            </a:r>
            <a:r>
              <a:rPr sz="1100" b="1" spc="-2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SILVA</a:t>
            </a:r>
            <a:r>
              <a:rPr sz="1100" b="1" spc="-20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>
                <a:solidFill>
                  <a:srgbClr val="009ED2"/>
                </a:solidFill>
                <a:latin typeface="Calibri"/>
                <a:cs typeface="Calibri"/>
              </a:rPr>
              <a:t>XAVIER</a:t>
            </a:r>
            <a:endParaRPr sz="1100">
              <a:latin typeface="Calibri"/>
              <a:cs typeface="Calibri"/>
            </a:endParaRPr>
          </a:p>
        </p:txBody>
      </p:sp>
      <p:grpSp>
        <p:nvGrpSpPr>
          <p:cNvPr id="13" name="object 13">
            <a:extLst>
              <a:ext uri="{FF2B5EF4-FFF2-40B4-BE49-F238E27FC236}">
                <a16:creationId xmlns:a16="http://schemas.microsoft.com/office/drawing/2014/main" id="{4B7AE687-B662-717D-6235-80444772FFBC}"/>
              </a:ext>
            </a:extLst>
          </p:cNvPr>
          <p:cNvGrpSpPr/>
          <p:nvPr/>
        </p:nvGrpSpPr>
        <p:grpSpPr>
          <a:xfrm>
            <a:off x="807465" y="4068349"/>
            <a:ext cx="3960495" cy="1605035"/>
            <a:chOff x="861250" y="5035486"/>
            <a:chExt cx="3960495" cy="1177925"/>
          </a:xfrm>
        </p:grpSpPr>
        <p:sp>
          <p:nvSpPr>
            <p:cNvPr id="14" name="object 14">
              <a:extLst>
                <a:ext uri="{FF2B5EF4-FFF2-40B4-BE49-F238E27FC236}">
                  <a16:creationId xmlns:a16="http://schemas.microsoft.com/office/drawing/2014/main" id="{9DBE4911-7C82-EADE-61A6-C8C12BE0A252}"/>
                </a:ext>
              </a:extLst>
            </p:cNvPr>
            <p:cNvSpPr/>
            <p:nvPr/>
          </p:nvSpPr>
          <p:spPr>
            <a:xfrm>
              <a:off x="1021842" y="5196078"/>
              <a:ext cx="3785870" cy="1003300"/>
            </a:xfrm>
            <a:custGeom>
              <a:avLst/>
              <a:gdLst/>
              <a:ahLst/>
              <a:cxnLst/>
              <a:rect l="l" t="t" r="r" b="b"/>
              <a:pathLst>
                <a:path w="3785870" h="1003300">
                  <a:moveTo>
                    <a:pt x="0" y="83565"/>
                  </a:moveTo>
                  <a:lnTo>
                    <a:pt x="6571" y="51059"/>
                  </a:lnTo>
                  <a:lnTo>
                    <a:pt x="24493" y="24495"/>
                  </a:lnTo>
                  <a:lnTo>
                    <a:pt x="51076" y="6574"/>
                  </a:lnTo>
                  <a:lnTo>
                    <a:pt x="83629" y="0"/>
                  </a:lnTo>
                  <a:lnTo>
                    <a:pt x="3702050" y="0"/>
                  </a:lnTo>
                  <a:lnTo>
                    <a:pt x="3734556" y="6574"/>
                  </a:lnTo>
                  <a:lnTo>
                    <a:pt x="3761120" y="24495"/>
                  </a:lnTo>
                  <a:lnTo>
                    <a:pt x="3779041" y="51059"/>
                  </a:lnTo>
                  <a:lnTo>
                    <a:pt x="3785616" y="83565"/>
                  </a:lnTo>
                  <a:lnTo>
                    <a:pt x="3785616" y="919226"/>
                  </a:lnTo>
                  <a:lnTo>
                    <a:pt x="3779041" y="951732"/>
                  </a:lnTo>
                  <a:lnTo>
                    <a:pt x="3761120" y="978296"/>
                  </a:lnTo>
                  <a:lnTo>
                    <a:pt x="3734556" y="996217"/>
                  </a:lnTo>
                  <a:lnTo>
                    <a:pt x="3702050" y="1002791"/>
                  </a:lnTo>
                  <a:lnTo>
                    <a:pt x="83629" y="1002791"/>
                  </a:lnTo>
                  <a:lnTo>
                    <a:pt x="51076" y="996217"/>
                  </a:lnTo>
                  <a:lnTo>
                    <a:pt x="24493" y="978296"/>
                  </a:lnTo>
                  <a:lnTo>
                    <a:pt x="6571" y="951732"/>
                  </a:lnTo>
                  <a:lnTo>
                    <a:pt x="0" y="919226"/>
                  </a:lnTo>
                  <a:lnTo>
                    <a:pt x="0" y="83565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>
              <a:extLst>
                <a:ext uri="{FF2B5EF4-FFF2-40B4-BE49-F238E27FC236}">
                  <a16:creationId xmlns:a16="http://schemas.microsoft.com/office/drawing/2014/main" id="{7674D32E-764C-03F0-C3CA-CB61C358757F}"/>
                </a:ext>
              </a:extLst>
            </p:cNvPr>
            <p:cNvSpPr/>
            <p:nvPr/>
          </p:nvSpPr>
          <p:spPr>
            <a:xfrm>
              <a:off x="875538" y="5049774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146303" y="0"/>
                  </a:moveTo>
                  <a:lnTo>
                    <a:pt x="100062" y="7461"/>
                  </a:lnTo>
                  <a:lnTo>
                    <a:pt x="59900" y="28236"/>
                  </a:lnTo>
                  <a:lnTo>
                    <a:pt x="28229" y="59911"/>
                  </a:lnTo>
                  <a:lnTo>
                    <a:pt x="7459" y="100071"/>
                  </a:lnTo>
                  <a:lnTo>
                    <a:pt x="0" y="146303"/>
                  </a:lnTo>
                  <a:lnTo>
                    <a:pt x="7459" y="192536"/>
                  </a:lnTo>
                  <a:lnTo>
                    <a:pt x="28229" y="232696"/>
                  </a:lnTo>
                  <a:lnTo>
                    <a:pt x="59900" y="264371"/>
                  </a:lnTo>
                  <a:lnTo>
                    <a:pt x="100062" y="285146"/>
                  </a:lnTo>
                  <a:lnTo>
                    <a:pt x="146303" y="292607"/>
                  </a:lnTo>
                  <a:lnTo>
                    <a:pt x="192545" y="285146"/>
                  </a:lnTo>
                  <a:lnTo>
                    <a:pt x="232707" y="264371"/>
                  </a:lnTo>
                  <a:lnTo>
                    <a:pt x="264378" y="232696"/>
                  </a:lnTo>
                  <a:lnTo>
                    <a:pt x="285148" y="192536"/>
                  </a:lnTo>
                  <a:lnTo>
                    <a:pt x="292608" y="146303"/>
                  </a:lnTo>
                  <a:lnTo>
                    <a:pt x="285148" y="100071"/>
                  </a:lnTo>
                  <a:lnTo>
                    <a:pt x="264378" y="59911"/>
                  </a:lnTo>
                  <a:lnTo>
                    <a:pt x="232707" y="28236"/>
                  </a:lnTo>
                  <a:lnTo>
                    <a:pt x="192545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>
              <a:extLst>
                <a:ext uri="{FF2B5EF4-FFF2-40B4-BE49-F238E27FC236}">
                  <a16:creationId xmlns:a16="http://schemas.microsoft.com/office/drawing/2014/main" id="{3F8B5A1E-B8DF-B019-AFC9-89A17E5EACEA}"/>
                </a:ext>
              </a:extLst>
            </p:cNvPr>
            <p:cNvSpPr/>
            <p:nvPr/>
          </p:nvSpPr>
          <p:spPr>
            <a:xfrm>
              <a:off x="875538" y="5049774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0" y="146303"/>
                  </a:moveTo>
                  <a:lnTo>
                    <a:pt x="7459" y="100071"/>
                  </a:lnTo>
                  <a:lnTo>
                    <a:pt x="28229" y="59911"/>
                  </a:lnTo>
                  <a:lnTo>
                    <a:pt x="59900" y="28236"/>
                  </a:lnTo>
                  <a:lnTo>
                    <a:pt x="100062" y="7461"/>
                  </a:lnTo>
                  <a:lnTo>
                    <a:pt x="146303" y="0"/>
                  </a:lnTo>
                  <a:lnTo>
                    <a:pt x="192545" y="7461"/>
                  </a:lnTo>
                  <a:lnTo>
                    <a:pt x="232707" y="28236"/>
                  </a:lnTo>
                  <a:lnTo>
                    <a:pt x="264378" y="59911"/>
                  </a:lnTo>
                  <a:lnTo>
                    <a:pt x="285148" y="100071"/>
                  </a:lnTo>
                  <a:lnTo>
                    <a:pt x="292608" y="146303"/>
                  </a:lnTo>
                  <a:lnTo>
                    <a:pt x="285148" y="192536"/>
                  </a:lnTo>
                  <a:lnTo>
                    <a:pt x="264378" y="232696"/>
                  </a:lnTo>
                  <a:lnTo>
                    <a:pt x="232707" y="264371"/>
                  </a:lnTo>
                  <a:lnTo>
                    <a:pt x="192545" y="285146"/>
                  </a:lnTo>
                  <a:lnTo>
                    <a:pt x="146303" y="292607"/>
                  </a:lnTo>
                  <a:lnTo>
                    <a:pt x="100062" y="285146"/>
                  </a:lnTo>
                  <a:lnTo>
                    <a:pt x="59900" y="264371"/>
                  </a:lnTo>
                  <a:lnTo>
                    <a:pt x="28229" y="232696"/>
                  </a:lnTo>
                  <a:lnTo>
                    <a:pt x="7459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>
            <a:extLst>
              <a:ext uri="{FF2B5EF4-FFF2-40B4-BE49-F238E27FC236}">
                <a16:creationId xmlns:a16="http://schemas.microsoft.com/office/drawing/2014/main" id="{3DF684EE-7402-60A0-A611-F6330763CC01}"/>
              </a:ext>
            </a:extLst>
          </p:cNvPr>
          <p:cNvSpPr txBox="1"/>
          <p:nvPr/>
        </p:nvSpPr>
        <p:spPr>
          <a:xfrm>
            <a:off x="969365" y="5082921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8" name="object 18">
            <a:extLst>
              <a:ext uri="{FF2B5EF4-FFF2-40B4-BE49-F238E27FC236}">
                <a16:creationId xmlns:a16="http://schemas.microsoft.com/office/drawing/2014/main" id="{379B2882-59FA-2255-BFCB-1A1FF4BB6DAA}"/>
              </a:ext>
            </a:extLst>
          </p:cNvPr>
          <p:cNvGrpSpPr/>
          <p:nvPr/>
        </p:nvGrpSpPr>
        <p:grpSpPr>
          <a:xfrm>
            <a:off x="4398801" y="5668246"/>
            <a:ext cx="693420" cy="630555"/>
            <a:chOff x="4275010" y="6236398"/>
            <a:chExt cx="693420" cy="630555"/>
          </a:xfrm>
        </p:grpSpPr>
        <p:sp>
          <p:nvSpPr>
            <p:cNvPr id="19" name="object 19">
              <a:extLst>
                <a:ext uri="{FF2B5EF4-FFF2-40B4-BE49-F238E27FC236}">
                  <a16:creationId xmlns:a16="http://schemas.microsoft.com/office/drawing/2014/main" id="{25F756DE-F6AC-D82B-9D7C-00A71F4A278C}"/>
                </a:ext>
              </a:extLst>
            </p:cNvPr>
            <p:cNvSpPr/>
            <p:nvPr/>
          </p:nvSpPr>
          <p:spPr>
            <a:xfrm>
              <a:off x="4289297" y="6250686"/>
              <a:ext cx="664845" cy="367665"/>
            </a:xfrm>
            <a:custGeom>
              <a:avLst/>
              <a:gdLst/>
              <a:ahLst/>
              <a:cxnLst/>
              <a:rect l="l" t="t" r="r" b="b"/>
              <a:pathLst>
                <a:path w="664845" h="367665">
                  <a:moveTo>
                    <a:pt x="0" y="47244"/>
                  </a:moveTo>
                  <a:lnTo>
                    <a:pt x="3720" y="28878"/>
                  </a:lnTo>
                  <a:lnTo>
                    <a:pt x="13858" y="13858"/>
                  </a:lnTo>
                  <a:lnTo>
                    <a:pt x="28878" y="3720"/>
                  </a:lnTo>
                  <a:lnTo>
                    <a:pt x="47243" y="0"/>
                  </a:lnTo>
                  <a:lnTo>
                    <a:pt x="617219" y="0"/>
                  </a:lnTo>
                  <a:lnTo>
                    <a:pt x="635585" y="3720"/>
                  </a:lnTo>
                  <a:lnTo>
                    <a:pt x="650605" y="13858"/>
                  </a:lnTo>
                  <a:lnTo>
                    <a:pt x="660743" y="28878"/>
                  </a:lnTo>
                  <a:lnTo>
                    <a:pt x="664463" y="47244"/>
                  </a:lnTo>
                  <a:lnTo>
                    <a:pt x="664463" y="320040"/>
                  </a:lnTo>
                  <a:lnTo>
                    <a:pt x="660743" y="338405"/>
                  </a:lnTo>
                  <a:lnTo>
                    <a:pt x="650605" y="353425"/>
                  </a:lnTo>
                  <a:lnTo>
                    <a:pt x="635585" y="363563"/>
                  </a:lnTo>
                  <a:lnTo>
                    <a:pt x="617219" y="367284"/>
                  </a:lnTo>
                  <a:lnTo>
                    <a:pt x="47243" y="367284"/>
                  </a:lnTo>
                  <a:lnTo>
                    <a:pt x="28878" y="363563"/>
                  </a:lnTo>
                  <a:lnTo>
                    <a:pt x="13858" y="353425"/>
                  </a:lnTo>
                  <a:lnTo>
                    <a:pt x="3720" y="338405"/>
                  </a:lnTo>
                  <a:lnTo>
                    <a:pt x="0" y="320040"/>
                  </a:lnTo>
                  <a:lnTo>
                    <a:pt x="0" y="47244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>
              <a:extLst>
                <a:ext uri="{FF2B5EF4-FFF2-40B4-BE49-F238E27FC236}">
                  <a16:creationId xmlns:a16="http://schemas.microsoft.com/office/drawing/2014/main" id="{AB692480-30C3-B646-FF09-7417275D56D3}"/>
                </a:ext>
              </a:extLst>
            </p:cNvPr>
            <p:cNvSpPr/>
            <p:nvPr/>
          </p:nvSpPr>
          <p:spPr>
            <a:xfrm>
              <a:off x="4475225" y="656005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4">
                  <a:moveTo>
                    <a:pt x="146303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4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3" y="292608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8" y="146304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>
              <a:extLst>
                <a:ext uri="{FF2B5EF4-FFF2-40B4-BE49-F238E27FC236}">
                  <a16:creationId xmlns:a16="http://schemas.microsoft.com/office/drawing/2014/main" id="{6F5CECA6-D330-9430-8D72-75C72A926ED9}"/>
                </a:ext>
              </a:extLst>
            </p:cNvPr>
            <p:cNvSpPr/>
            <p:nvPr/>
          </p:nvSpPr>
          <p:spPr>
            <a:xfrm>
              <a:off x="4475225" y="656005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4">
                  <a:moveTo>
                    <a:pt x="0" y="146304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3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8" y="146304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3" y="292608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>
            <a:extLst>
              <a:ext uri="{FF2B5EF4-FFF2-40B4-BE49-F238E27FC236}">
                <a16:creationId xmlns:a16="http://schemas.microsoft.com/office/drawing/2014/main" id="{A0DE999E-217A-413B-6A9B-E428FA1FD999}"/>
              </a:ext>
            </a:extLst>
          </p:cNvPr>
          <p:cNvSpPr txBox="1"/>
          <p:nvPr/>
        </p:nvSpPr>
        <p:spPr>
          <a:xfrm>
            <a:off x="4569714" y="6592646"/>
            <a:ext cx="10287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23" name="object 23">
            <a:extLst>
              <a:ext uri="{FF2B5EF4-FFF2-40B4-BE49-F238E27FC236}">
                <a16:creationId xmlns:a16="http://schemas.microsoft.com/office/drawing/2014/main" id="{26F9CA8A-62BE-680E-A121-A4C1ABF7391D}"/>
              </a:ext>
            </a:extLst>
          </p:cNvPr>
          <p:cNvGrpSpPr/>
          <p:nvPr/>
        </p:nvGrpSpPr>
        <p:grpSpPr>
          <a:xfrm>
            <a:off x="3756659" y="3368040"/>
            <a:ext cx="6974205" cy="239395"/>
            <a:chOff x="3756659" y="3368040"/>
            <a:chExt cx="6974205" cy="239395"/>
          </a:xfrm>
        </p:grpSpPr>
        <p:sp>
          <p:nvSpPr>
            <p:cNvPr id="24" name="object 24">
              <a:extLst>
                <a:ext uri="{FF2B5EF4-FFF2-40B4-BE49-F238E27FC236}">
                  <a16:creationId xmlns:a16="http://schemas.microsoft.com/office/drawing/2014/main" id="{B4906770-2748-4029-E61C-340C25785208}"/>
                </a:ext>
              </a:extLst>
            </p:cNvPr>
            <p:cNvSpPr/>
            <p:nvPr/>
          </p:nvSpPr>
          <p:spPr>
            <a:xfrm>
              <a:off x="3756659" y="3368040"/>
              <a:ext cx="5835650" cy="239395"/>
            </a:xfrm>
            <a:custGeom>
              <a:avLst/>
              <a:gdLst/>
              <a:ahLst/>
              <a:cxnLst/>
              <a:rect l="l" t="t" r="r" b="b"/>
              <a:pathLst>
                <a:path w="5835650" h="239395">
                  <a:moveTo>
                    <a:pt x="5835395" y="0"/>
                  </a:moveTo>
                  <a:lnTo>
                    <a:pt x="0" y="0"/>
                  </a:lnTo>
                  <a:lnTo>
                    <a:pt x="0" y="239267"/>
                  </a:lnTo>
                  <a:lnTo>
                    <a:pt x="5835395" y="239267"/>
                  </a:lnTo>
                  <a:lnTo>
                    <a:pt x="583539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>
              <a:extLst>
                <a:ext uri="{FF2B5EF4-FFF2-40B4-BE49-F238E27FC236}">
                  <a16:creationId xmlns:a16="http://schemas.microsoft.com/office/drawing/2014/main" id="{8777FC07-D6AE-13DC-7C45-7B354FBC5CCB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945623" y="3406140"/>
              <a:ext cx="784859" cy="155448"/>
            </a:xfrm>
            <a:prstGeom prst="rect">
              <a:avLst/>
            </a:prstGeom>
          </p:spPr>
        </p:pic>
      </p:grpSp>
      <p:sp>
        <p:nvSpPr>
          <p:cNvPr id="26" name="object 26">
            <a:extLst>
              <a:ext uri="{FF2B5EF4-FFF2-40B4-BE49-F238E27FC236}">
                <a16:creationId xmlns:a16="http://schemas.microsoft.com/office/drawing/2014/main" id="{98F91B2F-3A76-0D46-E7A5-5EE219AEE485}"/>
              </a:ext>
            </a:extLst>
          </p:cNvPr>
          <p:cNvSpPr txBox="1"/>
          <p:nvPr/>
        </p:nvSpPr>
        <p:spPr>
          <a:xfrm>
            <a:off x="5521578" y="6021324"/>
            <a:ext cx="46228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ct val="100000"/>
              </a:lnSpc>
            </a:pP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123456</a:t>
            </a:r>
            <a:r>
              <a:rPr sz="850" spc="-5">
                <a:solidFill>
                  <a:srgbClr val="7E7E7E"/>
                </a:solidFill>
                <a:latin typeface="Calibri"/>
                <a:cs typeface="Calibri"/>
              </a:rPr>
              <a:t>7</a:t>
            </a: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8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27" name="object 27">
            <a:extLst>
              <a:ext uri="{FF2B5EF4-FFF2-40B4-BE49-F238E27FC236}">
                <a16:creationId xmlns:a16="http://schemas.microsoft.com/office/drawing/2014/main" id="{74D61DF3-D509-B445-88F8-743AD348FB68}"/>
              </a:ext>
            </a:extLst>
          </p:cNvPr>
          <p:cNvSpPr txBox="1"/>
          <p:nvPr/>
        </p:nvSpPr>
        <p:spPr>
          <a:xfrm>
            <a:off x="8437626" y="7011035"/>
            <a:ext cx="46228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ct val="100000"/>
              </a:lnSpc>
            </a:pP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876543</a:t>
            </a:r>
            <a:r>
              <a:rPr sz="850" spc="-5">
                <a:solidFill>
                  <a:srgbClr val="7E7E7E"/>
                </a:solidFill>
                <a:latin typeface="Calibri"/>
                <a:cs typeface="Calibri"/>
              </a:rPr>
              <a:t>2</a:t>
            </a: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1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29" name="Seta: para a Direita 28">
            <a:extLst>
              <a:ext uri="{FF2B5EF4-FFF2-40B4-BE49-F238E27FC236}">
                <a16:creationId xmlns:a16="http://schemas.microsoft.com/office/drawing/2014/main" id="{A31B6336-2131-D76A-308E-084F3601663F}"/>
              </a:ext>
            </a:extLst>
          </p:cNvPr>
          <p:cNvSpPr/>
          <p:nvPr/>
        </p:nvSpPr>
        <p:spPr>
          <a:xfrm rot="5895163">
            <a:off x="3974971" y="4218369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3882355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ED17DC8D-D18E-078E-D374-F4196B5D3D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80" b="18521"/>
          <a:stretch>
            <a:fillRect/>
          </a:stretch>
        </p:blipFill>
        <p:spPr>
          <a:xfrm>
            <a:off x="95866" y="739669"/>
            <a:ext cx="12242780" cy="7281383"/>
          </a:xfrm>
          <a:prstGeom prst="rect">
            <a:avLst/>
          </a:prstGeom>
        </p:spPr>
      </p:pic>
      <p:sp>
        <p:nvSpPr>
          <p:cNvPr id="5" name="object 5">
            <a:extLst>
              <a:ext uri="{FF2B5EF4-FFF2-40B4-BE49-F238E27FC236}">
                <a16:creationId xmlns:a16="http://schemas.microsoft.com/office/drawing/2014/main" id="{4417AF1C-7FF1-1175-5E2B-B26C880D8420}"/>
              </a:ext>
            </a:extLst>
          </p:cNvPr>
          <p:cNvSpPr/>
          <p:nvPr/>
        </p:nvSpPr>
        <p:spPr>
          <a:xfrm>
            <a:off x="95866" y="0"/>
            <a:ext cx="11835382" cy="73966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 sz="1808" dirty="0"/>
          </a:p>
        </p:txBody>
      </p:sp>
      <p:sp>
        <p:nvSpPr>
          <p:cNvPr id="6" name="object 6">
            <a:extLst>
              <a:ext uri="{FF2B5EF4-FFF2-40B4-BE49-F238E27FC236}">
                <a16:creationId xmlns:a16="http://schemas.microsoft.com/office/drawing/2014/main" id="{5A4D1510-7A57-22E6-FE61-97A340D8E6EF}"/>
              </a:ext>
            </a:extLst>
          </p:cNvPr>
          <p:cNvSpPr txBox="1">
            <a:spLocks/>
          </p:cNvSpPr>
          <p:nvPr/>
        </p:nvSpPr>
        <p:spPr>
          <a:xfrm>
            <a:off x="661255" y="221080"/>
            <a:ext cx="10769074" cy="321937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008" b="1" spc="266" dirty="0">
                <a:solidFill>
                  <a:schemeClr val="bg1"/>
                </a:solidFill>
                <a:latin typeface="Calibri"/>
                <a:cs typeface="Calibri"/>
              </a:rPr>
              <a:t>FAZER NOVAMENTE O PROCESSO- EM CASO DE ERRO ABRE CHAMADO</a:t>
            </a:r>
            <a:endParaRPr lang="pt-BR" sz="2008" b="1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7" name="Seta: Entalhada para a Direita 6">
            <a:extLst>
              <a:ext uri="{FF2B5EF4-FFF2-40B4-BE49-F238E27FC236}">
                <a16:creationId xmlns:a16="http://schemas.microsoft.com/office/drawing/2014/main" id="{357EA499-C556-5829-DF3D-62A829361BFD}"/>
              </a:ext>
            </a:extLst>
          </p:cNvPr>
          <p:cNvSpPr/>
          <p:nvPr/>
        </p:nvSpPr>
        <p:spPr>
          <a:xfrm rot="7222303">
            <a:off x="1812663" y="4931472"/>
            <a:ext cx="1681220" cy="1002824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8"/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92D4E3D9-4C05-A771-9872-D2B8C7B30F0E}"/>
              </a:ext>
            </a:extLst>
          </p:cNvPr>
          <p:cNvSpPr/>
          <p:nvPr/>
        </p:nvSpPr>
        <p:spPr>
          <a:xfrm>
            <a:off x="5040282" y="6893828"/>
            <a:ext cx="2162237" cy="41056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8"/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677EB7D7-9765-E457-341B-A44298315FD0}"/>
              </a:ext>
            </a:extLst>
          </p:cNvPr>
          <p:cNvSpPr/>
          <p:nvPr/>
        </p:nvSpPr>
        <p:spPr>
          <a:xfrm>
            <a:off x="4773778" y="6445990"/>
            <a:ext cx="2162237" cy="41056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8"/>
          </a:p>
        </p:txBody>
      </p:sp>
    </p:spTree>
    <p:extLst>
      <p:ext uri="{BB962C8B-B14F-4D97-AF65-F5344CB8AC3E}">
        <p14:creationId xmlns:p14="http://schemas.microsoft.com/office/powerpoint/2010/main" val="4290954181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6F1076-30ED-1EC3-1106-DA210066E2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31" y="877888"/>
            <a:ext cx="12239739" cy="68865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8240"/>
            <a:endParaRPr lang="en-US" sz="1808">
              <a:solidFill>
                <a:prstClr val="white"/>
              </a:solidFill>
              <a:latin typeface="Aptos" panose="02110004020202020204"/>
            </a:endParaRPr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9D72AABE-9A37-284C-E675-787B5A293A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>
            <a:fillRect/>
          </a:stretch>
        </p:blipFill>
        <p:spPr>
          <a:xfrm>
            <a:off x="20" y="586887"/>
            <a:ext cx="12242780" cy="7867302"/>
          </a:xfrm>
          <a:prstGeom prst="rect">
            <a:avLst/>
          </a:prstGeom>
        </p:spPr>
      </p:pic>
      <p:sp>
        <p:nvSpPr>
          <p:cNvPr id="3" name="object 5">
            <a:extLst>
              <a:ext uri="{FF2B5EF4-FFF2-40B4-BE49-F238E27FC236}">
                <a16:creationId xmlns:a16="http://schemas.microsoft.com/office/drawing/2014/main" id="{5CB69B7E-2091-F029-9D9A-3F23BAE2D1C4}"/>
              </a:ext>
            </a:extLst>
          </p:cNvPr>
          <p:cNvSpPr/>
          <p:nvPr/>
        </p:nvSpPr>
        <p:spPr>
          <a:xfrm>
            <a:off x="563747" y="-123036"/>
            <a:ext cx="7654466" cy="73966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 dirty="0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5" name="object 6">
            <a:extLst>
              <a:ext uri="{FF2B5EF4-FFF2-40B4-BE49-F238E27FC236}">
                <a16:creationId xmlns:a16="http://schemas.microsoft.com/office/drawing/2014/main" id="{6754D869-A29C-AF73-59F8-3123AD74B464}"/>
              </a:ext>
            </a:extLst>
          </p:cNvPr>
          <p:cNvSpPr txBox="1">
            <a:spLocks/>
          </p:cNvSpPr>
          <p:nvPr/>
        </p:nvSpPr>
        <p:spPr>
          <a:xfrm>
            <a:off x="985355" y="24598"/>
            <a:ext cx="6508423" cy="414655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prstClr val="white"/>
                </a:solidFill>
                <a:latin typeface="Calibri"/>
                <a:cs typeface="Calibri"/>
              </a:rPr>
              <a:t>ATUALIZAR O BOTÃO DA BIOMETRIA</a:t>
            </a:r>
            <a:endParaRPr lang="pt-BR" sz="2611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  <p:sp>
        <p:nvSpPr>
          <p:cNvPr id="6" name="Seta: Entalhada para a Direita 5">
            <a:extLst>
              <a:ext uri="{FF2B5EF4-FFF2-40B4-BE49-F238E27FC236}">
                <a16:creationId xmlns:a16="http://schemas.microsoft.com/office/drawing/2014/main" id="{07368829-534D-DED5-50A6-2F93479A4C70}"/>
              </a:ext>
            </a:extLst>
          </p:cNvPr>
          <p:cNvSpPr/>
          <p:nvPr/>
        </p:nvSpPr>
        <p:spPr>
          <a:xfrm rot="7222303">
            <a:off x="2693575" y="4244526"/>
            <a:ext cx="2428724" cy="1759518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808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6E5B2671-EE8E-7F9E-8E87-1CCFBC35CBFF}"/>
              </a:ext>
            </a:extLst>
          </p:cNvPr>
          <p:cNvSpPr/>
          <p:nvPr/>
        </p:nvSpPr>
        <p:spPr>
          <a:xfrm>
            <a:off x="1185220" y="3402612"/>
            <a:ext cx="2162237" cy="41056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808">
              <a:solidFill>
                <a:prstClr val="white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20449334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2AC26D2C-9063-2DB0-43CB-A8926402E0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775208"/>
            <a:ext cx="12845246" cy="45108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BEE2F54F-B983-D75F-655C-43745CA8B1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7259" y="4655261"/>
            <a:ext cx="12600974" cy="37890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Seta: Entalhada para a Direita 7">
            <a:extLst>
              <a:ext uri="{FF2B5EF4-FFF2-40B4-BE49-F238E27FC236}">
                <a16:creationId xmlns:a16="http://schemas.microsoft.com/office/drawing/2014/main" id="{3860FF30-628A-F547-1ADF-BA2315090840}"/>
              </a:ext>
            </a:extLst>
          </p:cNvPr>
          <p:cNvSpPr/>
          <p:nvPr/>
        </p:nvSpPr>
        <p:spPr>
          <a:xfrm rot="6833928">
            <a:off x="9101377" y="2064384"/>
            <a:ext cx="1587763" cy="1122437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9" name="Seta: Entalhada para a Direita 8">
            <a:extLst>
              <a:ext uri="{FF2B5EF4-FFF2-40B4-BE49-F238E27FC236}">
                <a16:creationId xmlns:a16="http://schemas.microsoft.com/office/drawing/2014/main" id="{53D63DD3-809C-C23C-CDE4-EB8DFC8B7203}"/>
              </a:ext>
            </a:extLst>
          </p:cNvPr>
          <p:cNvSpPr/>
          <p:nvPr/>
        </p:nvSpPr>
        <p:spPr>
          <a:xfrm rot="14022682">
            <a:off x="3333359" y="1890155"/>
            <a:ext cx="1334106" cy="795775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10" name="Seta: Entalhada para a Direita 9">
            <a:extLst>
              <a:ext uri="{FF2B5EF4-FFF2-40B4-BE49-F238E27FC236}">
                <a16:creationId xmlns:a16="http://schemas.microsoft.com/office/drawing/2014/main" id="{385DBB2A-15D9-4F64-819C-BE3865486C0F}"/>
              </a:ext>
            </a:extLst>
          </p:cNvPr>
          <p:cNvSpPr/>
          <p:nvPr/>
        </p:nvSpPr>
        <p:spPr>
          <a:xfrm rot="8431118">
            <a:off x="9567196" y="6151894"/>
            <a:ext cx="1334106" cy="795775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2" name="object 5">
            <a:extLst>
              <a:ext uri="{FF2B5EF4-FFF2-40B4-BE49-F238E27FC236}">
                <a16:creationId xmlns:a16="http://schemas.microsoft.com/office/drawing/2014/main" id="{4D263D29-28A1-CD15-2616-BD64CC8307C9}"/>
              </a:ext>
            </a:extLst>
          </p:cNvPr>
          <p:cNvSpPr/>
          <p:nvPr/>
        </p:nvSpPr>
        <p:spPr>
          <a:xfrm>
            <a:off x="412333" y="35541"/>
            <a:ext cx="7654466" cy="73966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 sz="1808" dirty="0"/>
          </a:p>
        </p:txBody>
      </p:sp>
      <p:sp>
        <p:nvSpPr>
          <p:cNvPr id="3" name="object 6">
            <a:extLst>
              <a:ext uri="{FF2B5EF4-FFF2-40B4-BE49-F238E27FC236}">
                <a16:creationId xmlns:a16="http://schemas.microsoft.com/office/drawing/2014/main" id="{E4F6F7E3-F9DB-6D0E-1EFF-17C067E4AF96}"/>
              </a:ext>
            </a:extLst>
          </p:cNvPr>
          <p:cNvSpPr txBox="1">
            <a:spLocks/>
          </p:cNvSpPr>
          <p:nvPr/>
        </p:nvSpPr>
        <p:spPr>
          <a:xfrm>
            <a:off x="985354" y="198047"/>
            <a:ext cx="6508423" cy="414655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schemeClr val="bg1"/>
                </a:solidFill>
                <a:latin typeface="Calibri"/>
                <a:cs typeface="Calibri"/>
              </a:rPr>
              <a:t>ATUALIZAR O BOTÃO DA BIOMETRIA</a:t>
            </a:r>
            <a:endParaRPr lang="pt-BR" sz="2611" b="1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0925CED6-C9B3-A0C0-9D8E-29A41FE03D26}"/>
              </a:ext>
            </a:extLst>
          </p:cNvPr>
          <p:cNvSpPr/>
          <p:nvPr/>
        </p:nvSpPr>
        <p:spPr>
          <a:xfrm>
            <a:off x="5099254" y="6512566"/>
            <a:ext cx="1022146" cy="2561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8"/>
          </a:p>
        </p:txBody>
      </p:sp>
    </p:spTree>
    <p:extLst>
      <p:ext uri="{BB962C8B-B14F-4D97-AF65-F5344CB8AC3E}">
        <p14:creationId xmlns:p14="http://schemas.microsoft.com/office/powerpoint/2010/main" val="742410067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7AA67C3D-6D28-4C64-81F8-295FC9396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77888"/>
            <a:ext cx="12242800" cy="6886575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en-US" sz="1808">
              <a:solidFill>
                <a:prstClr val="white"/>
              </a:solidFill>
              <a:latin typeface="Meiryo"/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21424" y="877888"/>
            <a:ext cx="2540264" cy="6886575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459120">
              <a:defRPr/>
            </a:pPr>
            <a:endParaRPr lang="en-US" sz="1808" dirty="0">
              <a:solidFill>
                <a:prstClr val="white"/>
              </a:solidFill>
              <a:latin typeface="Meiryo"/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27624" y="877888"/>
            <a:ext cx="2547002" cy="6886575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918240">
              <a:defRPr/>
            </a:pPr>
            <a:endParaRPr lang="en-US" sz="1808" dirty="0">
              <a:solidFill>
                <a:prstClr val="white"/>
              </a:solidFill>
              <a:latin typeface="Meiryo"/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74283919-7E00-4FC2-BFC9-3F56E58808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75396" y="877888"/>
            <a:ext cx="1961882" cy="3419376"/>
          </a:xfrm>
          <a:custGeom>
            <a:avLst/>
            <a:gdLst>
              <a:gd name="connsiteX0" fmla="*/ 340960 w 1953741"/>
              <a:gd name="connsiteY0" fmla="*/ 0 h 3405188"/>
              <a:gd name="connsiteX1" fmla="*/ 0 w 1953741"/>
              <a:gd name="connsiteY1" fmla="*/ 0 h 3405188"/>
              <a:gd name="connsiteX2" fmla="*/ 0 w 1953741"/>
              <a:gd name="connsiteY2" fmla="*/ 1 h 3405188"/>
              <a:gd name="connsiteX3" fmla="*/ 121075 w 1953741"/>
              <a:gd name="connsiteY3" fmla="*/ 1 h 3405188"/>
              <a:gd name="connsiteX4" fmla="*/ 143661 w 1953741"/>
              <a:gd name="connsiteY4" fmla="*/ 14998 h 3405188"/>
              <a:gd name="connsiteX5" fmla="*/ 1771120 w 1953741"/>
              <a:gd name="connsiteY5" fmla="*/ 3337396 h 3405188"/>
              <a:gd name="connsiteX6" fmla="*/ 1772750 w 1953741"/>
              <a:gd name="connsiteY6" fmla="*/ 3405188 h 3405188"/>
              <a:gd name="connsiteX7" fmla="*/ 1953741 w 1953741"/>
              <a:gd name="connsiteY7" fmla="*/ 3405188 h 3405188"/>
              <a:gd name="connsiteX8" fmla="*/ 1937324 w 1953741"/>
              <a:gd name="connsiteY8" fmla="*/ 3058183 h 3405188"/>
              <a:gd name="connsiteX9" fmla="*/ 363084 w 1953741"/>
              <a:gd name="connsiteY9" fmla="*/ 14997 h 3405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53741" h="3405188">
                <a:moveTo>
                  <a:pt x="340960" y="0"/>
                </a:moveTo>
                <a:lnTo>
                  <a:pt x="0" y="0"/>
                </a:lnTo>
                <a:lnTo>
                  <a:pt x="0" y="1"/>
                </a:lnTo>
                <a:lnTo>
                  <a:pt x="121075" y="1"/>
                </a:lnTo>
                <a:lnTo>
                  <a:pt x="143661" y="14998"/>
                </a:lnTo>
                <a:cubicBezTo>
                  <a:pt x="1126713" y="708414"/>
                  <a:pt x="1702933" y="1928214"/>
                  <a:pt x="1771120" y="3337396"/>
                </a:cubicBezTo>
                <a:lnTo>
                  <a:pt x="1772750" y="3405188"/>
                </a:lnTo>
                <a:lnTo>
                  <a:pt x="1953741" y="3405188"/>
                </a:lnTo>
                <a:lnTo>
                  <a:pt x="1937324" y="3058183"/>
                </a:lnTo>
                <a:cubicBezTo>
                  <a:pt x="1813464" y="1767912"/>
                  <a:pt x="1261851" y="662186"/>
                  <a:pt x="36308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918240"/>
            <a:endParaRPr lang="en-US" sz="1808" dirty="0">
              <a:solidFill>
                <a:prstClr val="white"/>
              </a:solidFill>
              <a:latin typeface="Aptos" panose="02110004020202020204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AFA40A41-1319-A0AE-DD22-AB6DBE1B52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96" r="7433" b="-2"/>
          <a:stretch>
            <a:fillRect/>
          </a:stretch>
        </p:blipFill>
        <p:spPr>
          <a:xfrm>
            <a:off x="-134071" y="438454"/>
            <a:ext cx="12062068" cy="4309327"/>
          </a:xfrm>
          <a:custGeom>
            <a:avLst/>
            <a:gdLst/>
            <a:ahLst/>
            <a:cxnLst/>
            <a:rect l="l" t="t" r="r" b="b"/>
            <a:pathLst>
              <a:path w="9531324" h="3405187">
                <a:moveTo>
                  <a:pt x="3977" y="0"/>
                </a:moveTo>
                <a:lnTo>
                  <a:pt x="9531324" y="0"/>
                </a:lnTo>
                <a:lnTo>
                  <a:pt x="9531324" y="3405187"/>
                </a:lnTo>
                <a:lnTo>
                  <a:pt x="5205951" y="3405187"/>
                </a:lnTo>
                <a:lnTo>
                  <a:pt x="3496422" y="3405187"/>
                </a:lnTo>
                <a:lnTo>
                  <a:pt x="3032455" y="3405187"/>
                </a:lnTo>
                <a:lnTo>
                  <a:pt x="2716256" y="3405187"/>
                </a:lnTo>
                <a:lnTo>
                  <a:pt x="2502754" y="3405187"/>
                </a:lnTo>
                <a:lnTo>
                  <a:pt x="2390998" y="3327786"/>
                </a:lnTo>
                <a:cubicBezTo>
                  <a:pt x="2217180" y="3200295"/>
                  <a:pt x="2046553" y="3062584"/>
                  <a:pt x="1874350" y="2922001"/>
                </a:cubicBezTo>
                <a:cubicBezTo>
                  <a:pt x="928725" y="2150026"/>
                  <a:pt x="0" y="1516318"/>
                  <a:pt x="0" y="168843"/>
                </a:cubicBezTo>
                <a:close/>
              </a:path>
            </a:pathLst>
          </a:custGeom>
        </p:spPr>
      </p:pic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2217FF4A-5EDF-43B7-90EE-BDD9F1E9E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71762" y="4345088"/>
            <a:ext cx="2752411" cy="3419375"/>
          </a:xfrm>
          <a:custGeom>
            <a:avLst/>
            <a:gdLst>
              <a:gd name="connsiteX0" fmla="*/ 2737014 w 2740990"/>
              <a:gd name="connsiteY0" fmla="*/ 0 h 3405187"/>
              <a:gd name="connsiteX1" fmla="*/ 2550901 w 2740990"/>
              <a:gd name="connsiteY1" fmla="*/ 0 h 3405187"/>
              <a:gd name="connsiteX2" fmla="*/ 2554960 w 2740990"/>
              <a:gd name="connsiteY2" fmla="*/ 168844 h 3405187"/>
              <a:gd name="connsiteX3" fmla="*/ 641512 w 2740990"/>
              <a:gd name="connsiteY3" fmla="*/ 2922002 h 3405187"/>
              <a:gd name="connsiteX4" fmla="*/ 114085 w 2740990"/>
              <a:gd name="connsiteY4" fmla="*/ 3327787 h 3405187"/>
              <a:gd name="connsiteX5" fmla="*/ 0 w 2740990"/>
              <a:gd name="connsiteY5" fmla="*/ 3405187 h 3405187"/>
              <a:gd name="connsiteX6" fmla="*/ 24734 w 2740990"/>
              <a:gd name="connsiteY6" fmla="*/ 3405187 h 3405187"/>
              <a:gd name="connsiteX7" fmla="*/ 238236 w 2740990"/>
              <a:gd name="connsiteY7" fmla="*/ 3405187 h 3405187"/>
              <a:gd name="connsiteX8" fmla="*/ 349992 w 2740990"/>
              <a:gd name="connsiteY8" fmla="*/ 3327786 h 3405187"/>
              <a:gd name="connsiteX9" fmla="*/ 866640 w 2740990"/>
              <a:gd name="connsiteY9" fmla="*/ 2922001 h 3405187"/>
              <a:gd name="connsiteX10" fmla="*/ 2740990 w 2740990"/>
              <a:gd name="connsiteY10" fmla="*/ 168843 h 3405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40990" h="3405187">
                <a:moveTo>
                  <a:pt x="2737014" y="0"/>
                </a:moveTo>
                <a:lnTo>
                  <a:pt x="2550901" y="0"/>
                </a:lnTo>
                <a:lnTo>
                  <a:pt x="2554960" y="168844"/>
                </a:lnTo>
                <a:cubicBezTo>
                  <a:pt x="2554960" y="1516319"/>
                  <a:pt x="1606862" y="2150027"/>
                  <a:pt x="641512" y="2922002"/>
                </a:cubicBezTo>
                <a:cubicBezTo>
                  <a:pt x="465716" y="3062585"/>
                  <a:pt x="291530" y="3200296"/>
                  <a:pt x="114085" y="3327787"/>
                </a:cubicBezTo>
                <a:lnTo>
                  <a:pt x="0" y="3405187"/>
                </a:lnTo>
                <a:lnTo>
                  <a:pt x="24734" y="3405187"/>
                </a:lnTo>
                <a:lnTo>
                  <a:pt x="238236" y="3405187"/>
                </a:lnTo>
                <a:lnTo>
                  <a:pt x="349992" y="3327786"/>
                </a:lnTo>
                <a:cubicBezTo>
                  <a:pt x="523810" y="3200295"/>
                  <a:pt x="694437" y="3062584"/>
                  <a:pt x="866640" y="2922001"/>
                </a:cubicBezTo>
                <a:cubicBezTo>
                  <a:pt x="1812265" y="2150026"/>
                  <a:pt x="2740990" y="1516318"/>
                  <a:pt x="2740990" y="168843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918240"/>
            <a:endParaRPr lang="en-US" sz="1808" dirty="0">
              <a:solidFill>
                <a:prstClr val="white"/>
              </a:solidFill>
              <a:latin typeface="Aptos" panose="02110004020202020204"/>
            </a:endParaRP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6323332C-0616-DC27-4CCA-C51BD2FCEC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826" r="2" b="35209"/>
          <a:stretch>
            <a:fillRect/>
          </a:stretch>
        </p:blipFill>
        <p:spPr>
          <a:xfrm>
            <a:off x="-117895" y="4593839"/>
            <a:ext cx="11949269" cy="4271314"/>
          </a:xfrm>
          <a:custGeom>
            <a:avLst/>
            <a:gdLst/>
            <a:ahLst/>
            <a:cxnLst/>
            <a:rect l="l" t="t" r="r" b="b"/>
            <a:pathLst>
              <a:path w="9526226" h="3405188">
                <a:moveTo>
                  <a:pt x="1617925" y="0"/>
                </a:moveTo>
                <a:lnTo>
                  <a:pt x="2711158" y="0"/>
                </a:lnTo>
                <a:lnTo>
                  <a:pt x="3027357" y="0"/>
                </a:lnTo>
                <a:lnTo>
                  <a:pt x="3491324" y="0"/>
                </a:lnTo>
                <a:lnTo>
                  <a:pt x="5200853" y="0"/>
                </a:lnTo>
                <a:lnTo>
                  <a:pt x="9526226" y="0"/>
                </a:lnTo>
                <a:lnTo>
                  <a:pt x="9526226" y="3405188"/>
                </a:lnTo>
                <a:lnTo>
                  <a:pt x="0" y="3405188"/>
                </a:lnTo>
                <a:lnTo>
                  <a:pt x="1596" y="3337395"/>
                </a:lnTo>
                <a:cubicBezTo>
                  <a:pt x="68390" y="1928213"/>
                  <a:pt x="632836" y="708413"/>
                  <a:pt x="1595801" y="14997"/>
                </a:cubicBezTo>
                <a:close/>
              </a:path>
            </a:pathLst>
          </a:custGeom>
        </p:spPr>
      </p:pic>
      <p:sp>
        <p:nvSpPr>
          <p:cNvPr id="8" name="object 5">
            <a:extLst>
              <a:ext uri="{FF2B5EF4-FFF2-40B4-BE49-F238E27FC236}">
                <a16:creationId xmlns:a16="http://schemas.microsoft.com/office/drawing/2014/main" id="{76FEE505-BA73-226D-361B-D3B5C3593693}"/>
              </a:ext>
            </a:extLst>
          </p:cNvPr>
          <p:cNvSpPr/>
          <p:nvPr/>
        </p:nvSpPr>
        <p:spPr>
          <a:xfrm>
            <a:off x="878681" y="-130730"/>
            <a:ext cx="9956119" cy="73966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pPr defTabSz="918240"/>
            <a:endParaRPr sz="1808" dirty="0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9" name="object 6">
            <a:extLst>
              <a:ext uri="{FF2B5EF4-FFF2-40B4-BE49-F238E27FC236}">
                <a16:creationId xmlns:a16="http://schemas.microsoft.com/office/drawing/2014/main" id="{068C1360-E60B-6A72-79E7-99CF0C5529F9}"/>
              </a:ext>
            </a:extLst>
          </p:cNvPr>
          <p:cNvSpPr txBox="1">
            <a:spLocks/>
          </p:cNvSpPr>
          <p:nvPr/>
        </p:nvSpPr>
        <p:spPr>
          <a:xfrm>
            <a:off x="1749669" y="-130858"/>
            <a:ext cx="8759520" cy="569312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 defTabSz="918240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1808" b="1" spc="266" dirty="0">
                <a:solidFill>
                  <a:prstClr val="white"/>
                </a:solidFill>
                <a:latin typeface="Calibri"/>
                <a:cs typeface="Calibri"/>
              </a:rPr>
              <a:t>AGUARDA ATUALIZAR E ABRIR OPÇÃO DE AGENDAMENTO- CHAMADO E SEGUE VIA LEGADO EM CASO DE INDISPONIBILIDADE </a:t>
            </a:r>
            <a:endParaRPr lang="pt-BR" sz="1808" b="1" dirty="0">
              <a:solidFill>
                <a:prstClr val="white"/>
              </a:solidFill>
              <a:latin typeface="Calibri"/>
              <a:cs typeface="Calibri"/>
            </a:endParaRPr>
          </a:p>
        </p:txBody>
      </p:sp>
      <p:sp>
        <p:nvSpPr>
          <p:cNvPr id="10" name="Seta: Entalhada para a Direita 9">
            <a:extLst>
              <a:ext uri="{FF2B5EF4-FFF2-40B4-BE49-F238E27FC236}">
                <a16:creationId xmlns:a16="http://schemas.microsoft.com/office/drawing/2014/main" id="{BB08D224-7964-D2C9-5963-538C2B5A6476}"/>
              </a:ext>
            </a:extLst>
          </p:cNvPr>
          <p:cNvSpPr/>
          <p:nvPr/>
        </p:nvSpPr>
        <p:spPr>
          <a:xfrm rot="7929733">
            <a:off x="9643032" y="2850753"/>
            <a:ext cx="1334106" cy="795775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434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11" name="Seta: Entalhada para a Direita 10">
            <a:extLst>
              <a:ext uri="{FF2B5EF4-FFF2-40B4-BE49-F238E27FC236}">
                <a16:creationId xmlns:a16="http://schemas.microsoft.com/office/drawing/2014/main" id="{E270308A-94E4-6AE0-4591-8612A7D55485}"/>
              </a:ext>
            </a:extLst>
          </p:cNvPr>
          <p:cNvSpPr/>
          <p:nvPr/>
        </p:nvSpPr>
        <p:spPr>
          <a:xfrm rot="5161414">
            <a:off x="1747986" y="4472157"/>
            <a:ext cx="1334106" cy="795775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/>
            <a:endParaRPr lang="pt-BR" sz="1434">
              <a:solidFill>
                <a:prstClr val="white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4052775929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>
            <a:extLst>
              <a:ext uri="{FF2B5EF4-FFF2-40B4-BE49-F238E27FC236}">
                <a16:creationId xmlns:a16="http://schemas.microsoft.com/office/drawing/2014/main" id="{D12BB110-43F1-E3E8-7EE1-B4CD6CDEDC7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sp>
        <p:nvSpPr>
          <p:cNvPr id="6" name="object 3">
            <a:extLst>
              <a:ext uri="{FF2B5EF4-FFF2-40B4-BE49-F238E27FC236}">
                <a16:creationId xmlns:a16="http://schemas.microsoft.com/office/drawing/2014/main" id="{03DA66EA-ECFE-4A35-A57C-0E3D231F1E7A}"/>
              </a:ext>
            </a:extLst>
          </p:cNvPr>
          <p:cNvSpPr/>
          <p:nvPr/>
        </p:nvSpPr>
        <p:spPr>
          <a:xfrm>
            <a:off x="449578" y="0"/>
            <a:ext cx="10523221" cy="736600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FF0000"/>
          </a:solidFill>
          <a:ln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4">
            <a:extLst>
              <a:ext uri="{FF2B5EF4-FFF2-40B4-BE49-F238E27FC236}">
                <a16:creationId xmlns:a16="http://schemas.microsoft.com/office/drawing/2014/main" id="{71999C3E-328B-4729-A25B-61EBFA26816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1926" y="132969"/>
            <a:ext cx="10025721" cy="4129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26235" algn="l"/>
                <a:tab pos="2183130" algn="l"/>
                <a:tab pos="3294379" algn="l"/>
              </a:tabLst>
            </a:pPr>
            <a:r>
              <a:rPr lang="pt-BR" sz="2600" spc="295" dirty="0">
                <a:latin typeface="Calibri"/>
                <a:cs typeface="Calibri"/>
              </a:rPr>
              <a:t>AGENDADOMENTO CONCLUIDO EM OUTRA MÁQUINA</a:t>
            </a:r>
            <a:endParaRPr sz="2600" dirty="0">
              <a:latin typeface="Calibri"/>
              <a:cs typeface="Calibri"/>
            </a:endParaRPr>
          </a:p>
        </p:txBody>
      </p:sp>
      <p:sp>
        <p:nvSpPr>
          <p:cNvPr id="5" name="AutoShape 2">
            <a:extLst>
              <a:ext uri="{FF2B5EF4-FFF2-40B4-BE49-F238E27FC236}">
                <a16:creationId xmlns:a16="http://schemas.microsoft.com/office/drawing/2014/main" id="{FF73CDD2-7C50-49B1-BDC7-012A0C16539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121400" y="43211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8D5A9246-949F-4A4F-AA04-BD4E2E7598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" b="806"/>
          <a:stretch/>
        </p:blipFill>
        <p:spPr>
          <a:xfrm>
            <a:off x="449579" y="698303"/>
            <a:ext cx="6737944" cy="36040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AutoShape 4">
            <a:extLst>
              <a:ext uri="{FF2B5EF4-FFF2-40B4-BE49-F238E27FC236}">
                <a16:creationId xmlns:a16="http://schemas.microsoft.com/office/drawing/2014/main" id="{817DB75C-7798-4B4D-BCAB-EFD53A72616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892060" y="37115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pic>
        <p:nvPicPr>
          <p:cNvPr id="11" name="Imagem 10">
            <a:extLst>
              <a:ext uri="{FF2B5EF4-FFF2-40B4-BE49-F238E27FC236}">
                <a16:creationId xmlns:a16="http://schemas.microsoft.com/office/drawing/2014/main" id="{7B441604-F0F7-4D66-8685-3EAD94846B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3815" b="12699"/>
          <a:stretch/>
        </p:blipFill>
        <p:spPr>
          <a:xfrm>
            <a:off x="5889163" y="2972701"/>
            <a:ext cx="6381997" cy="40558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Seta: para Baixo 11">
            <a:extLst>
              <a:ext uri="{FF2B5EF4-FFF2-40B4-BE49-F238E27FC236}">
                <a16:creationId xmlns:a16="http://schemas.microsoft.com/office/drawing/2014/main" id="{D1F38303-589F-47B4-BA32-5787001B94FC}"/>
              </a:ext>
            </a:extLst>
          </p:cNvPr>
          <p:cNvSpPr/>
          <p:nvPr/>
        </p:nvSpPr>
        <p:spPr>
          <a:xfrm rot="1399618">
            <a:off x="8927681" y="4055138"/>
            <a:ext cx="1310981" cy="1673509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3" name="Seta: para Baixo 12">
            <a:extLst>
              <a:ext uri="{FF2B5EF4-FFF2-40B4-BE49-F238E27FC236}">
                <a16:creationId xmlns:a16="http://schemas.microsoft.com/office/drawing/2014/main" id="{AC75BDB5-AE61-47C5-BD1A-567611E27F54}"/>
              </a:ext>
            </a:extLst>
          </p:cNvPr>
          <p:cNvSpPr/>
          <p:nvPr/>
        </p:nvSpPr>
        <p:spPr>
          <a:xfrm rot="9441791">
            <a:off x="886233" y="3484420"/>
            <a:ext cx="1310981" cy="1673509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0E7C339C-263F-8975-9AD1-43B092AB4347}"/>
              </a:ext>
            </a:extLst>
          </p:cNvPr>
          <p:cNvSpPr/>
          <p:nvPr/>
        </p:nvSpPr>
        <p:spPr>
          <a:xfrm>
            <a:off x="2659629" y="4486605"/>
            <a:ext cx="2908658" cy="360400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32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DICA</a:t>
            </a:r>
            <a:r>
              <a:rPr lang="pt-BR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pt-BR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ANTES DE CANCELAR PROPOSTA NO CONEXÃO SE LOGA NOVAMENTE NO SOLAR NA MESMA OU EM OUTRA MÁQUINA PARA VER SE APARECE OPÇÃO DE AGENDAMENTO.</a:t>
            </a:r>
          </a:p>
          <a:p>
            <a:pPr algn="ctr"/>
            <a:r>
              <a:rPr lang="pt-BR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ESSE CASO AQUI EU AJUDEI UMA VENDEDORA A AGENDAR UTILIZANDO MINHA MÁQUINA.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DCA13E-8750-D105-A628-01A8BE08B0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6056" y="5115788"/>
            <a:ext cx="2406235" cy="3604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1216726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80EA82-0ADC-B651-4DB2-3B83693782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92F29925-5A36-3EC1-E05C-F7FF30179A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45675"/>
            <a:ext cx="12242800" cy="6958965"/>
          </a:xfrm>
          <a:prstGeom prst="rect">
            <a:avLst/>
          </a:prstGeom>
        </p:spPr>
      </p:pic>
      <p:sp>
        <p:nvSpPr>
          <p:cNvPr id="6" name="Seta: Entalhada para a Direita 5">
            <a:extLst>
              <a:ext uri="{FF2B5EF4-FFF2-40B4-BE49-F238E27FC236}">
                <a16:creationId xmlns:a16="http://schemas.microsoft.com/office/drawing/2014/main" id="{26D9C7C3-2B09-D9D4-ED4F-732F7577140D}"/>
              </a:ext>
            </a:extLst>
          </p:cNvPr>
          <p:cNvSpPr/>
          <p:nvPr/>
        </p:nvSpPr>
        <p:spPr>
          <a:xfrm rot="7222303">
            <a:off x="8871262" y="5217586"/>
            <a:ext cx="1681220" cy="1002824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808" dirty="0"/>
              <a:t>X</a:t>
            </a:r>
          </a:p>
        </p:txBody>
      </p:sp>
      <p:sp>
        <p:nvSpPr>
          <p:cNvPr id="7" name="Seta: Entalhada para a Direita 6">
            <a:extLst>
              <a:ext uri="{FF2B5EF4-FFF2-40B4-BE49-F238E27FC236}">
                <a16:creationId xmlns:a16="http://schemas.microsoft.com/office/drawing/2014/main" id="{8A565691-D267-C0CD-CAB6-A8F1192DBA92}"/>
              </a:ext>
            </a:extLst>
          </p:cNvPr>
          <p:cNvSpPr/>
          <p:nvPr/>
        </p:nvSpPr>
        <p:spPr>
          <a:xfrm rot="7222303">
            <a:off x="1089824" y="2418013"/>
            <a:ext cx="1681220" cy="1002824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8"/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CC45543A-FF66-3DFF-C2B1-2C6ABAFDD020}"/>
              </a:ext>
            </a:extLst>
          </p:cNvPr>
          <p:cNvSpPr/>
          <p:nvPr/>
        </p:nvSpPr>
        <p:spPr>
          <a:xfrm>
            <a:off x="461540" y="37709"/>
            <a:ext cx="10805994" cy="73966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 sz="1808" dirty="0"/>
          </a:p>
        </p:txBody>
      </p:sp>
      <p:sp>
        <p:nvSpPr>
          <p:cNvPr id="10" name="object 6">
            <a:extLst>
              <a:ext uri="{FF2B5EF4-FFF2-40B4-BE49-F238E27FC236}">
                <a16:creationId xmlns:a16="http://schemas.microsoft.com/office/drawing/2014/main" id="{A38E22BA-E154-E2E9-E607-D3DC610C5C2D}"/>
              </a:ext>
            </a:extLst>
          </p:cNvPr>
          <p:cNvSpPr txBox="1">
            <a:spLocks/>
          </p:cNvSpPr>
          <p:nvPr/>
        </p:nvSpPr>
        <p:spPr>
          <a:xfrm>
            <a:off x="777322" y="172210"/>
            <a:ext cx="10174429" cy="414655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schemeClr val="bg1"/>
                </a:solidFill>
                <a:latin typeface="Calibri"/>
                <a:cs typeface="Calibri"/>
              </a:rPr>
              <a:t>AGUARDA ATUALIZAÇÃO</a:t>
            </a:r>
            <a:endParaRPr lang="pt-BR" sz="2611" b="1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D91B6FE4-1019-013E-3282-044333D91333}"/>
              </a:ext>
            </a:extLst>
          </p:cNvPr>
          <p:cNvSpPr/>
          <p:nvPr/>
        </p:nvSpPr>
        <p:spPr>
          <a:xfrm>
            <a:off x="4842391" y="6569688"/>
            <a:ext cx="1022146" cy="2561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8"/>
          </a:p>
        </p:txBody>
      </p:sp>
    </p:spTree>
    <p:extLst>
      <p:ext uri="{BB962C8B-B14F-4D97-AF65-F5344CB8AC3E}">
        <p14:creationId xmlns:p14="http://schemas.microsoft.com/office/powerpoint/2010/main" val="3642513528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5B00EC67-5E6B-CC85-3CC1-1844BDF629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31428"/>
            <a:ext cx="12242800" cy="6926509"/>
          </a:xfrm>
          <a:prstGeom prst="rect">
            <a:avLst/>
          </a:prstGeom>
        </p:spPr>
      </p:pic>
      <p:sp>
        <p:nvSpPr>
          <p:cNvPr id="6" name="object 5">
            <a:extLst>
              <a:ext uri="{FF2B5EF4-FFF2-40B4-BE49-F238E27FC236}">
                <a16:creationId xmlns:a16="http://schemas.microsoft.com/office/drawing/2014/main" id="{CE670D78-CB41-69D9-C61F-A4D8C99A197E}"/>
              </a:ext>
            </a:extLst>
          </p:cNvPr>
          <p:cNvSpPr/>
          <p:nvPr/>
        </p:nvSpPr>
        <p:spPr>
          <a:xfrm>
            <a:off x="496787" y="18261"/>
            <a:ext cx="10805994" cy="739669"/>
          </a:xfrm>
          <a:custGeom>
            <a:avLst/>
            <a:gdLst/>
            <a:ahLst/>
            <a:cxnLst/>
            <a:rect l="l" t="t" r="r" b="b"/>
            <a:pathLst>
              <a:path w="4107179" h="736600">
                <a:moveTo>
                  <a:pt x="410718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85311" y="736092"/>
                </a:lnTo>
                <a:lnTo>
                  <a:pt x="3930031" y="731585"/>
                </a:lnTo>
                <a:lnTo>
                  <a:pt x="3971680" y="718659"/>
                </a:lnTo>
                <a:lnTo>
                  <a:pt x="4009368" y="698205"/>
                </a:lnTo>
                <a:lnTo>
                  <a:pt x="4042203" y="671115"/>
                </a:lnTo>
                <a:lnTo>
                  <a:pt x="4069293" y="638281"/>
                </a:lnTo>
                <a:lnTo>
                  <a:pt x="4089747" y="600593"/>
                </a:lnTo>
                <a:lnTo>
                  <a:pt x="4102673" y="558943"/>
                </a:lnTo>
                <a:lnTo>
                  <a:pt x="4107180" y="514223"/>
                </a:lnTo>
                <a:lnTo>
                  <a:pt x="410718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 sz="1808" dirty="0"/>
          </a:p>
        </p:txBody>
      </p:sp>
      <p:sp>
        <p:nvSpPr>
          <p:cNvPr id="7" name="object 6">
            <a:extLst>
              <a:ext uri="{FF2B5EF4-FFF2-40B4-BE49-F238E27FC236}">
                <a16:creationId xmlns:a16="http://schemas.microsoft.com/office/drawing/2014/main" id="{D113FBD8-14D3-CEB3-AA77-98DD11F87B7A}"/>
              </a:ext>
            </a:extLst>
          </p:cNvPr>
          <p:cNvSpPr txBox="1">
            <a:spLocks/>
          </p:cNvSpPr>
          <p:nvPr/>
        </p:nvSpPr>
        <p:spPr>
          <a:xfrm>
            <a:off x="496787" y="180767"/>
            <a:ext cx="10174429" cy="414655"/>
          </a:xfrm>
          <a:prstGeom prst="rect">
            <a:avLst/>
          </a:prstGeom>
        </p:spPr>
        <p:txBody>
          <a:bodyPr vert="horz" wrap="square" lIns="0" tIns="12753" rIns="0" bIns="0" rtlCol="0" anchor="b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53">
              <a:lnSpc>
                <a:spcPct val="100000"/>
              </a:lnSpc>
              <a:spcBef>
                <a:spcPts val="100"/>
              </a:spcBef>
              <a:tabLst>
                <a:tab pos="1419447" algn="l"/>
                <a:tab pos="2030969" algn="l"/>
              </a:tabLst>
            </a:pPr>
            <a:r>
              <a:rPr lang="pt-BR" sz="2611" b="1" spc="266" dirty="0">
                <a:solidFill>
                  <a:schemeClr val="bg1"/>
                </a:solidFill>
                <a:latin typeface="Calibri"/>
                <a:cs typeface="Calibri"/>
              </a:rPr>
              <a:t>STATUS FINAL – VENDA CONCLUIDA COM SUCESSO </a:t>
            </a:r>
            <a:endParaRPr lang="pt-BR" sz="2611" b="1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10" name="Seta: Entalhada para a Direita 9">
            <a:extLst>
              <a:ext uri="{FF2B5EF4-FFF2-40B4-BE49-F238E27FC236}">
                <a16:creationId xmlns:a16="http://schemas.microsoft.com/office/drawing/2014/main" id="{A9DB9C69-665E-89B7-DD39-F19DC0822414}"/>
              </a:ext>
            </a:extLst>
          </p:cNvPr>
          <p:cNvSpPr/>
          <p:nvPr/>
        </p:nvSpPr>
        <p:spPr>
          <a:xfrm rot="8202522">
            <a:off x="8478847" y="3128751"/>
            <a:ext cx="1681220" cy="1002824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8"/>
          </a:p>
        </p:txBody>
      </p:sp>
      <p:sp>
        <p:nvSpPr>
          <p:cNvPr id="11" name="Seta: Entalhada para a Direita 10">
            <a:extLst>
              <a:ext uri="{FF2B5EF4-FFF2-40B4-BE49-F238E27FC236}">
                <a16:creationId xmlns:a16="http://schemas.microsoft.com/office/drawing/2014/main" id="{732FBACC-9A71-129B-4D9B-54F3891E4978}"/>
              </a:ext>
            </a:extLst>
          </p:cNvPr>
          <p:cNvSpPr/>
          <p:nvPr/>
        </p:nvSpPr>
        <p:spPr>
          <a:xfrm rot="9149353">
            <a:off x="9286060" y="4013783"/>
            <a:ext cx="1681220" cy="1002824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8"/>
          </a:p>
        </p:txBody>
      </p:sp>
      <p:sp>
        <p:nvSpPr>
          <p:cNvPr id="12" name="Seta: Entalhada para a Direita 11">
            <a:extLst>
              <a:ext uri="{FF2B5EF4-FFF2-40B4-BE49-F238E27FC236}">
                <a16:creationId xmlns:a16="http://schemas.microsoft.com/office/drawing/2014/main" id="{9517EF54-4667-A761-14E7-8DE471DB137B}"/>
              </a:ext>
            </a:extLst>
          </p:cNvPr>
          <p:cNvSpPr/>
          <p:nvPr/>
        </p:nvSpPr>
        <p:spPr>
          <a:xfrm rot="7688237">
            <a:off x="9307547" y="5970042"/>
            <a:ext cx="1681220" cy="1002824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8"/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72BBF368-1A15-F2D0-BEA7-880F2C81B3DF}"/>
              </a:ext>
            </a:extLst>
          </p:cNvPr>
          <p:cNvSpPr/>
          <p:nvPr/>
        </p:nvSpPr>
        <p:spPr>
          <a:xfrm>
            <a:off x="4891757" y="4772761"/>
            <a:ext cx="1022146" cy="2561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8"/>
          </a:p>
        </p:txBody>
      </p:sp>
    </p:spTree>
    <p:extLst>
      <p:ext uri="{BB962C8B-B14F-4D97-AF65-F5344CB8AC3E}">
        <p14:creationId xmlns:p14="http://schemas.microsoft.com/office/powerpoint/2010/main" val="3538189740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C91A2E-09A2-4D08-7A00-083FC6792C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>
            <a:extLst>
              <a:ext uri="{FF2B5EF4-FFF2-40B4-BE49-F238E27FC236}">
                <a16:creationId xmlns:a16="http://schemas.microsoft.com/office/drawing/2014/main" id="{D797A0B8-4B16-B4EE-9540-F1C8E4C18039}"/>
              </a:ext>
            </a:extLst>
          </p:cNvPr>
          <p:cNvSpPr/>
          <p:nvPr/>
        </p:nvSpPr>
        <p:spPr>
          <a:xfrm>
            <a:off x="112295" y="108034"/>
            <a:ext cx="11486147" cy="586952"/>
          </a:xfrm>
          <a:custGeom>
            <a:avLst/>
            <a:gdLst/>
            <a:ahLst/>
            <a:cxnLst/>
            <a:rect l="l" t="t" r="r" b="b"/>
            <a:pathLst>
              <a:path w="4889500" h="736600">
                <a:moveTo>
                  <a:pt x="488899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67123" y="736092"/>
                </a:lnTo>
                <a:lnTo>
                  <a:pt x="4711843" y="731585"/>
                </a:lnTo>
                <a:lnTo>
                  <a:pt x="4753492" y="718659"/>
                </a:lnTo>
                <a:lnTo>
                  <a:pt x="4791180" y="698205"/>
                </a:lnTo>
                <a:lnTo>
                  <a:pt x="4824015" y="671115"/>
                </a:lnTo>
                <a:lnTo>
                  <a:pt x="4851105" y="638281"/>
                </a:lnTo>
                <a:lnTo>
                  <a:pt x="4871559" y="600593"/>
                </a:lnTo>
                <a:lnTo>
                  <a:pt x="4884485" y="558943"/>
                </a:lnTo>
                <a:lnTo>
                  <a:pt x="4888992" y="514223"/>
                </a:lnTo>
                <a:lnTo>
                  <a:pt x="488899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 sz="1434"/>
          </a:p>
        </p:txBody>
      </p:sp>
      <p:sp>
        <p:nvSpPr>
          <p:cNvPr id="5" name="object 5">
            <a:extLst>
              <a:ext uri="{FF2B5EF4-FFF2-40B4-BE49-F238E27FC236}">
                <a16:creationId xmlns:a16="http://schemas.microsoft.com/office/drawing/2014/main" id="{7E2E430F-16D8-3D9E-0926-CA54C2B2267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7428" y="243312"/>
            <a:ext cx="10709309" cy="297220"/>
          </a:xfrm>
          <a:prstGeom prst="rect">
            <a:avLst/>
          </a:prstGeom>
        </p:spPr>
        <p:txBody>
          <a:bodyPr vert="horz" wrap="square" lIns="0" tIns="10120" rIns="0" bIns="0" rtlCol="0" anchor="t">
            <a:spAutoFit/>
          </a:bodyPr>
          <a:lstStyle/>
          <a:p>
            <a:pPr marL="10119">
              <a:spcBef>
                <a:spcPts val="79"/>
              </a:spcBef>
              <a:tabLst>
                <a:tab pos="1799296" algn="l"/>
              </a:tabLst>
            </a:pPr>
            <a:r>
              <a:rPr lang="pt-BR" sz="2072" b="1" spc="239" dirty="0">
                <a:solidFill>
                  <a:schemeClr val="bg1"/>
                </a:solidFill>
                <a:latin typeface="Calibri"/>
                <a:cs typeface="Calibri"/>
              </a:rPr>
              <a:t>LINHA FICOU ATIVA NO UNIFICADO E PENDENTE INSTALAÇÃO O RESIDENCIAL </a:t>
            </a:r>
            <a:endParaRPr lang="pt-BR" sz="2072" b="1" dirty="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object 6">
            <a:extLst>
              <a:ext uri="{FF2B5EF4-FFF2-40B4-BE49-F238E27FC236}">
                <a16:creationId xmlns:a16="http://schemas.microsoft.com/office/drawing/2014/main" id="{C68FC859-CFE4-3B6A-3042-E667390CF88F}"/>
              </a:ext>
            </a:extLst>
          </p:cNvPr>
          <p:cNvSpPr txBox="1"/>
          <p:nvPr/>
        </p:nvSpPr>
        <p:spPr>
          <a:xfrm>
            <a:off x="1620935" y="919179"/>
            <a:ext cx="8912068" cy="643918"/>
          </a:xfrm>
          <a:prstGeom prst="rect">
            <a:avLst/>
          </a:prstGeom>
        </p:spPr>
        <p:txBody>
          <a:bodyPr vert="horz" wrap="square" lIns="0" tIns="10120" rIns="0" bIns="0" rtlCol="0" anchor="t">
            <a:spAutoFit/>
          </a:bodyPr>
          <a:lstStyle/>
          <a:p>
            <a:pPr marL="227695" indent="-227695">
              <a:lnSpc>
                <a:spcPts val="1525"/>
              </a:lnSpc>
              <a:spcBef>
                <a:spcPts val="75"/>
              </a:spcBef>
              <a:buClr>
                <a:srgbClr val="C00000"/>
              </a:buClr>
              <a:buFont typeface="Arial"/>
              <a:buChar char="•"/>
              <a:tabLst>
                <a:tab pos="181650" algn="l"/>
              </a:tabLst>
            </a:pPr>
            <a:r>
              <a:rPr lang="en-US" spc="-16" dirty="0">
                <a:solidFill>
                  <a:schemeClr val="tx1">
                    <a:lumMod val="75000"/>
                    <a:lumOff val="25000"/>
                  </a:schemeClr>
                </a:solidFill>
                <a:latin typeface="Calibri Light"/>
                <a:ea typeface="Calibri Light"/>
                <a:cs typeface="Calibri Light"/>
              </a:rPr>
              <a:t>Ao </a:t>
            </a:r>
            <a:r>
              <a:rPr lang="en-US" spc="-16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 Light"/>
                <a:ea typeface="Calibri Light"/>
                <a:cs typeface="Calibri Light"/>
              </a:rPr>
              <a:t>finalizar</a:t>
            </a:r>
            <a:r>
              <a:rPr lang="en-US" spc="-16" dirty="0">
                <a:solidFill>
                  <a:schemeClr val="tx1">
                    <a:lumMod val="75000"/>
                    <a:lumOff val="25000"/>
                  </a:schemeClr>
                </a:solidFill>
                <a:latin typeface="Calibri Light"/>
                <a:ea typeface="Calibri Light"/>
                <a:cs typeface="Calibri Light"/>
              </a:rPr>
              <a:t> o </a:t>
            </a:r>
            <a:r>
              <a:rPr lang="en-US" spc="-16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 Light"/>
                <a:ea typeface="Calibri Light"/>
                <a:cs typeface="Calibri Light"/>
              </a:rPr>
              <a:t>pedido</a:t>
            </a:r>
            <a:r>
              <a:rPr lang="en-US" spc="-16" dirty="0">
                <a:solidFill>
                  <a:schemeClr val="tx1">
                    <a:lumMod val="75000"/>
                    <a:lumOff val="25000"/>
                  </a:schemeClr>
                </a:solidFill>
                <a:latin typeface="Calibri Light"/>
                <a:ea typeface="Calibri Light"/>
                <a:cs typeface="Calibri Light"/>
              </a:rPr>
              <a:t> o status </a:t>
            </a:r>
            <a:r>
              <a:rPr lang="en-US" spc="-16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 Light"/>
                <a:ea typeface="Calibri Light"/>
                <a:cs typeface="Calibri Light"/>
              </a:rPr>
              <a:t>estará</a:t>
            </a:r>
            <a:r>
              <a:rPr lang="en-US" spc="-16" dirty="0">
                <a:solidFill>
                  <a:schemeClr val="tx1">
                    <a:lumMod val="75000"/>
                    <a:lumOff val="25000"/>
                  </a:schemeClr>
                </a:solidFill>
                <a:latin typeface="Calibri Light"/>
                <a:ea typeface="Calibri Light"/>
                <a:cs typeface="Calibri Light"/>
              </a:rPr>
              <a:t> </a:t>
            </a:r>
            <a:r>
              <a:rPr lang="en-US" spc="-16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 Light"/>
                <a:ea typeface="Calibri Light"/>
                <a:cs typeface="Calibri Light"/>
              </a:rPr>
              <a:t>como</a:t>
            </a:r>
            <a:r>
              <a:rPr lang="en-US" spc="-16" dirty="0">
                <a:solidFill>
                  <a:schemeClr val="tx1">
                    <a:lumMod val="75000"/>
                    <a:lumOff val="25000"/>
                  </a:schemeClr>
                </a:solidFill>
                <a:latin typeface="Calibri Light"/>
                <a:ea typeface="Calibri Light"/>
                <a:cs typeface="Calibri Light"/>
              </a:rPr>
              <a:t> </a:t>
            </a:r>
            <a:r>
              <a:rPr lang="en-US" b="1" spc="-16" dirty="0">
                <a:solidFill>
                  <a:schemeClr val="tx1">
                    <a:lumMod val="75000"/>
                    <a:lumOff val="25000"/>
                  </a:schemeClr>
                </a:solidFill>
                <a:latin typeface="Calibri Light"/>
                <a:ea typeface="Calibri"/>
                <a:cs typeface="Calibri"/>
              </a:rPr>
              <a:t>ACTIVATED </a:t>
            </a:r>
            <a:r>
              <a:rPr lang="en-US" spc="-16" dirty="0">
                <a:solidFill>
                  <a:schemeClr val="tx1">
                    <a:lumMod val="75000"/>
                    <a:lumOff val="25000"/>
                  </a:schemeClr>
                </a:solidFill>
                <a:latin typeface="Calibri Light"/>
                <a:ea typeface="Calibri"/>
                <a:cs typeface="Calibri"/>
              </a:rPr>
              <a:t>e o </a:t>
            </a:r>
            <a:r>
              <a:rPr lang="en-US" spc="-16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 Light"/>
                <a:ea typeface="Calibri"/>
                <a:cs typeface="Calibri"/>
              </a:rPr>
              <a:t>SubStatus</a:t>
            </a:r>
            <a:r>
              <a:rPr lang="en-US" spc="-16" dirty="0">
                <a:solidFill>
                  <a:schemeClr val="tx1">
                    <a:lumMod val="75000"/>
                    <a:lumOff val="25000"/>
                  </a:schemeClr>
                </a:solidFill>
                <a:latin typeface="Calibri Light"/>
                <a:ea typeface="Calibri"/>
                <a:cs typeface="Calibri"/>
              </a:rPr>
              <a:t> </a:t>
            </a:r>
            <a:r>
              <a:rPr lang="en-US" spc="-16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 Light"/>
                <a:ea typeface="Calibri"/>
                <a:cs typeface="Calibri"/>
              </a:rPr>
              <a:t>como</a:t>
            </a:r>
            <a:r>
              <a:rPr lang="en-US" spc="-16" dirty="0">
                <a:solidFill>
                  <a:schemeClr val="tx1">
                    <a:lumMod val="75000"/>
                    <a:lumOff val="25000"/>
                  </a:schemeClr>
                </a:solidFill>
                <a:latin typeface="Calibri Light"/>
                <a:ea typeface="Calibri"/>
                <a:cs typeface="Calibri"/>
              </a:rPr>
              <a:t> </a:t>
            </a:r>
            <a:r>
              <a:rPr lang="en-US" b="1" spc="-16" dirty="0">
                <a:solidFill>
                  <a:schemeClr val="tx1">
                    <a:lumMod val="75000"/>
                    <a:lumOff val="25000"/>
                  </a:schemeClr>
                </a:solidFill>
                <a:latin typeface="Calibri Light"/>
                <a:ea typeface="Calibri"/>
                <a:cs typeface="Calibri"/>
              </a:rPr>
              <a:t>ENVIADO AO LEGADO</a:t>
            </a:r>
            <a:r>
              <a:rPr lang="en-US" spc="-16" dirty="0">
                <a:solidFill>
                  <a:schemeClr val="tx1">
                    <a:lumMod val="75000"/>
                    <a:lumOff val="25000"/>
                  </a:schemeClr>
                </a:solidFill>
                <a:latin typeface="Calibri Light"/>
                <a:ea typeface="Calibri"/>
                <a:cs typeface="Calibri"/>
              </a:rPr>
              <a:t>.</a:t>
            </a:r>
          </a:p>
          <a:p>
            <a:pPr marL="227695" indent="-227695">
              <a:buClr>
                <a:srgbClr val="C00000"/>
              </a:buClr>
              <a:buFont typeface="Arial"/>
              <a:buChar char="•"/>
              <a:tabLst>
                <a:tab pos="181650" algn="l"/>
              </a:tabLst>
            </a:pPr>
            <a:endParaRPr lang="en-US" sz="1275" spc="-16" dirty="0">
              <a:latin typeface="Calibri"/>
              <a:ea typeface="Calibri"/>
              <a:cs typeface="Calibri"/>
            </a:endParaRPr>
          </a:p>
          <a:p>
            <a:pPr marL="10119" marR="4048" algn="just">
              <a:lnSpc>
                <a:spcPct val="111100"/>
              </a:lnSpc>
              <a:spcBef>
                <a:spcPts val="79"/>
              </a:spcBef>
              <a:buClr>
                <a:srgbClr val="C00000"/>
              </a:buClr>
              <a:buChar char="•"/>
              <a:tabLst>
                <a:tab pos="181650" algn="l"/>
              </a:tabLst>
            </a:pPr>
            <a:endParaRPr sz="1434" spc="-16" dirty="0">
              <a:latin typeface="Calibri Light"/>
              <a:ea typeface="Calibri Light"/>
              <a:cs typeface="Calibri Light"/>
            </a:endParaRPr>
          </a:p>
        </p:txBody>
      </p:sp>
      <p:sp>
        <p:nvSpPr>
          <p:cNvPr id="11" name="object 11">
            <a:extLst>
              <a:ext uri="{FF2B5EF4-FFF2-40B4-BE49-F238E27FC236}">
                <a16:creationId xmlns:a16="http://schemas.microsoft.com/office/drawing/2014/main" id="{C5F4CC8F-99F8-73E5-FF18-4007A117DD4D}"/>
              </a:ext>
            </a:extLst>
          </p:cNvPr>
          <p:cNvSpPr/>
          <p:nvPr/>
        </p:nvSpPr>
        <p:spPr>
          <a:xfrm>
            <a:off x="3841753" y="2917759"/>
            <a:ext cx="5626744" cy="209401"/>
          </a:xfrm>
          <a:custGeom>
            <a:avLst/>
            <a:gdLst/>
            <a:ahLst/>
            <a:cxnLst/>
            <a:rect l="l" t="t" r="r" b="b"/>
            <a:pathLst>
              <a:path w="6088380" h="239395">
                <a:moveTo>
                  <a:pt x="6088380" y="0"/>
                </a:moveTo>
                <a:lnTo>
                  <a:pt x="0" y="0"/>
                </a:lnTo>
                <a:lnTo>
                  <a:pt x="0" y="239267"/>
                </a:lnTo>
                <a:lnTo>
                  <a:pt x="6088380" y="239267"/>
                </a:lnTo>
                <a:lnTo>
                  <a:pt x="60883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 sz="1434"/>
          </a:p>
        </p:txBody>
      </p:sp>
      <p:sp>
        <p:nvSpPr>
          <p:cNvPr id="19" name="object 12">
            <a:extLst>
              <a:ext uri="{FF2B5EF4-FFF2-40B4-BE49-F238E27FC236}">
                <a16:creationId xmlns:a16="http://schemas.microsoft.com/office/drawing/2014/main" id="{F74677F2-23C9-4DCF-3A80-84AF818609AA}"/>
              </a:ext>
            </a:extLst>
          </p:cNvPr>
          <p:cNvSpPr/>
          <p:nvPr/>
        </p:nvSpPr>
        <p:spPr>
          <a:xfrm>
            <a:off x="6436965" y="4678334"/>
            <a:ext cx="600560" cy="437630"/>
          </a:xfrm>
          <a:custGeom>
            <a:avLst/>
            <a:gdLst/>
            <a:ahLst/>
            <a:cxnLst/>
            <a:rect l="l" t="t" r="r" b="b"/>
            <a:pathLst>
              <a:path w="323214" h="317500">
                <a:moveTo>
                  <a:pt x="0" y="158496"/>
                </a:moveTo>
                <a:lnTo>
                  <a:pt x="8229" y="108411"/>
                </a:lnTo>
                <a:lnTo>
                  <a:pt x="31150" y="64904"/>
                </a:lnTo>
                <a:lnTo>
                  <a:pt x="66111" y="30589"/>
                </a:lnTo>
                <a:lnTo>
                  <a:pt x="110459" y="8083"/>
                </a:lnTo>
                <a:lnTo>
                  <a:pt x="161543" y="0"/>
                </a:lnTo>
                <a:lnTo>
                  <a:pt x="212628" y="8083"/>
                </a:lnTo>
                <a:lnTo>
                  <a:pt x="256976" y="30589"/>
                </a:lnTo>
                <a:lnTo>
                  <a:pt x="291937" y="64904"/>
                </a:lnTo>
                <a:lnTo>
                  <a:pt x="314858" y="108411"/>
                </a:lnTo>
                <a:lnTo>
                  <a:pt x="323088" y="158496"/>
                </a:lnTo>
                <a:lnTo>
                  <a:pt x="314858" y="208580"/>
                </a:lnTo>
                <a:lnTo>
                  <a:pt x="291937" y="252087"/>
                </a:lnTo>
                <a:lnTo>
                  <a:pt x="256976" y="286402"/>
                </a:lnTo>
                <a:lnTo>
                  <a:pt x="212628" y="308908"/>
                </a:lnTo>
                <a:lnTo>
                  <a:pt x="161543" y="316991"/>
                </a:lnTo>
                <a:lnTo>
                  <a:pt x="110459" y="308908"/>
                </a:lnTo>
                <a:lnTo>
                  <a:pt x="66111" y="286402"/>
                </a:lnTo>
                <a:lnTo>
                  <a:pt x="31150" y="252087"/>
                </a:lnTo>
                <a:lnTo>
                  <a:pt x="8229" y="208580"/>
                </a:lnTo>
                <a:lnTo>
                  <a:pt x="0" y="158496"/>
                </a:lnTo>
                <a:close/>
              </a:path>
            </a:pathLst>
          </a:custGeom>
          <a:ln w="3175">
            <a:solidFill>
              <a:srgbClr val="F3F4F5"/>
            </a:solidFill>
          </a:ln>
        </p:spPr>
        <p:txBody>
          <a:bodyPr wrap="square" lIns="0" tIns="0" rIns="0" bIns="0" rtlCol="0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1434"/>
          </a:p>
        </p:txBody>
      </p:sp>
      <p:pic>
        <p:nvPicPr>
          <p:cNvPr id="21" name="object 14">
            <a:extLst>
              <a:ext uri="{FF2B5EF4-FFF2-40B4-BE49-F238E27FC236}">
                <a16:creationId xmlns:a16="http://schemas.microsoft.com/office/drawing/2014/main" id="{3EDA9B4E-E1DE-2DD8-F6F4-45C480CEC12B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39015" y="1350543"/>
            <a:ext cx="11462777" cy="3092115"/>
          </a:xfrm>
          <a:prstGeom prst="rect">
            <a:avLst/>
          </a:prstGeom>
        </p:spPr>
      </p:pic>
      <p:sp>
        <p:nvSpPr>
          <p:cNvPr id="9" name="Seta: Entalhada para a Direita 8">
            <a:extLst>
              <a:ext uri="{FF2B5EF4-FFF2-40B4-BE49-F238E27FC236}">
                <a16:creationId xmlns:a16="http://schemas.microsoft.com/office/drawing/2014/main" id="{63C312C6-30F0-595B-21FD-E93143804399}"/>
              </a:ext>
            </a:extLst>
          </p:cNvPr>
          <p:cNvSpPr/>
          <p:nvPr/>
        </p:nvSpPr>
        <p:spPr>
          <a:xfrm rot="9226915">
            <a:off x="8886087" y="3165658"/>
            <a:ext cx="1547299" cy="873537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10" name="Seta: Entalhada para a Direita 9">
            <a:extLst>
              <a:ext uri="{FF2B5EF4-FFF2-40B4-BE49-F238E27FC236}">
                <a16:creationId xmlns:a16="http://schemas.microsoft.com/office/drawing/2014/main" id="{D01CBD7C-D43D-6B0B-1BBF-BFA535587DC2}"/>
              </a:ext>
            </a:extLst>
          </p:cNvPr>
          <p:cNvSpPr/>
          <p:nvPr/>
        </p:nvSpPr>
        <p:spPr>
          <a:xfrm rot="9226915">
            <a:off x="9202479" y="5027920"/>
            <a:ext cx="1547299" cy="873537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44B01DB8-34D2-7E2E-BEC1-DB4695215BA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102738" y="3555820"/>
            <a:ext cx="293832" cy="29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72863" tIns="36431" rIns="72863" bIns="36431" numCol="1" anchor="t" anchorCtr="0" compatLnSpc="1">
            <a:prstTxWarp prst="textNoShape">
              <a:avLst/>
            </a:prstTxWarp>
          </a:bodyPr>
          <a:lstStyle/>
          <a:p>
            <a:endParaRPr lang="pt-BR" sz="1434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C63290D5-FEEE-30E9-A378-8D233732BB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818" y="1335775"/>
            <a:ext cx="12816551" cy="6997579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9C01FBB3-D1D2-72D6-7CBC-921129A2A3DB}"/>
              </a:ext>
            </a:extLst>
          </p:cNvPr>
          <p:cNvSpPr/>
          <p:nvPr/>
        </p:nvSpPr>
        <p:spPr>
          <a:xfrm>
            <a:off x="3771297" y="2087505"/>
            <a:ext cx="1156409" cy="350523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3318B22A-7398-2663-45C7-143E967ECD8E}"/>
              </a:ext>
            </a:extLst>
          </p:cNvPr>
          <p:cNvSpPr/>
          <p:nvPr/>
        </p:nvSpPr>
        <p:spPr>
          <a:xfrm>
            <a:off x="4838162" y="4882650"/>
            <a:ext cx="1156409" cy="26017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FEB028BE-803D-3BE8-8769-E258E579B4ED}"/>
              </a:ext>
            </a:extLst>
          </p:cNvPr>
          <p:cNvSpPr/>
          <p:nvPr/>
        </p:nvSpPr>
        <p:spPr>
          <a:xfrm>
            <a:off x="3053385" y="3736278"/>
            <a:ext cx="1156409" cy="235124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9EBE8E4A-9450-DC8A-CCB5-9709AA9460EF}"/>
              </a:ext>
            </a:extLst>
          </p:cNvPr>
          <p:cNvSpPr/>
          <p:nvPr/>
        </p:nvSpPr>
        <p:spPr>
          <a:xfrm>
            <a:off x="3339887" y="3187647"/>
            <a:ext cx="859894" cy="235123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25CBD2CC-15F6-C345-DB4C-F0467E05ACC9}"/>
              </a:ext>
            </a:extLst>
          </p:cNvPr>
          <p:cNvSpPr/>
          <p:nvPr/>
        </p:nvSpPr>
        <p:spPr>
          <a:xfrm>
            <a:off x="5952103" y="3694643"/>
            <a:ext cx="859894" cy="235123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id="{5ED2FDB0-5593-5373-DC2B-F1A52505FCCA}"/>
              </a:ext>
            </a:extLst>
          </p:cNvPr>
          <p:cNvSpPr/>
          <p:nvPr/>
        </p:nvSpPr>
        <p:spPr>
          <a:xfrm>
            <a:off x="7776947" y="4895177"/>
            <a:ext cx="859894" cy="235123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17" name="Retângulo 16">
            <a:extLst>
              <a:ext uri="{FF2B5EF4-FFF2-40B4-BE49-F238E27FC236}">
                <a16:creationId xmlns:a16="http://schemas.microsoft.com/office/drawing/2014/main" id="{E7AC49FD-91D8-0B41-5ED4-3CC64B9B4CBB}"/>
              </a:ext>
            </a:extLst>
          </p:cNvPr>
          <p:cNvSpPr/>
          <p:nvPr/>
        </p:nvSpPr>
        <p:spPr>
          <a:xfrm>
            <a:off x="8972797" y="3688840"/>
            <a:ext cx="1156408" cy="18517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5628B69E-00E8-681B-2315-0272BDF82B15}"/>
              </a:ext>
            </a:extLst>
          </p:cNvPr>
          <p:cNvSpPr/>
          <p:nvPr/>
        </p:nvSpPr>
        <p:spPr>
          <a:xfrm>
            <a:off x="8238858" y="4316585"/>
            <a:ext cx="1156408" cy="18517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18B268CA-1A71-BE27-3BA1-355FFF54E78C}"/>
              </a:ext>
            </a:extLst>
          </p:cNvPr>
          <p:cNvSpPr/>
          <p:nvPr/>
        </p:nvSpPr>
        <p:spPr>
          <a:xfrm>
            <a:off x="4894585" y="4267323"/>
            <a:ext cx="1156408" cy="18517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22" name="Retângulo 21">
            <a:extLst>
              <a:ext uri="{FF2B5EF4-FFF2-40B4-BE49-F238E27FC236}">
                <a16:creationId xmlns:a16="http://schemas.microsoft.com/office/drawing/2014/main" id="{6D6E21DD-596C-4987-B5E3-090ABA88C8F3}"/>
              </a:ext>
            </a:extLst>
          </p:cNvPr>
          <p:cNvSpPr/>
          <p:nvPr/>
        </p:nvSpPr>
        <p:spPr>
          <a:xfrm>
            <a:off x="2349852" y="4294606"/>
            <a:ext cx="1156408" cy="18517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23" name="Retângulo 22">
            <a:extLst>
              <a:ext uri="{FF2B5EF4-FFF2-40B4-BE49-F238E27FC236}">
                <a16:creationId xmlns:a16="http://schemas.microsoft.com/office/drawing/2014/main" id="{6A1D711E-66BA-2C0E-9DC8-F74F7295394E}"/>
              </a:ext>
            </a:extLst>
          </p:cNvPr>
          <p:cNvSpPr/>
          <p:nvPr/>
        </p:nvSpPr>
        <p:spPr>
          <a:xfrm>
            <a:off x="1916148" y="6887680"/>
            <a:ext cx="1156408" cy="286487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24" name="Retângulo 23">
            <a:extLst>
              <a:ext uri="{FF2B5EF4-FFF2-40B4-BE49-F238E27FC236}">
                <a16:creationId xmlns:a16="http://schemas.microsoft.com/office/drawing/2014/main" id="{C553C664-897B-765F-E937-EF7A5DCFCA20}"/>
              </a:ext>
            </a:extLst>
          </p:cNvPr>
          <p:cNvSpPr/>
          <p:nvPr/>
        </p:nvSpPr>
        <p:spPr>
          <a:xfrm>
            <a:off x="4784291" y="6925966"/>
            <a:ext cx="1515167" cy="496401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25" name="Retângulo 24">
            <a:extLst>
              <a:ext uri="{FF2B5EF4-FFF2-40B4-BE49-F238E27FC236}">
                <a16:creationId xmlns:a16="http://schemas.microsoft.com/office/drawing/2014/main" id="{7783D54D-D45F-C24B-C3AB-89B53BFBF012}"/>
              </a:ext>
            </a:extLst>
          </p:cNvPr>
          <p:cNvSpPr/>
          <p:nvPr/>
        </p:nvSpPr>
        <p:spPr>
          <a:xfrm>
            <a:off x="7770087" y="7031883"/>
            <a:ext cx="1733508" cy="496401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34"/>
          </a:p>
        </p:txBody>
      </p:sp>
      <p:sp>
        <p:nvSpPr>
          <p:cNvPr id="7" name="Seta: Entalhada para a Direita 6">
            <a:extLst>
              <a:ext uri="{FF2B5EF4-FFF2-40B4-BE49-F238E27FC236}">
                <a16:creationId xmlns:a16="http://schemas.microsoft.com/office/drawing/2014/main" id="{A2883EF2-5186-F1DD-9CA5-A03310CE45BC}"/>
              </a:ext>
            </a:extLst>
          </p:cNvPr>
          <p:cNvSpPr/>
          <p:nvPr/>
        </p:nvSpPr>
        <p:spPr>
          <a:xfrm rot="9149353">
            <a:off x="8576060" y="4398838"/>
            <a:ext cx="1949882" cy="110082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8"/>
          </a:p>
        </p:txBody>
      </p:sp>
      <p:sp>
        <p:nvSpPr>
          <p:cNvPr id="26" name="Seta: Entalhada para a Direita 25">
            <a:extLst>
              <a:ext uri="{FF2B5EF4-FFF2-40B4-BE49-F238E27FC236}">
                <a16:creationId xmlns:a16="http://schemas.microsoft.com/office/drawing/2014/main" id="{E0108BB5-5EE4-CE39-0DDB-F51AC4B82935}"/>
              </a:ext>
            </a:extLst>
          </p:cNvPr>
          <p:cNvSpPr/>
          <p:nvPr/>
        </p:nvSpPr>
        <p:spPr>
          <a:xfrm rot="7828299">
            <a:off x="2998298" y="3863610"/>
            <a:ext cx="1392903" cy="1185817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8"/>
          </a:p>
        </p:txBody>
      </p:sp>
    </p:spTree>
    <p:extLst>
      <p:ext uri="{BB962C8B-B14F-4D97-AF65-F5344CB8AC3E}">
        <p14:creationId xmlns:p14="http://schemas.microsoft.com/office/powerpoint/2010/main" val="1316038353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D73BEF19-F9D8-65CD-BB11-F66EBA7A89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3">
            <a:extLst>
              <a:ext uri="{FF2B5EF4-FFF2-40B4-BE49-F238E27FC236}">
                <a16:creationId xmlns:a16="http://schemas.microsoft.com/office/drawing/2014/main" id="{C2A7B7CC-FFB1-2978-8282-C18C64A65770}"/>
              </a:ext>
            </a:extLst>
          </p:cNvPr>
          <p:cNvSpPr/>
          <p:nvPr/>
        </p:nvSpPr>
        <p:spPr>
          <a:xfrm>
            <a:off x="449578" y="0"/>
            <a:ext cx="9897579" cy="736600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4">
            <a:extLst>
              <a:ext uri="{FF2B5EF4-FFF2-40B4-BE49-F238E27FC236}">
                <a16:creationId xmlns:a16="http://schemas.microsoft.com/office/drawing/2014/main" id="{D939405F-8D6F-F0E1-79BF-4A21F9FA6B7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32978" y="161833"/>
            <a:ext cx="9021675" cy="4129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26235" algn="l"/>
                <a:tab pos="2183130" algn="l"/>
                <a:tab pos="3294379" algn="l"/>
              </a:tabLst>
            </a:pPr>
            <a:r>
              <a:rPr lang="pt-BR" sz="2600" spc="295" dirty="0">
                <a:latin typeface="Calibri"/>
                <a:cs typeface="Calibri"/>
              </a:rPr>
              <a:t>ERRO ENDEREÇO TENTA NOVAMENTE (CHAMADO</a:t>
            </a:r>
            <a:endParaRPr sz="2600" dirty="0">
              <a:latin typeface="Calibri"/>
              <a:cs typeface="Calibri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56FE944E-B737-9D16-B35A-3A63ACDC0C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36600"/>
            <a:ext cx="12191449" cy="7624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029126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0CB55B-36B7-A1CE-07EC-530F7DC14A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3">
            <a:extLst>
              <a:ext uri="{FF2B5EF4-FFF2-40B4-BE49-F238E27FC236}">
                <a16:creationId xmlns:a16="http://schemas.microsoft.com/office/drawing/2014/main" id="{3A6C1DEB-8D92-6736-E443-2A4EA18C48B1}"/>
              </a:ext>
            </a:extLst>
          </p:cNvPr>
          <p:cNvSpPr/>
          <p:nvPr/>
        </p:nvSpPr>
        <p:spPr>
          <a:xfrm>
            <a:off x="449578" y="0"/>
            <a:ext cx="9897579" cy="736600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4">
            <a:extLst>
              <a:ext uri="{FF2B5EF4-FFF2-40B4-BE49-F238E27FC236}">
                <a16:creationId xmlns:a16="http://schemas.microsoft.com/office/drawing/2014/main" id="{A8AB556C-E8B4-5C38-5D44-36173E2D3F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32978" y="161833"/>
            <a:ext cx="9021675" cy="4129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26235" algn="l"/>
                <a:tab pos="2183130" algn="l"/>
                <a:tab pos="3294379" algn="l"/>
              </a:tabLst>
            </a:pPr>
            <a:r>
              <a:rPr lang="pt-BR" sz="2600" spc="295" dirty="0">
                <a:latin typeface="Calibri"/>
                <a:cs typeface="Calibri"/>
              </a:rPr>
              <a:t>TRATATIVA DE PROPOSTA</a:t>
            </a:r>
            <a:endParaRPr sz="2600" dirty="0">
              <a:latin typeface="Calibri"/>
              <a:cs typeface="Calibri"/>
            </a:endParaRPr>
          </a:p>
        </p:txBody>
      </p:sp>
      <p:pic>
        <p:nvPicPr>
          <p:cNvPr id="6" name="Imagem 5" descr="Interface gráfica do usuário, Texto, Aplicativo, Email&#10;&#10;O conteúdo gerado por IA pode estar incorreto.">
            <a:extLst>
              <a:ext uri="{FF2B5EF4-FFF2-40B4-BE49-F238E27FC236}">
                <a16:creationId xmlns:a16="http://schemas.microsoft.com/office/drawing/2014/main" id="{FE85C46C-D11C-7055-2FAE-70A094BBF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053" y="1143321"/>
            <a:ext cx="6121400" cy="63921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Imagem 7" descr="Interface gráfica do usuário, Aplicativo&#10;&#10;O conteúdo gerado por IA pode estar incorreto.">
            <a:extLst>
              <a:ext uri="{FF2B5EF4-FFF2-40B4-BE49-F238E27FC236}">
                <a16:creationId xmlns:a16="http://schemas.microsoft.com/office/drawing/2014/main" id="{0B0009F5-207E-8B2A-84F3-692D60286A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3306" y="953006"/>
            <a:ext cx="5502442" cy="6772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324146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1D5B08-5C75-9714-1BCD-C02AB01B6A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3">
            <a:extLst>
              <a:ext uri="{FF2B5EF4-FFF2-40B4-BE49-F238E27FC236}">
                <a16:creationId xmlns:a16="http://schemas.microsoft.com/office/drawing/2014/main" id="{96D3B606-7869-4C87-0D3D-F3B9B19B08AC}"/>
              </a:ext>
            </a:extLst>
          </p:cNvPr>
          <p:cNvSpPr/>
          <p:nvPr/>
        </p:nvSpPr>
        <p:spPr>
          <a:xfrm>
            <a:off x="449578" y="0"/>
            <a:ext cx="9897579" cy="736600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4">
            <a:extLst>
              <a:ext uri="{FF2B5EF4-FFF2-40B4-BE49-F238E27FC236}">
                <a16:creationId xmlns:a16="http://schemas.microsoft.com/office/drawing/2014/main" id="{7EB10756-4A25-EA0F-7B69-80EA3BC6D1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32978" y="161833"/>
            <a:ext cx="9021675" cy="4129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26235" algn="l"/>
                <a:tab pos="2183130" algn="l"/>
                <a:tab pos="3294379" algn="l"/>
              </a:tabLst>
            </a:pPr>
            <a:r>
              <a:rPr lang="pt-BR" sz="2600" spc="295" dirty="0">
                <a:latin typeface="Calibri"/>
                <a:cs typeface="Calibri"/>
              </a:rPr>
              <a:t>TRATATIVA DE PROPOSTA</a:t>
            </a:r>
            <a:endParaRPr sz="2600" dirty="0">
              <a:latin typeface="Calibri"/>
              <a:cs typeface="Calibri"/>
            </a:endParaRPr>
          </a:p>
        </p:txBody>
      </p:sp>
      <p:pic>
        <p:nvPicPr>
          <p:cNvPr id="5" name="Imagem 4" descr="Interface gráfica do usuário, Aplicativo&#10;&#10;O conteúdo gerado por IA pode estar incorreto.">
            <a:extLst>
              <a:ext uri="{FF2B5EF4-FFF2-40B4-BE49-F238E27FC236}">
                <a16:creationId xmlns:a16="http://schemas.microsoft.com/office/drawing/2014/main" id="{ACE00455-975F-F8CA-D222-64B61E5606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177" y="736599"/>
            <a:ext cx="6329791" cy="75820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Imagem 8" descr="Interface gráfica do usuário, Texto, Aplicativo&#10;&#10;O conteúdo gerado por IA pode estar incorreto.">
            <a:extLst>
              <a:ext uri="{FF2B5EF4-FFF2-40B4-BE49-F238E27FC236}">
                <a16:creationId xmlns:a16="http://schemas.microsoft.com/office/drawing/2014/main" id="{73DC8551-89F2-6F76-7108-7A0C067D98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5389" y="898433"/>
            <a:ext cx="5921253" cy="57750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95825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2">
            <a:extLst>
              <a:ext uri="{FF2B5EF4-FFF2-40B4-BE49-F238E27FC236}">
                <a16:creationId xmlns:a16="http://schemas.microsoft.com/office/drawing/2014/main" id="{6083ED94-4954-2D6D-CED1-3155183D409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F1AE1D91-EFD1-2819-A191-3F544EF894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816" y="3854877"/>
            <a:ext cx="11235167" cy="4367283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88DAFF74-95E2-5AAB-75DD-05BBBF2C155E}"/>
              </a:ext>
            </a:extLst>
          </p:cNvPr>
          <p:cNvSpPr txBox="1"/>
          <p:nvPr/>
        </p:nvSpPr>
        <p:spPr>
          <a:xfrm>
            <a:off x="1781768" y="313899"/>
            <a:ext cx="89840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</a:rPr>
              <a:t>EXEMPLO DE RETORNO DE CHAMADO:</a:t>
            </a:r>
          </a:p>
          <a:p>
            <a:endParaRPr lang="pt-BR" sz="3600" b="1" dirty="0">
              <a:solidFill>
                <a:schemeClr val="bg1"/>
              </a:solidFill>
            </a:endParaRPr>
          </a:p>
          <a:p>
            <a:r>
              <a:rPr lang="pt-BR" sz="3600" b="1" dirty="0">
                <a:solidFill>
                  <a:schemeClr val="bg1"/>
                </a:solidFill>
              </a:rPr>
              <a:t>Um deles é este, quando ocorrer CREDITO REPROVADO, Corrigir a combinação do produto acesso e produto BL </a:t>
            </a:r>
          </a:p>
        </p:txBody>
      </p:sp>
    </p:spTree>
    <p:extLst>
      <p:ext uri="{BB962C8B-B14F-4D97-AF65-F5344CB8AC3E}">
        <p14:creationId xmlns:p14="http://schemas.microsoft.com/office/powerpoint/2010/main" val="1450426447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0341C18-267F-A535-6643-237BD5B90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26BF48C2-741D-8313-7B7A-A26F3C1F6F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5986A74D-0242-4C27-486B-463989D0A45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EA6CC40A-00C2-B305-E3F3-32F395345C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6854"/>
            <a:ext cx="12242800" cy="7438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173651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Imagem 22" descr="Interface gráfica do usuário, Aplicativo, Tabela&#10;&#10;Descrição gerada automaticamente">
            <a:extLst>
              <a:ext uri="{FF2B5EF4-FFF2-40B4-BE49-F238E27FC236}">
                <a16:creationId xmlns:a16="http://schemas.microsoft.com/office/drawing/2014/main" id="{654C4CFA-7001-01F7-239F-1D7D0FA10A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94" b="9055"/>
          <a:stretch/>
        </p:blipFill>
        <p:spPr>
          <a:xfrm>
            <a:off x="672589" y="1308571"/>
            <a:ext cx="12242800" cy="5451512"/>
          </a:xfrm>
          <a:prstGeom prst="rect">
            <a:avLst/>
          </a:prstGeom>
        </p:spPr>
      </p:pic>
      <p:grpSp>
        <p:nvGrpSpPr>
          <p:cNvPr id="2" name="object 2"/>
          <p:cNvGrpSpPr/>
          <p:nvPr/>
        </p:nvGrpSpPr>
        <p:grpSpPr>
          <a:xfrm>
            <a:off x="666145" y="1610954"/>
            <a:ext cx="12242800" cy="4846746"/>
            <a:chOff x="669798" y="599694"/>
            <a:chExt cx="9684258" cy="4826635"/>
          </a:xfrm>
        </p:grpSpPr>
        <p:sp>
          <p:nvSpPr>
            <p:cNvPr id="4" name="object 4"/>
            <p:cNvSpPr/>
            <p:nvPr/>
          </p:nvSpPr>
          <p:spPr>
            <a:xfrm>
              <a:off x="669798" y="599694"/>
              <a:ext cx="8117205" cy="4826635"/>
            </a:xfrm>
            <a:custGeom>
              <a:avLst/>
              <a:gdLst/>
              <a:ahLst/>
              <a:cxnLst/>
              <a:rect l="l" t="t" r="r" b="b"/>
              <a:pathLst>
                <a:path w="8117205" h="4826635">
                  <a:moveTo>
                    <a:pt x="0" y="4826508"/>
                  </a:moveTo>
                  <a:lnTo>
                    <a:pt x="8116824" y="4826508"/>
                  </a:lnTo>
                  <a:lnTo>
                    <a:pt x="8116824" y="0"/>
                  </a:lnTo>
                  <a:lnTo>
                    <a:pt x="0" y="0"/>
                  </a:lnTo>
                  <a:lnTo>
                    <a:pt x="0" y="4826508"/>
                  </a:lnTo>
                  <a:close/>
                </a:path>
              </a:pathLst>
            </a:custGeom>
            <a:ln w="38100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>
              <a:endParaRPr sz="1808"/>
            </a:p>
          </p:txBody>
        </p:sp>
        <p:sp>
          <p:nvSpPr>
            <p:cNvPr id="5" name="object 5"/>
            <p:cNvSpPr/>
            <p:nvPr/>
          </p:nvSpPr>
          <p:spPr>
            <a:xfrm>
              <a:off x="6993636" y="1652016"/>
              <a:ext cx="3360420" cy="1919191"/>
            </a:xfrm>
            <a:custGeom>
              <a:avLst/>
              <a:gdLst/>
              <a:ahLst/>
              <a:cxnLst/>
              <a:rect l="l" t="t" r="r" b="b"/>
              <a:pathLst>
                <a:path w="3360420" h="1198245">
                  <a:moveTo>
                    <a:pt x="3160776" y="0"/>
                  </a:moveTo>
                  <a:lnTo>
                    <a:pt x="199644" y="0"/>
                  </a:lnTo>
                  <a:lnTo>
                    <a:pt x="153875" y="5274"/>
                  </a:lnTo>
                  <a:lnTo>
                    <a:pt x="111856" y="20296"/>
                  </a:lnTo>
                  <a:lnTo>
                    <a:pt x="74787" y="43867"/>
                  </a:lnTo>
                  <a:lnTo>
                    <a:pt x="43867" y="74787"/>
                  </a:lnTo>
                  <a:lnTo>
                    <a:pt x="20296" y="111856"/>
                  </a:lnTo>
                  <a:lnTo>
                    <a:pt x="5274" y="153875"/>
                  </a:lnTo>
                  <a:lnTo>
                    <a:pt x="0" y="199644"/>
                  </a:lnTo>
                  <a:lnTo>
                    <a:pt x="0" y="998220"/>
                  </a:lnTo>
                  <a:lnTo>
                    <a:pt x="5274" y="1043988"/>
                  </a:lnTo>
                  <a:lnTo>
                    <a:pt x="20296" y="1086007"/>
                  </a:lnTo>
                  <a:lnTo>
                    <a:pt x="43867" y="1123076"/>
                  </a:lnTo>
                  <a:lnTo>
                    <a:pt x="74787" y="1153996"/>
                  </a:lnTo>
                  <a:lnTo>
                    <a:pt x="111856" y="1177567"/>
                  </a:lnTo>
                  <a:lnTo>
                    <a:pt x="153875" y="1192589"/>
                  </a:lnTo>
                  <a:lnTo>
                    <a:pt x="199644" y="1197864"/>
                  </a:lnTo>
                  <a:lnTo>
                    <a:pt x="3160776" y="1197864"/>
                  </a:lnTo>
                  <a:lnTo>
                    <a:pt x="3206544" y="1192589"/>
                  </a:lnTo>
                  <a:lnTo>
                    <a:pt x="3248563" y="1177567"/>
                  </a:lnTo>
                  <a:lnTo>
                    <a:pt x="3285632" y="1153996"/>
                  </a:lnTo>
                  <a:lnTo>
                    <a:pt x="3316552" y="1123076"/>
                  </a:lnTo>
                  <a:lnTo>
                    <a:pt x="3340123" y="1086007"/>
                  </a:lnTo>
                  <a:lnTo>
                    <a:pt x="3355145" y="1043988"/>
                  </a:lnTo>
                  <a:lnTo>
                    <a:pt x="3360420" y="998220"/>
                  </a:lnTo>
                  <a:lnTo>
                    <a:pt x="3360420" y="199644"/>
                  </a:lnTo>
                  <a:lnTo>
                    <a:pt x="3355145" y="153875"/>
                  </a:lnTo>
                  <a:lnTo>
                    <a:pt x="3340123" y="111856"/>
                  </a:lnTo>
                  <a:lnTo>
                    <a:pt x="3316552" y="74787"/>
                  </a:lnTo>
                  <a:lnTo>
                    <a:pt x="3285632" y="43867"/>
                  </a:lnTo>
                  <a:lnTo>
                    <a:pt x="3248563" y="20296"/>
                  </a:lnTo>
                  <a:lnTo>
                    <a:pt x="3206544" y="5274"/>
                  </a:lnTo>
                  <a:lnTo>
                    <a:pt x="3160776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endParaRPr sz="1808"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8842744" y="2813662"/>
            <a:ext cx="4066201" cy="1244628"/>
          </a:xfrm>
          <a:prstGeom prst="rect">
            <a:avLst/>
          </a:prstGeom>
        </p:spPr>
        <p:txBody>
          <a:bodyPr vert="horz" wrap="square" lIns="0" tIns="13391" rIns="0" bIns="0" rtlCol="0">
            <a:spAutoFit/>
          </a:bodyPr>
          <a:lstStyle/>
          <a:p>
            <a:pPr marL="12753" marR="5101">
              <a:spcBef>
                <a:spcPts val="105"/>
              </a:spcBef>
            </a:pPr>
            <a:r>
              <a:rPr sz="2000" b="1" spc="-20" dirty="0">
                <a:solidFill>
                  <a:srgbClr val="FFFFFF"/>
                </a:solidFill>
                <a:latin typeface="Trebuchet MS"/>
                <a:cs typeface="Trebuchet MS"/>
              </a:rPr>
              <a:t>Preencha</a:t>
            </a:r>
            <a:r>
              <a:rPr sz="2000" b="1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b="1" spc="65" dirty="0">
                <a:solidFill>
                  <a:srgbClr val="FFFFFF"/>
                </a:solidFill>
                <a:latin typeface="Trebuchet MS"/>
                <a:cs typeface="Trebuchet MS"/>
              </a:rPr>
              <a:t>os</a:t>
            </a:r>
            <a:r>
              <a:rPr sz="2000" b="1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b="1" dirty="0">
                <a:solidFill>
                  <a:srgbClr val="FFFFFF"/>
                </a:solidFill>
                <a:latin typeface="Trebuchet MS"/>
                <a:cs typeface="Trebuchet MS"/>
              </a:rPr>
              <a:t>dados</a:t>
            </a:r>
            <a:r>
              <a:rPr sz="2000" b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b="1" dirty="0">
                <a:solidFill>
                  <a:srgbClr val="FFFFFF"/>
                </a:solidFill>
                <a:latin typeface="Trebuchet MS"/>
                <a:cs typeface="Trebuchet MS"/>
              </a:rPr>
              <a:t>do</a:t>
            </a:r>
            <a:r>
              <a:rPr sz="2000" b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b="1" dirty="0">
                <a:solidFill>
                  <a:srgbClr val="FFFFFF"/>
                </a:solidFill>
                <a:latin typeface="Trebuchet MS"/>
                <a:cs typeface="Trebuchet MS"/>
              </a:rPr>
              <a:t>cadastro</a:t>
            </a:r>
            <a:r>
              <a:rPr sz="2000" b="1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Trebuchet MS"/>
                <a:cs typeface="Trebuchet MS"/>
              </a:rPr>
              <a:t>do 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cliente,</a:t>
            </a:r>
            <a:r>
              <a:rPr sz="20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b="1" spc="-45" dirty="0">
                <a:solidFill>
                  <a:srgbClr val="FFFFFF"/>
                </a:solidFill>
                <a:latin typeface="Trebuchet MS"/>
                <a:cs typeface="Trebuchet MS"/>
              </a:rPr>
              <a:t>realize</a:t>
            </a:r>
            <a:r>
              <a:rPr sz="2000" b="1" spc="-136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b="1" dirty="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sz="2000" b="1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b="1" dirty="0">
                <a:solidFill>
                  <a:srgbClr val="FFFFFF"/>
                </a:solidFill>
                <a:latin typeface="Trebuchet MS"/>
                <a:cs typeface="Trebuchet MS"/>
              </a:rPr>
              <a:t>checagem</a:t>
            </a:r>
            <a:r>
              <a:rPr sz="2000" b="1" spc="-141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Trebuchet MS"/>
                <a:cs typeface="Trebuchet MS"/>
              </a:rPr>
              <a:t>de</a:t>
            </a:r>
            <a:r>
              <a:rPr sz="2000" b="1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Trebuchet MS"/>
                <a:cs typeface="Trebuchet MS"/>
              </a:rPr>
              <a:t>crédito 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e</a:t>
            </a:r>
            <a:r>
              <a:rPr sz="2000" spc="-131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b="1" spc="-40" dirty="0">
                <a:solidFill>
                  <a:srgbClr val="FFFFFF"/>
                </a:solidFill>
                <a:latin typeface="Trebuchet MS"/>
                <a:cs typeface="Trebuchet MS"/>
              </a:rPr>
              <a:t>envie</a:t>
            </a:r>
            <a:r>
              <a:rPr sz="2000" b="1" spc="-136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b="1" dirty="0">
                <a:solidFill>
                  <a:srgbClr val="FFFFFF"/>
                </a:solidFill>
                <a:latin typeface="Trebuchet MS"/>
                <a:cs typeface="Trebuchet MS"/>
              </a:rPr>
              <a:t>o</a:t>
            </a:r>
            <a:r>
              <a:rPr sz="2000" b="1" spc="-126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b="1" spc="-25" dirty="0">
                <a:solidFill>
                  <a:srgbClr val="FFFFFF"/>
                </a:solidFill>
                <a:latin typeface="Trebuchet MS"/>
                <a:cs typeface="Trebuchet MS"/>
              </a:rPr>
              <a:t>link</a:t>
            </a:r>
            <a:r>
              <a:rPr sz="2000" b="1" spc="-126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Trebuchet MS"/>
                <a:cs typeface="Trebuchet MS"/>
              </a:rPr>
              <a:t>de</a:t>
            </a:r>
            <a:r>
              <a:rPr sz="2000" b="1" spc="-136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Trebuchet MS"/>
                <a:cs typeface="Trebuchet MS"/>
              </a:rPr>
              <a:t>biometria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.</a:t>
            </a:r>
            <a:endParaRPr sz="2000" dirty="0">
              <a:latin typeface="Trebuchet MS"/>
              <a:cs typeface="Trebuchet MS"/>
            </a:endParaRPr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72589" y="4726717"/>
            <a:ext cx="229551" cy="248682"/>
          </a:xfrm>
          <a:prstGeom prst="rect">
            <a:avLst/>
          </a:prstGeom>
        </p:spPr>
      </p:pic>
      <p:grpSp>
        <p:nvGrpSpPr>
          <p:cNvPr id="8" name="object 8"/>
          <p:cNvGrpSpPr/>
          <p:nvPr/>
        </p:nvGrpSpPr>
        <p:grpSpPr>
          <a:xfrm>
            <a:off x="1940378" y="3873500"/>
            <a:ext cx="2974521" cy="590892"/>
            <a:chOff x="2124455" y="3112007"/>
            <a:chExt cx="2870200" cy="721360"/>
          </a:xfrm>
        </p:grpSpPr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124455" y="3528059"/>
              <a:ext cx="266700" cy="30480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727448" y="3112007"/>
              <a:ext cx="266700" cy="304800"/>
            </a:xfrm>
            <a:prstGeom prst="rect">
              <a:avLst/>
            </a:prstGeom>
          </p:spPr>
        </p:pic>
      </p:grpSp>
      <p:grpSp>
        <p:nvGrpSpPr>
          <p:cNvPr id="11" name="object 11"/>
          <p:cNvGrpSpPr/>
          <p:nvPr/>
        </p:nvGrpSpPr>
        <p:grpSpPr>
          <a:xfrm>
            <a:off x="121186" y="877134"/>
            <a:ext cx="12242799" cy="427893"/>
            <a:chOff x="0" y="95903"/>
            <a:chExt cx="12191999" cy="426117"/>
          </a:xfrm>
        </p:grpSpPr>
        <p:pic>
          <p:nvPicPr>
            <p:cNvPr id="12" name="object 1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99432"/>
              <a:ext cx="12191999" cy="422588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1893570" y="95903"/>
              <a:ext cx="4028440" cy="422588"/>
            </a:xfrm>
            <a:custGeom>
              <a:avLst/>
              <a:gdLst/>
              <a:ahLst/>
              <a:cxnLst/>
              <a:rect l="l" t="t" r="r" b="b"/>
              <a:pathLst>
                <a:path w="4028440" h="449580">
                  <a:moveTo>
                    <a:pt x="4027931" y="0"/>
                  </a:moveTo>
                  <a:lnTo>
                    <a:pt x="0" y="0"/>
                  </a:lnTo>
                  <a:lnTo>
                    <a:pt x="0" y="449580"/>
                  </a:lnTo>
                  <a:lnTo>
                    <a:pt x="4027931" y="449580"/>
                  </a:lnTo>
                  <a:lnTo>
                    <a:pt x="402793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808" dirty="0"/>
            </a:p>
          </p:txBody>
        </p:sp>
      </p:grpSp>
      <p:pic>
        <p:nvPicPr>
          <p:cNvPr id="3" name="Imagem 2">
            <a:extLst>
              <a:ext uri="{FF2B5EF4-FFF2-40B4-BE49-F238E27FC236}">
                <a16:creationId xmlns:a16="http://schemas.microsoft.com/office/drawing/2014/main" id="{1EB6D6E8-E165-FA40-2F12-82CB0128483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722610"/>
            <a:ext cx="12905769" cy="8256895"/>
          </a:xfrm>
          <a:prstGeom prst="rect">
            <a:avLst/>
          </a:prstGeom>
        </p:spPr>
      </p:pic>
      <p:sp>
        <p:nvSpPr>
          <p:cNvPr id="14" name="object 3">
            <a:extLst>
              <a:ext uri="{FF2B5EF4-FFF2-40B4-BE49-F238E27FC236}">
                <a16:creationId xmlns:a16="http://schemas.microsoft.com/office/drawing/2014/main" id="{B6A21BAA-5E57-3BE0-4C42-8A2345E4FE43}"/>
              </a:ext>
            </a:extLst>
          </p:cNvPr>
          <p:cNvSpPr/>
          <p:nvPr/>
        </p:nvSpPr>
        <p:spPr>
          <a:xfrm>
            <a:off x="449580" y="0"/>
            <a:ext cx="5132354" cy="736600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4">
            <a:extLst>
              <a:ext uri="{FF2B5EF4-FFF2-40B4-BE49-F238E27FC236}">
                <a16:creationId xmlns:a16="http://schemas.microsoft.com/office/drawing/2014/main" id="{ACBF0885-513A-09D1-FC4E-C4EFF3578185}"/>
              </a:ext>
            </a:extLst>
          </p:cNvPr>
          <p:cNvSpPr txBox="1">
            <a:spLocks/>
          </p:cNvSpPr>
          <p:nvPr/>
        </p:nvSpPr>
        <p:spPr>
          <a:xfrm>
            <a:off x="568153" y="118148"/>
            <a:ext cx="5013781" cy="4129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>
              <a:defRPr sz="4800" b="1" i="0">
                <a:solidFill>
                  <a:schemeClr val="bg1"/>
                </a:solidFill>
                <a:latin typeface="Tahoma"/>
                <a:ea typeface="+mj-ea"/>
                <a:cs typeface="Tahoma"/>
              </a:defRPr>
            </a:lvl1pPr>
          </a:lstStyle>
          <a:p>
            <a:pPr marL="12700">
              <a:spcBef>
                <a:spcPts val="100"/>
              </a:spcBef>
              <a:tabLst>
                <a:tab pos="1626235" algn="l"/>
                <a:tab pos="2183130" algn="l"/>
                <a:tab pos="3294379" algn="l"/>
              </a:tabLst>
            </a:pPr>
            <a:r>
              <a:rPr lang="pt-BR" sz="2600" kern="0" spc="295" dirty="0">
                <a:latin typeface="Calibri"/>
                <a:cs typeface="Calibri"/>
              </a:rPr>
              <a:t>PERFIL DO VENDEDOR</a:t>
            </a:r>
            <a:endParaRPr lang="pt-BR" sz="2600" kern="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23792224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>
            <a:extLst>
              <a:ext uri="{FF2B5EF4-FFF2-40B4-BE49-F238E27FC236}">
                <a16:creationId xmlns:a16="http://schemas.microsoft.com/office/drawing/2014/main" id="{BE21A010-EDF7-4A15-8BF4-A364CAA699E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C5DC1828-0E64-4EA8-9C20-CBF796B8D1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509"/>
          <a:stretch>
            <a:fillRect/>
          </a:stretch>
        </p:blipFill>
        <p:spPr>
          <a:xfrm>
            <a:off x="0" y="791276"/>
            <a:ext cx="12192000" cy="6906061"/>
          </a:xfrm>
          <a:prstGeom prst="rect">
            <a:avLst/>
          </a:prstGeom>
        </p:spPr>
      </p:pic>
      <p:sp>
        <p:nvSpPr>
          <p:cNvPr id="6" name="object 3">
            <a:extLst>
              <a:ext uri="{FF2B5EF4-FFF2-40B4-BE49-F238E27FC236}">
                <a16:creationId xmlns:a16="http://schemas.microsoft.com/office/drawing/2014/main" id="{F8FE5C4C-61A9-444F-A789-ADFE81D62E95}"/>
              </a:ext>
            </a:extLst>
          </p:cNvPr>
          <p:cNvSpPr/>
          <p:nvPr/>
        </p:nvSpPr>
        <p:spPr>
          <a:xfrm>
            <a:off x="-1" y="54676"/>
            <a:ext cx="5800299" cy="736600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4">
            <a:extLst>
              <a:ext uri="{FF2B5EF4-FFF2-40B4-BE49-F238E27FC236}">
                <a16:creationId xmlns:a16="http://schemas.microsoft.com/office/drawing/2014/main" id="{1FA5451E-78C2-4627-B044-64EF28A0C08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1025" y="122460"/>
            <a:ext cx="5527975" cy="4129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26235" algn="l"/>
                <a:tab pos="2183130" algn="l"/>
                <a:tab pos="3294379" algn="l"/>
              </a:tabLst>
            </a:pPr>
            <a:r>
              <a:rPr lang="pt-BR" sz="2600" spc="295" dirty="0">
                <a:latin typeface="Calibri"/>
                <a:cs typeface="Calibri"/>
              </a:rPr>
              <a:t>CRÉDITO REPROVADO (PERFIL) </a:t>
            </a:r>
            <a:endParaRPr sz="26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08338263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66ACB974-EFAE-FE35-25B5-BBAECAEBA5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554" b="6715"/>
          <a:stretch/>
        </p:blipFill>
        <p:spPr>
          <a:xfrm>
            <a:off x="1651265" y="1631811"/>
            <a:ext cx="8940269" cy="6092329"/>
          </a:xfrm>
          <a:prstGeom prst="rect">
            <a:avLst/>
          </a:prstGeom>
        </p:spPr>
      </p:pic>
      <p:grpSp>
        <p:nvGrpSpPr>
          <p:cNvPr id="5" name="object 2">
            <a:extLst>
              <a:ext uri="{FF2B5EF4-FFF2-40B4-BE49-F238E27FC236}">
                <a16:creationId xmlns:a16="http://schemas.microsoft.com/office/drawing/2014/main" id="{8453C167-F4F2-6DEC-76BB-8C54C04E1476}"/>
              </a:ext>
            </a:extLst>
          </p:cNvPr>
          <p:cNvGrpSpPr/>
          <p:nvPr/>
        </p:nvGrpSpPr>
        <p:grpSpPr>
          <a:xfrm>
            <a:off x="1728981" y="2342250"/>
            <a:ext cx="10304059" cy="3957850"/>
            <a:chOff x="669798" y="599694"/>
            <a:chExt cx="9684258" cy="4826635"/>
          </a:xfrm>
        </p:grpSpPr>
        <p:sp>
          <p:nvSpPr>
            <p:cNvPr id="6" name="object 4">
              <a:extLst>
                <a:ext uri="{FF2B5EF4-FFF2-40B4-BE49-F238E27FC236}">
                  <a16:creationId xmlns:a16="http://schemas.microsoft.com/office/drawing/2014/main" id="{8532AE91-8A50-B827-1D3C-CC9983C8CBB2}"/>
                </a:ext>
              </a:extLst>
            </p:cNvPr>
            <p:cNvSpPr/>
            <p:nvPr/>
          </p:nvSpPr>
          <p:spPr>
            <a:xfrm>
              <a:off x="669798" y="599694"/>
              <a:ext cx="8117205" cy="4826635"/>
            </a:xfrm>
            <a:custGeom>
              <a:avLst/>
              <a:gdLst/>
              <a:ahLst/>
              <a:cxnLst/>
              <a:rect l="l" t="t" r="r" b="b"/>
              <a:pathLst>
                <a:path w="8117205" h="4826635">
                  <a:moveTo>
                    <a:pt x="0" y="4826508"/>
                  </a:moveTo>
                  <a:lnTo>
                    <a:pt x="8116824" y="4826508"/>
                  </a:lnTo>
                  <a:lnTo>
                    <a:pt x="8116824" y="0"/>
                  </a:lnTo>
                  <a:lnTo>
                    <a:pt x="0" y="0"/>
                  </a:lnTo>
                  <a:lnTo>
                    <a:pt x="0" y="4826508"/>
                  </a:lnTo>
                  <a:close/>
                </a:path>
              </a:pathLst>
            </a:custGeom>
            <a:ln w="38100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>
              <a:endParaRPr sz="1808"/>
            </a:p>
          </p:txBody>
        </p:sp>
        <p:sp>
          <p:nvSpPr>
            <p:cNvPr id="7" name="object 5">
              <a:extLst>
                <a:ext uri="{FF2B5EF4-FFF2-40B4-BE49-F238E27FC236}">
                  <a16:creationId xmlns:a16="http://schemas.microsoft.com/office/drawing/2014/main" id="{39C35DFB-483E-4183-DB0B-4C089553F92F}"/>
                </a:ext>
              </a:extLst>
            </p:cNvPr>
            <p:cNvSpPr/>
            <p:nvPr/>
          </p:nvSpPr>
          <p:spPr>
            <a:xfrm>
              <a:off x="6993636" y="1652016"/>
              <a:ext cx="3360420" cy="1198245"/>
            </a:xfrm>
            <a:custGeom>
              <a:avLst/>
              <a:gdLst/>
              <a:ahLst/>
              <a:cxnLst/>
              <a:rect l="l" t="t" r="r" b="b"/>
              <a:pathLst>
                <a:path w="3360420" h="1198245">
                  <a:moveTo>
                    <a:pt x="3160776" y="0"/>
                  </a:moveTo>
                  <a:lnTo>
                    <a:pt x="199644" y="0"/>
                  </a:lnTo>
                  <a:lnTo>
                    <a:pt x="153875" y="5274"/>
                  </a:lnTo>
                  <a:lnTo>
                    <a:pt x="111856" y="20296"/>
                  </a:lnTo>
                  <a:lnTo>
                    <a:pt x="74787" y="43867"/>
                  </a:lnTo>
                  <a:lnTo>
                    <a:pt x="43867" y="74787"/>
                  </a:lnTo>
                  <a:lnTo>
                    <a:pt x="20296" y="111856"/>
                  </a:lnTo>
                  <a:lnTo>
                    <a:pt x="5274" y="153875"/>
                  </a:lnTo>
                  <a:lnTo>
                    <a:pt x="0" y="199644"/>
                  </a:lnTo>
                  <a:lnTo>
                    <a:pt x="0" y="998220"/>
                  </a:lnTo>
                  <a:lnTo>
                    <a:pt x="5274" y="1043988"/>
                  </a:lnTo>
                  <a:lnTo>
                    <a:pt x="20296" y="1086007"/>
                  </a:lnTo>
                  <a:lnTo>
                    <a:pt x="43867" y="1123076"/>
                  </a:lnTo>
                  <a:lnTo>
                    <a:pt x="74787" y="1153996"/>
                  </a:lnTo>
                  <a:lnTo>
                    <a:pt x="111856" y="1177567"/>
                  </a:lnTo>
                  <a:lnTo>
                    <a:pt x="153875" y="1192589"/>
                  </a:lnTo>
                  <a:lnTo>
                    <a:pt x="199644" y="1197864"/>
                  </a:lnTo>
                  <a:lnTo>
                    <a:pt x="3160776" y="1197864"/>
                  </a:lnTo>
                  <a:lnTo>
                    <a:pt x="3206544" y="1192589"/>
                  </a:lnTo>
                  <a:lnTo>
                    <a:pt x="3248563" y="1177567"/>
                  </a:lnTo>
                  <a:lnTo>
                    <a:pt x="3285632" y="1153996"/>
                  </a:lnTo>
                  <a:lnTo>
                    <a:pt x="3316552" y="1123076"/>
                  </a:lnTo>
                  <a:lnTo>
                    <a:pt x="3340123" y="1086007"/>
                  </a:lnTo>
                  <a:lnTo>
                    <a:pt x="3355145" y="1043988"/>
                  </a:lnTo>
                  <a:lnTo>
                    <a:pt x="3360420" y="998220"/>
                  </a:lnTo>
                  <a:lnTo>
                    <a:pt x="3360420" y="199644"/>
                  </a:lnTo>
                  <a:lnTo>
                    <a:pt x="3355145" y="153875"/>
                  </a:lnTo>
                  <a:lnTo>
                    <a:pt x="3340123" y="111856"/>
                  </a:lnTo>
                  <a:lnTo>
                    <a:pt x="3316552" y="74787"/>
                  </a:lnTo>
                  <a:lnTo>
                    <a:pt x="3285632" y="43867"/>
                  </a:lnTo>
                  <a:lnTo>
                    <a:pt x="3248563" y="20296"/>
                  </a:lnTo>
                  <a:lnTo>
                    <a:pt x="3206544" y="5274"/>
                  </a:lnTo>
                  <a:lnTo>
                    <a:pt x="3160776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endParaRPr sz="1808"/>
            </a:p>
          </p:txBody>
        </p:sp>
      </p:grpSp>
      <p:sp>
        <p:nvSpPr>
          <p:cNvPr id="9" name="CaixaDeTexto 8">
            <a:extLst>
              <a:ext uri="{FF2B5EF4-FFF2-40B4-BE49-F238E27FC236}">
                <a16:creationId xmlns:a16="http://schemas.microsoft.com/office/drawing/2014/main" id="{C71EE510-39E5-0E27-28EC-DDEFAAEA8700}"/>
              </a:ext>
            </a:extLst>
          </p:cNvPr>
          <p:cNvSpPr txBox="1"/>
          <p:nvPr/>
        </p:nvSpPr>
        <p:spPr>
          <a:xfrm>
            <a:off x="9166109" y="3250361"/>
            <a:ext cx="286693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53" marR="5101">
              <a:spcBef>
                <a:spcPts val="105"/>
              </a:spcBef>
            </a:pPr>
            <a:r>
              <a:rPr lang="pt-BR" b="1" spc="-20" dirty="0">
                <a:solidFill>
                  <a:srgbClr val="FFFFFF"/>
                </a:solidFill>
                <a:latin typeface="Trebuchet MS"/>
                <a:cs typeface="Trebuchet MS"/>
              </a:rPr>
              <a:t>O cliente refez a biometria utilizando o mesmo link anterior.</a:t>
            </a:r>
            <a:endParaRPr lang="pt-BR" sz="1800" dirty="0">
              <a:latin typeface="Trebuchet MS"/>
              <a:cs typeface="Trebuchet MS"/>
            </a:endParaRPr>
          </a:p>
        </p:txBody>
      </p:sp>
      <p:sp>
        <p:nvSpPr>
          <p:cNvPr id="2" name="object 3">
            <a:extLst>
              <a:ext uri="{FF2B5EF4-FFF2-40B4-BE49-F238E27FC236}">
                <a16:creationId xmlns:a16="http://schemas.microsoft.com/office/drawing/2014/main" id="{1AB69648-18BA-3103-7946-0DE98B3FAF47}"/>
              </a:ext>
            </a:extLst>
          </p:cNvPr>
          <p:cNvSpPr/>
          <p:nvPr/>
        </p:nvSpPr>
        <p:spPr>
          <a:xfrm>
            <a:off x="449580" y="0"/>
            <a:ext cx="4340860" cy="736600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4">
            <a:extLst>
              <a:ext uri="{FF2B5EF4-FFF2-40B4-BE49-F238E27FC236}">
                <a16:creationId xmlns:a16="http://schemas.microsoft.com/office/drawing/2014/main" id="{C08D93A0-DD31-C625-6540-98F8948BBCF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1926" y="132969"/>
            <a:ext cx="3730625" cy="4129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26235" algn="l"/>
                <a:tab pos="2183130" algn="l"/>
                <a:tab pos="3294379" algn="l"/>
              </a:tabLst>
            </a:pPr>
            <a:r>
              <a:rPr lang="pt-BR" sz="2600" spc="295" dirty="0">
                <a:latin typeface="Calibri"/>
                <a:cs typeface="Calibri"/>
              </a:rPr>
              <a:t>ERRO NA BIOMETRIA</a:t>
            </a:r>
            <a:endParaRPr sz="26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25789492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object 20"/>
          <p:cNvGrpSpPr/>
          <p:nvPr/>
        </p:nvGrpSpPr>
        <p:grpSpPr>
          <a:xfrm>
            <a:off x="0" y="8246363"/>
            <a:ext cx="12239625" cy="394970"/>
            <a:chOff x="0" y="8246363"/>
            <a:chExt cx="12239625" cy="394970"/>
          </a:xfrm>
        </p:grpSpPr>
        <p:sp>
          <p:nvSpPr>
            <p:cNvPr id="21" name="object 21"/>
            <p:cNvSpPr/>
            <p:nvPr/>
          </p:nvSpPr>
          <p:spPr>
            <a:xfrm>
              <a:off x="0" y="8246363"/>
              <a:ext cx="12239625" cy="35560"/>
            </a:xfrm>
            <a:custGeom>
              <a:avLst/>
              <a:gdLst/>
              <a:ahLst/>
              <a:cxnLst/>
              <a:rect l="l" t="t" r="r" b="b"/>
              <a:pathLst>
                <a:path w="12239625" h="35559">
                  <a:moveTo>
                    <a:pt x="0" y="35052"/>
                  </a:moveTo>
                  <a:lnTo>
                    <a:pt x="12239244" y="35052"/>
                  </a:lnTo>
                  <a:lnTo>
                    <a:pt x="12239244" y="0"/>
                  </a:lnTo>
                  <a:lnTo>
                    <a:pt x="0" y="0"/>
                  </a:lnTo>
                  <a:lnTo>
                    <a:pt x="0" y="3505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0" y="8281415"/>
              <a:ext cx="12239625" cy="360045"/>
            </a:xfrm>
            <a:custGeom>
              <a:avLst/>
              <a:gdLst/>
              <a:ahLst/>
              <a:cxnLst/>
              <a:rect l="l" t="t" r="r" b="b"/>
              <a:pathLst>
                <a:path w="12239625" h="360045">
                  <a:moveTo>
                    <a:pt x="12239244" y="0"/>
                  </a:moveTo>
                  <a:lnTo>
                    <a:pt x="0" y="0"/>
                  </a:lnTo>
                  <a:lnTo>
                    <a:pt x="0" y="359663"/>
                  </a:lnTo>
                  <a:lnTo>
                    <a:pt x="12239244" y="359663"/>
                  </a:lnTo>
                  <a:lnTo>
                    <a:pt x="1223924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/>
          <p:nvPr/>
        </p:nvSpPr>
        <p:spPr>
          <a:xfrm>
            <a:off x="449580" y="0"/>
            <a:ext cx="2499360" cy="736600"/>
          </a:xfrm>
          <a:custGeom>
            <a:avLst/>
            <a:gdLst/>
            <a:ahLst/>
            <a:cxnLst/>
            <a:rect l="l" t="t" r="r" b="b"/>
            <a:pathLst>
              <a:path w="2499360" h="736600">
                <a:moveTo>
                  <a:pt x="249936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2277491" y="736092"/>
                </a:lnTo>
                <a:lnTo>
                  <a:pt x="2322211" y="731585"/>
                </a:lnTo>
                <a:lnTo>
                  <a:pt x="2363860" y="718659"/>
                </a:lnTo>
                <a:lnTo>
                  <a:pt x="2401548" y="698205"/>
                </a:lnTo>
                <a:lnTo>
                  <a:pt x="2434383" y="671115"/>
                </a:lnTo>
                <a:lnTo>
                  <a:pt x="2461473" y="638281"/>
                </a:lnTo>
                <a:lnTo>
                  <a:pt x="2481927" y="600593"/>
                </a:lnTo>
                <a:lnTo>
                  <a:pt x="2494853" y="558943"/>
                </a:lnTo>
                <a:lnTo>
                  <a:pt x="2499360" y="514223"/>
                </a:lnTo>
                <a:lnTo>
                  <a:pt x="249936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xfrm>
            <a:off x="721258" y="132969"/>
            <a:ext cx="19145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spc="300">
                <a:latin typeface="Calibri"/>
                <a:cs typeface="Calibri"/>
              </a:rPr>
              <a:t>B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300">
                <a:latin typeface="Calibri"/>
                <a:cs typeface="Calibri"/>
              </a:rPr>
              <a:t>OME</a:t>
            </a:r>
            <a:r>
              <a:rPr sz="2600" spc="290">
                <a:latin typeface="Calibri"/>
                <a:cs typeface="Calibri"/>
              </a:rPr>
              <a:t>TR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>
                <a:latin typeface="Calibri"/>
                <a:cs typeface="Calibri"/>
              </a:rPr>
              <a:t>A</a:t>
            </a:r>
          </a:p>
        </p:txBody>
      </p:sp>
      <p:sp>
        <p:nvSpPr>
          <p:cNvPr id="37" name="object 37"/>
          <p:cNvSpPr txBox="1"/>
          <p:nvPr/>
        </p:nvSpPr>
        <p:spPr>
          <a:xfrm>
            <a:off x="447773" y="770366"/>
            <a:ext cx="11182985" cy="3276153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217170" algn="l"/>
              </a:tabLst>
            </a:pPr>
            <a:r>
              <a:rPr sz="1800" dirty="0" err="1">
                <a:latin typeface="Calibri Light"/>
                <a:cs typeface="Calibri Light"/>
              </a:rPr>
              <a:t>Após</a:t>
            </a:r>
            <a:r>
              <a:rPr sz="1800" dirty="0">
                <a:latin typeface="Calibri Light"/>
                <a:cs typeface="Calibri Light"/>
              </a:rPr>
              <a:t> a </a:t>
            </a:r>
            <a:r>
              <a:rPr sz="1800" spc="-10" dirty="0" err="1">
                <a:latin typeface="Calibri Light"/>
                <a:cs typeface="Calibri Light"/>
              </a:rPr>
              <a:t>checagem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de </a:t>
            </a:r>
            <a:r>
              <a:rPr sz="1800" spc="-15" dirty="0" err="1">
                <a:latin typeface="Calibri Light"/>
                <a:cs typeface="Calibri Light"/>
              </a:rPr>
              <a:t>crédito</a:t>
            </a:r>
            <a:r>
              <a:rPr sz="1800" spc="-15" dirty="0">
                <a:latin typeface="Calibri Light"/>
                <a:cs typeface="Calibri Light"/>
              </a:rPr>
              <a:t>,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o </a:t>
            </a:r>
            <a:r>
              <a:rPr sz="1800" spc="-10" dirty="0" err="1">
                <a:latin typeface="Calibri Light"/>
                <a:cs typeface="Calibri Light"/>
              </a:rPr>
              <a:t>sistema</a:t>
            </a:r>
            <a:r>
              <a:rPr sz="1800" spc="385" dirty="0">
                <a:latin typeface="Calibri Light"/>
                <a:cs typeface="Calibri Light"/>
              </a:rPr>
              <a:t> </a:t>
            </a:r>
            <a:r>
              <a:rPr sz="1800" spc="-5" dirty="0" err="1">
                <a:latin typeface="Calibri Light"/>
                <a:cs typeface="Calibri Light"/>
              </a:rPr>
              <a:t>habilita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 </a:t>
            </a:r>
            <a:r>
              <a:rPr sz="1800" spc="-15" dirty="0" err="1">
                <a:latin typeface="Calibri Light"/>
                <a:cs typeface="Calibri Light"/>
              </a:rPr>
              <a:t>Biometria</a:t>
            </a:r>
            <a:r>
              <a:rPr sz="1800" spc="-15" dirty="0">
                <a:latin typeface="Calibri Light"/>
                <a:cs typeface="Calibri Light"/>
              </a:rPr>
              <a:t>.</a:t>
            </a:r>
            <a:r>
              <a:rPr sz="1800" spc="37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Um </a:t>
            </a:r>
            <a:r>
              <a:rPr sz="1800" dirty="0">
                <a:latin typeface="Calibri Light"/>
                <a:cs typeface="Calibri Light"/>
              </a:rPr>
              <a:t>link de </a:t>
            </a:r>
            <a:r>
              <a:rPr sz="1800" dirty="0" err="1">
                <a:latin typeface="Calibri Light"/>
                <a:cs typeface="Calibri Light"/>
              </a:rPr>
              <a:t>acesso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 err="1">
                <a:latin typeface="Calibri Light"/>
                <a:cs typeface="Calibri Light"/>
              </a:rPr>
              <a:t>deve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ser </a:t>
            </a:r>
            <a:r>
              <a:rPr sz="1800" spc="-5" dirty="0" err="1">
                <a:latin typeface="Calibri Light"/>
                <a:cs typeface="Calibri Light"/>
              </a:rPr>
              <a:t>encaminhado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 err="1">
                <a:latin typeface="Calibri Light"/>
                <a:cs typeface="Calibri Light"/>
              </a:rPr>
              <a:t>ao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 err="1">
                <a:latin typeface="Calibri Light"/>
                <a:cs typeface="Calibri Light"/>
              </a:rPr>
              <a:t>cliente</a:t>
            </a:r>
            <a:r>
              <a:rPr sz="1800" spc="-10" dirty="0">
                <a:latin typeface="Calibri Light"/>
                <a:cs typeface="Calibri Light"/>
              </a:rPr>
              <a:t>,</a:t>
            </a:r>
            <a:r>
              <a:rPr lang="pt-BR" spc="-10" dirty="0">
                <a:latin typeface="Calibri Light"/>
                <a:cs typeface="Calibri Light"/>
              </a:rPr>
              <a:t> 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sempre </a:t>
            </a:r>
            <a:r>
              <a:rPr sz="1800" spc="-15" dirty="0">
                <a:latin typeface="Calibri Light"/>
                <a:cs typeface="Calibri Light"/>
              </a:rPr>
              <a:t>que </a:t>
            </a:r>
            <a:r>
              <a:rPr sz="1800" spc="-20" dirty="0" err="1">
                <a:latin typeface="Calibri Light"/>
                <a:cs typeface="Calibri Light"/>
              </a:rPr>
              <a:t>possível</a:t>
            </a:r>
            <a:r>
              <a:rPr sz="1800" spc="-20" dirty="0">
                <a:latin typeface="Calibri Light"/>
                <a:cs typeface="Calibri Light"/>
              </a:rPr>
              <a:t> </a:t>
            </a:r>
            <a:r>
              <a:rPr sz="1800" spc="-15" dirty="0" err="1">
                <a:latin typeface="Calibri Light"/>
                <a:cs typeface="Calibri Light"/>
              </a:rPr>
              <a:t>por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spc="-15" dirty="0" err="1">
                <a:latin typeface="Calibri Light"/>
                <a:cs typeface="Calibri Light"/>
              </a:rPr>
              <a:t>meio</a:t>
            </a:r>
            <a:r>
              <a:rPr sz="1800" spc="-15" dirty="0">
                <a:latin typeface="Calibri Light"/>
                <a:cs typeface="Calibri Light"/>
              </a:rPr>
              <a:t> de </a:t>
            </a:r>
            <a:r>
              <a:rPr sz="1800" spc="-20" dirty="0">
                <a:latin typeface="Calibri Light"/>
                <a:cs typeface="Calibri Light"/>
              </a:rPr>
              <a:t>SMS. </a:t>
            </a:r>
            <a:r>
              <a:rPr sz="1800" dirty="0">
                <a:latin typeface="Calibri Light"/>
                <a:cs typeface="Calibri Light"/>
              </a:rPr>
              <a:t>Ao </a:t>
            </a:r>
            <a:r>
              <a:rPr sz="1800" spc="-30" dirty="0" err="1">
                <a:latin typeface="Calibri Light"/>
                <a:cs typeface="Calibri Light"/>
              </a:rPr>
              <a:t>receber</a:t>
            </a:r>
            <a:r>
              <a:rPr sz="1800" spc="-30" dirty="0">
                <a:latin typeface="Calibri Light"/>
                <a:cs typeface="Calibri Light"/>
              </a:rPr>
              <a:t>, </a:t>
            </a:r>
            <a:r>
              <a:rPr sz="1800" spc="-10" dirty="0">
                <a:latin typeface="Calibri Light"/>
                <a:cs typeface="Calibri Light"/>
              </a:rPr>
              <a:t>basta </a:t>
            </a:r>
            <a:r>
              <a:rPr sz="1800" dirty="0">
                <a:latin typeface="Calibri Light"/>
                <a:cs typeface="Calibri Light"/>
              </a:rPr>
              <a:t>o </a:t>
            </a:r>
            <a:r>
              <a:rPr sz="1800" spc="-10" dirty="0" err="1">
                <a:latin typeface="Calibri Light"/>
                <a:cs typeface="Calibri Light"/>
              </a:rPr>
              <a:t>cliente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 err="1">
                <a:latin typeface="Calibri Light"/>
                <a:cs typeface="Calibri Light"/>
              </a:rPr>
              <a:t>seguir</a:t>
            </a:r>
            <a:r>
              <a:rPr sz="1800" dirty="0">
                <a:latin typeface="Calibri Light"/>
                <a:cs typeface="Calibri Light"/>
              </a:rPr>
              <a:t> as </a:t>
            </a:r>
            <a:r>
              <a:rPr sz="1800" spc="-5" dirty="0" err="1">
                <a:latin typeface="Calibri Light"/>
                <a:cs typeface="Calibri Light"/>
              </a:rPr>
              <a:t>orientações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5" dirty="0" err="1">
                <a:latin typeface="Calibri Light"/>
                <a:cs typeface="Calibri Light"/>
              </a:rPr>
              <a:t>conforme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spc="-5" dirty="0" err="1">
                <a:latin typeface="Calibri Light"/>
                <a:cs typeface="Calibri Light"/>
              </a:rPr>
              <a:t>indicado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no </a:t>
            </a:r>
            <a:r>
              <a:rPr sz="1800" dirty="0" err="1">
                <a:latin typeface="Calibri Light"/>
                <a:cs typeface="Calibri Light"/>
              </a:rPr>
              <a:t>passo</a:t>
            </a:r>
            <a:r>
              <a:rPr sz="1800" dirty="0">
                <a:latin typeface="Calibri Light"/>
                <a:cs typeface="Calibri Light"/>
              </a:rPr>
              <a:t> a</a:t>
            </a:r>
            <a:r>
              <a:rPr lang="pt-BR" dirty="0">
                <a:latin typeface="Calibri Light"/>
                <a:cs typeface="Calibri Light"/>
              </a:rPr>
              <a:t> 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 err="1">
                <a:latin typeface="Calibri Light"/>
                <a:cs typeface="Calibri Light"/>
              </a:rPr>
              <a:t>passo</a:t>
            </a:r>
            <a:r>
              <a:rPr sz="1800" spc="-10" dirty="0">
                <a:latin typeface="Calibri Light"/>
                <a:cs typeface="Calibri Light"/>
              </a:rPr>
              <a:t>,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 err="1">
                <a:latin typeface="Calibri Light"/>
                <a:cs typeface="Calibri Light"/>
              </a:rPr>
              <a:t>abaixo</a:t>
            </a:r>
            <a:r>
              <a:rPr sz="1800" spc="-10" dirty="0">
                <a:latin typeface="Calibri Light"/>
                <a:cs typeface="Calibri Light"/>
              </a:rPr>
              <a:t>. Fique</a:t>
            </a:r>
            <a:r>
              <a:rPr sz="1800" spc="-60" dirty="0">
                <a:latin typeface="Calibri Light"/>
                <a:cs typeface="Calibri Light"/>
              </a:rPr>
              <a:t> </a:t>
            </a:r>
            <a:r>
              <a:rPr sz="1800" spc="-20" dirty="0" err="1">
                <a:latin typeface="Calibri Light"/>
                <a:cs typeface="Calibri Light"/>
              </a:rPr>
              <a:t>atento</a:t>
            </a:r>
            <a:r>
              <a:rPr sz="1800" spc="-20" dirty="0">
                <a:latin typeface="Calibri Light"/>
                <a:cs typeface="Calibri Light"/>
              </a:rPr>
              <a:t>:</a:t>
            </a:r>
            <a:r>
              <a:rPr sz="1800" spc="-30" dirty="0">
                <a:latin typeface="Calibri Light"/>
                <a:cs typeface="Calibri Light"/>
              </a:rPr>
              <a:t> </a:t>
            </a:r>
            <a:r>
              <a:rPr sz="1800" b="1" dirty="0">
                <a:solidFill>
                  <a:srgbClr val="C00000"/>
                </a:solidFill>
                <a:latin typeface="Calibri Light"/>
                <a:cs typeface="Calibri Light"/>
              </a:rPr>
              <a:t>a</a:t>
            </a:r>
            <a:r>
              <a:rPr sz="1800" b="1" spc="5" dirty="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5" dirty="0" err="1">
                <a:solidFill>
                  <a:srgbClr val="C00000"/>
                </a:solidFill>
                <a:latin typeface="Calibri Light"/>
                <a:cs typeface="Calibri Light"/>
              </a:rPr>
              <a:t>biometria</a:t>
            </a:r>
            <a:r>
              <a:rPr sz="1800" b="1" spc="10" dirty="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dirty="0">
                <a:solidFill>
                  <a:srgbClr val="C00000"/>
                </a:solidFill>
                <a:latin typeface="Calibri Light"/>
                <a:cs typeface="Calibri Light"/>
              </a:rPr>
              <a:t>é</a:t>
            </a:r>
            <a:r>
              <a:rPr sz="1800" b="1" spc="10" dirty="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dirty="0">
                <a:solidFill>
                  <a:srgbClr val="C00000"/>
                </a:solidFill>
                <a:latin typeface="Calibri Light"/>
                <a:cs typeface="Calibri Light"/>
              </a:rPr>
              <a:t>um</a:t>
            </a:r>
            <a:r>
              <a:rPr sz="1800" b="1" spc="5" dirty="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5" dirty="0" err="1">
                <a:solidFill>
                  <a:srgbClr val="C00000"/>
                </a:solidFill>
                <a:latin typeface="Calibri Light"/>
                <a:cs typeface="Calibri Light"/>
              </a:rPr>
              <a:t>processo</a:t>
            </a:r>
            <a:r>
              <a:rPr sz="1800" b="1" spc="-50" dirty="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20" dirty="0" err="1">
                <a:solidFill>
                  <a:srgbClr val="C00000"/>
                </a:solidFill>
                <a:latin typeface="Calibri Light"/>
                <a:cs typeface="Calibri Light"/>
              </a:rPr>
              <a:t>obrigatório</a:t>
            </a:r>
            <a:r>
              <a:rPr sz="1800" b="1" spc="-40" dirty="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5" dirty="0">
                <a:solidFill>
                  <a:srgbClr val="C00000"/>
                </a:solidFill>
                <a:latin typeface="Calibri Light"/>
                <a:cs typeface="Calibri Light"/>
              </a:rPr>
              <a:t>para</a:t>
            </a:r>
            <a:r>
              <a:rPr sz="1800" b="1" spc="-45" dirty="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dirty="0">
                <a:solidFill>
                  <a:srgbClr val="C00000"/>
                </a:solidFill>
                <a:latin typeface="Calibri Light"/>
                <a:cs typeface="Calibri Light"/>
              </a:rPr>
              <a:t>o</a:t>
            </a:r>
            <a:r>
              <a:rPr sz="1800" b="1" spc="-30" dirty="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20" dirty="0" err="1">
                <a:solidFill>
                  <a:srgbClr val="C00000"/>
                </a:solidFill>
                <a:latin typeface="Calibri Light"/>
                <a:cs typeface="Calibri Light"/>
              </a:rPr>
              <a:t>prosseguimento</a:t>
            </a:r>
            <a:r>
              <a:rPr sz="1800" b="1" spc="-50" dirty="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dirty="0">
                <a:solidFill>
                  <a:srgbClr val="C00000"/>
                </a:solidFill>
                <a:latin typeface="Calibri Light"/>
                <a:cs typeface="Calibri Light"/>
              </a:rPr>
              <a:t>da</a:t>
            </a:r>
            <a:r>
              <a:rPr sz="1800" b="1" spc="-45" dirty="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5" dirty="0" err="1">
                <a:solidFill>
                  <a:srgbClr val="C00000"/>
                </a:solidFill>
                <a:latin typeface="Calibri Light"/>
                <a:cs typeface="Calibri Light"/>
              </a:rPr>
              <a:t>venda</a:t>
            </a:r>
            <a:r>
              <a:rPr sz="1800" b="1" spc="-15" dirty="0">
                <a:solidFill>
                  <a:srgbClr val="C00000"/>
                </a:solidFill>
                <a:latin typeface="Calibri Light"/>
                <a:cs typeface="Calibri Light"/>
              </a:rPr>
              <a:t>!</a:t>
            </a:r>
          </a:p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FontTx/>
              <a:buChar char="•"/>
              <a:tabLst>
                <a:tab pos="217170" algn="l"/>
              </a:tabLst>
            </a:pPr>
            <a:endParaRPr lang="pt-BR" sz="1400" spc="-15" dirty="0">
              <a:latin typeface="Calibri Light"/>
              <a:ea typeface="Calibri Light"/>
              <a:cs typeface="Calibri Light"/>
            </a:endParaRPr>
          </a:p>
          <a:p>
            <a:pPr marL="298450" marR="5080" indent="-28575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Font typeface="Arial"/>
              <a:buChar char="•"/>
              <a:tabLst>
                <a:tab pos="217170" algn="l"/>
              </a:tabLst>
            </a:pPr>
            <a:r>
              <a:rPr lang="pt-BR" sz="1500" spc="-15" dirty="0">
                <a:ea typeface="+mn-lt"/>
                <a:cs typeface="+mn-lt"/>
              </a:rPr>
              <a:t>Possuímos as opções de envio do link da biometria por SMS ou </a:t>
            </a:r>
            <a:r>
              <a:rPr lang="pt-BR" sz="1500" spc="-15" dirty="0" err="1">
                <a:ea typeface="+mn-lt"/>
                <a:cs typeface="+mn-lt"/>
              </a:rPr>
              <a:t>e-maill</a:t>
            </a:r>
            <a:r>
              <a:rPr lang="pt-BR" sz="1500" spc="-15" dirty="0">
                <a:ea typeface="+mn-lt"/>
                <a:cs typeface="+mn-lt"/>
              </a:rPr>
              <a:t>, veja o que possui mais conforto para o cliente.</a:t>
            </a:r>
          </a:p>
          <a:p>
            <a:pPr marL="298450" marR="5080" indent="-28575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Font typeface="Arial"/>
              <a:buChar char="•"/>
              <a:tabLst>
                <a:tab pos="217170" algn="l"/>
              </a:tabLst>
            </a:pPr>
            <a:r>
              <a:rPr lang="pt-BR" sz="1500" spc="-15" dirty="0">
                <a:ea typeface="+mn-lt"/>
                <a:cs typeface="+mn-lt"/>
              </a:rPr>
              <a:t>Para clientes que utilizam o e-mail </a:t>
            </a:r>
            <a:r>
              <a:rPr lang="pt-BR" sz="1500" spc="-15" dirty="0" err="1">
                <a:ea typeface="+mn-lt"/>
                <a:cs typeface="+mn-lt"/>
              </a:rPr>
              <a:t>hotmail</a:t>
            </a:r>
            <a:r>
              <a:rPr lang="pt-BR" sz="1500" spc="-15" dirty="0">
                <a:ea typeface="+mn-lt"/>
                <a:cs typeface="+mn-lt"/>
              </a:rPr>
              <a:t>, indique o envio do link de biometria via SMS</a:t>
            </a:r>
          </a:p>
          <a:p>
            <a:pPr marL="285750" indent="-285750" algn="just">
              <a:buClr>
                <a:srgbClr val="C00000"/>
              </a:buClr>
              <a:buFont typeface="Arial"/>
              <a:buChar char="•"/>
              <a:tabLst>
                <a:tab pos="217170" algn="l"/>
              </a:tabLst>
            </a:pPr>
            <a:r>
              <a:rPr lang="pt-BR" sz="1500" b="1" spc="-15" dirty="0">
                <a:solidFill>
                  <a:srgbClr val="C00000"/>
                </a:solidFill>
                <a:ea typeface="+mn-lt"/>
                <a:cs typeface="+mn-lt"/>
              </a:rPr>
              <a:t>O TELEFONE DO CADASTRO SERÁ CARREGADO NA BIOMETRIA</a:t>
            </a:r>
            <a:endParaRPr lang="pt-BR" sz="1500" spc="-15" dirty="0">
              <a:ea typeface="+mn-lt"/>
              <a:cs typeface="+mn-lt"/>
            </a:endParaRPr>
          </a:p>
          <a:p>
            <a:pPr marL="285750" indent="-285750" algn="just">
              <a:buClr>
                <a:srgbClr val="C00000"/>
              </a:buClr>
              <a:buFont typeface="Arial"/>
              <a:buChar char="•"/>
              <a:tabLst>
                <a:tab pos="217170" algn="l"/>
              </a:tabLst>
            </a:pPr>
            <a:r>
              <a:rPr lang="pt-BR" sz="1500" spc="-15" dirty="0">
                <a:ea typeface="+mn-lt"/>
                <a:cs typeface="+mn-lt"/>
              </a:rPr>
              <a:t>Qualquer telefone que não seja informado pelo cliente, é passível de bloqueio de acesso do login.</a:t>
            </a:r>
          </a:p>
          <a:p>
            <a:pPr marL="285750" indent="-285750" algn="just">
              <a:buClr>
                <a:srgbClr val="C00000"/>
              </a:buClr>
              <a:buFont typeface="Arial"/>
              <a:buChar char="•"/>
              <a:tabLst>
                <a:tab pos="217170" algn="l"/>
              </a:tabLst>
            </a:pPr>
            <a:endParaRPr lang="pt-BR" sz="1500" spc="-15" dirty="0">
              <a:ea typeface="+mn-lt"/>
              <a:cs typeface="+mn-lt"/>
            </a:endParaRPr>
          </a:p>
          <a:p>
            <a:pPr marL="285750" indent="-285750" algn="just">
              <a:buClr>
                <a:srgbClr val="C00000"/>
              </a:buClr>
              <a:buFont typeface="Arial"/>
              <a:buChar char="•"/>
              <a:tabLst>
                <a:tab pos="217170" algn="l"/>
              </a:tabLst>
            </a:pPr>
            <a:endParaRPr lang="pt-BR" spc="-15" dirty="0">
              <a:ea typeface="+mn-lt"/>
              <a:cs typeface="+mn-lt"/>
            </a:endParaRPr>
          </a:p>
          <a:p>
            <a:pPr marL="285750" indent="-285750" algn="just">
              <a:buClr>
                <a:srgbClr val="C00000"/>
              </a:buClr>
              <a:buFont typeface="Arial"/>
              <a:buChar char="•"/>
              <a:tabLst>
                <a:tab pos="217170" algn="l"/>
              </a:tabLst>
            </a:pPr>
            <a:endParaRPr lang="pt-BR" spc="-15" dirty="0">
              <a:latin typeface="Calibri"/>
              <a:ea typeface="Calibri"/>
              <a:cs typeface="Calibri"/>
            </a:endParaRPr>
          </a:p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217170" algn="l"/>
              </a:tabLst>
            </a:pPr>
            <a:endParaRPr lang="pt-BR" spc="-15" dirty="0">
              <a:latin typeface="Calibri Light"/>
              <a:ea typeface="Calibri Light"/>
              <a:cs typeface="Calibri Light"/>
            </a:endParaRPr>
          </a:p>
        </p:txBody>
      </p:sp>
      <p:pic>
        <p:nvPicPr>
          <p:cNvPr id="3" name="object 26">
            <a:extLst>
              <a:ext uri="{FF2B5EF4-FFF2-40B4-BE49-F238E27FC236}">
                <a16:creationId xmlns:a16="http://schemas.microsoft.com/office/drawing/2014/main" id="{43E8A869-0776-6654-8D37-52E3B1B6E6CA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804849" y="6869198"/>
            <a:ext cx="5428149" cy="739475"/>
          </a:xfrm>
          <a:prstGeom prst="rect">
            <a:avLst/>
          </a:prstGeom>
        </p:spPr>
      </p:pic>
      <p:pic>
        <p:nvPicPr>
          <p:cNvPr id="2" name="object 27">
            <a:extLst>
              <a:ext uri="{FF2B5EF4-FFF2-40B4-BE49-F238E27FC236}">
                <a16:creationId xmlns:a16="http://schemas.microsoft.com/office/drawing/2014/main" id="{CE475770-E628-09ED-0258-6EEB9D28A0B0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 rot="204526">
            <a:off x="701259" y="4118598"/>
            <a:ext cx="5247863" cy="3188245"/>
          </a:xfrm>
          <a:prstGeom prst="rect">
            <a:avLst/>
          </a:prstGeom>
        </p:spPr>
      </p:pic>
      <p:pic>
        <p:nvPicPr>
          <p:cNvPr id="14" name="Imagem 13" descr="Interface gráfica do usuário, Texto, Aplicativo, chat ou mensagem de texto&#10;&#10;Descrição gerada automaticamente">
            <a:extLst>
              <a:ext uri="{FF2B5EF4-FFF2-40B4-BE49-F238E27FC236}">
                <a16:creationId xmlns:a16="http://schemas.microsoft.com/office/drawing/2014/main" id="{EB57972A-6EBB-8D0F-905D-7A9ED47CF37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50" b="54714"/>
          <a:stretch/>
        </p:blipFill>
        <p:spPr>
          <a:xfrm>
            <a:off x="6354047" y="3816767"/>
            <a:ext cx="4329751" cy="3791906"/>
          </a:xfrm>
          <a:prstGeom prst="rect">
            <a:avLst/>
          </a:prstGeom>
        </p:spPr>
      </p:pic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29639" y="3015996"/>
            <a:ext cx="4013948" cy="467563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2239244" cy="2243328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0" y="8246363"/>
            <a:ext cx="12239625" cy="394970"/>
            <a:chOff x="0" y="8246363"/>
            <a:chExt cx="12239625" cy="394970"/>
          </a:xfrm>
        </p:grpSpPr>
        <p:sp>
          <p:nvSpPr>
            <p:cNvPr id="5" name="object 5"/>
            <p:cNvSpPr/>
            <p:nvPr/>
          </p:nvSpPr>
          <p:spPr>
            <a:xfrm>
              <a:off x="0" y="8246363"/>
              <a:ext cx="12239625" cy="35560"/>
            </a:xfrm>
            <a:custGeom>
              <a:avLst/>
              <a:gdLst/>
              <a:ahLst/>
              <a:cxnLst/>
              <a:rect l="l" t="t" r="r" b="b"/>
              <a:pathLst>
                <a:path w="12239625" h="35559">
                  <a:moveTo>
                    <a:pt x="0" y="35052"/>
                  </a:moveTo>
                  <a:lnTo>
                    <a:pt x="12239244" y="35052"/>
                  </a:lnTo>
                  <a:lnTo>
                    <a:pt x="12239244" y="0"/>
                  </a:lnTo>
                  <a:lnTo>
                    <a:pt x="0" y="0"/>
                  </a:lnTo>
                  <a:lnTo>
                    <a:pt x="0" y="3505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8281415"/>
              <a:ext cx="12239625" cy="360045"/>
            </a:xfrm>
            <a:custGeom>
              <a:avLst/>
              <a:gdLst/>
              <a:ahLst/>
              <a:cxnLst/>
              <a:rect l="l" t="t" r="r" b="b"/>
              <a:pathLst>
                <a:path w="12239625" h="360045">
                  <a:moveTo>
                    <a:pt x="12239244" y="0"/>
                  </a:moveTo>
                  <a:lnTo>
                    <a:pt x="0" y="0"/>
                  </a:lnTo>
                  <a:lnTo>
                    <a:pt x="0" y="359663"/>
                  </a:lnTo>
                  <a:lnTo>
                    <a:pt x="12239244" y="359663"/>
                  </a:lnTo>
                  <a:lnTo>
                    <a:pt x="1223924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/>
          <p:nvPr/>
        </p:nvSpPr>
        <p:spPr>
          <a:xfrm>
            <a:off x="449580" y="0"/>
            <a:ext cx="2499360" cy="736600"/>
          </a:xfrm>
          <a:custGeom>
            <a:avLst/>
            <a:gdLst/>
            <a:ahLst/>
            <a:cxnLst/>
            <a:rect l="l" t="t" r="r" b="b"/>
            <a:pathLst>
              <a:path w="2499360" h="736600">
                <a:moveTo>
                  <a:pt x="249936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2277491" y="736092"/>
                </a:lnTo>
                <a:lnTo>
                  <a:pt x="2322211" y="731585"/>
                </a:lnTo>
                <a:lnTo>
                  <a:pt x="2363860" y="718659"/>
                </a:lnTo>
                <a:lnTo>
                  <a:pt x="2401548" y="698205"/>
                </a:lnTo>
                <a:lnTo>
                  <a:pt x="2434383" y="671115"/>
                </a:lnTo>
                <a:lnTo>
                  <a:pt x="2461473" y="638281"/>
                </a:lnTo>
                <a:lnTo>
                  <a:pt x="2481927" y="600593"/>
                </a:lnTo>
                <a:lnTo>
                  <a:pt x="2494853" y="558943"/>
                </a:lnTo>
                <a:lnTo>
                  <a:pt x="2499360" y="514223"/>
                </a:lnTo>
                <a:lnTo>
                  <a:pt x="249936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721258" y="132969"/>
            <a:ext cx="19145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spc="300">
                <a:latin typeface="Calibri"/>
                <a:cs typeface="Calibri"/>
              </a:rPr>
              <a:t>B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300">
                <a:latin typeface="Calibri"/>
                <a:cs typeface="Calibri"/>
              </a:rPr>
              <a:t>OME</a:t>
            </a:r>
            <a:r>
              <a:rPr sz="2600" spc="290">
                <a:latin typeface="Calibri"/>
                <a:cs typeface="Calibri"/>
              </a:rPr>
              <a:t>TR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>
                <a:latin typeface="Calibri"/>
                <a:cs typeface="Calibri"/>
              </a:rPr>
              <a:t>A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28929" y="997712"/>
            <a:ext cx="11184255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91135" algn="l"/>
              </a:tabLst>
            </a:pPr>
            <a:r>
              <a:rPr sz="1800">
                <a:latin typeface="Calibri Light"/>
                <a:cs typeface="Calibri Light"/>
              </a:rPr>
              <a:t>O </a:t>
            </a:r>
            <a:r>
              <a:rPr sz="1800" b="1" spc="-15">
                <a:solidFill>
                  <a:srgbClr val="C00000"/>
                </a:solidFill>
                <a:latin typeface="Calibri Light"/>
                <a:cs typeface="Calibri Light"/>
              </a:rPr>
              <a:t>status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da </a:t>
            </a:r>
            <a:r>
              <a:rPr sz="1800" b="1" spc="-5" err="1">
                <a:solidFill>
                  <a:srgbClr val="C00000"/>
                </a:solidFill>
                <a:latin typeface="Calibri Light"/>
                <a:cs typeface="Calibri Light"/>
              </a:rPr>
              <a:t>Biometria</a:t>
            </a:r>
            <a:r>
              <a:rPr sz="1800" b="1" spc="-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será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visualizado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15" err="1">
                <a:latin typeface="Calibri Light"/>
                <a:cs typeface="Calibri Light"/>
              </a:rPr>
              <a:t>partir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da </a:t>
            </a:r>
            <a:r>
              <a:rPr sz="1800" spc="-25" err="1">
                <a:latin typeface="Calibri Light"/>
                <a:cs typeface="Calibri Light"/>
              </a:rPr>
              <a:t>etapa</a:t>
            </a:r>
            <a:r>
              <a:rPr sz="1800" spc="-2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do </a:t>
            </a:r>
            <a:r>
              <a:rPr sz="1800" spc="-20" err="1">
                <a:latin typeface="Calibri Light"/>
                <a:cs typeface="Calibri Light"/>
              </a:rPr>
              <a:t>carrinho</a:t>
            </a:r>
            <a:r>
              <a:rPr sz="1800" spc="-20">
                <a:latin typeface="Calibri Light"/>
                <a:cs typeface="Calibri Light"/>
              </a:rPr>
              <a:t>, </a:t>
            </a:r>
            <a:r>
              <a:rPr sz="1800">
                <a:latin typeface="Calibri Light"/>
                <a:cs typeface="Calibri Light"/>
              </a:rPr>
              <a:t>e </a:t>
            </a:r>
            <a:r>
              <a:rPr sz="1800" spc="-10">
                <a:latin typeface="Calibri Light"/>
                <a:cs typeface="Calibri Light"/>
              </a:rPr>
              <a:t>vale </a:t>
            </a:r>
            <a:r>
              <a:rPr sz="1800" spc="-5" err="1">
                <a:latin typeface="Calibri Light"/>
                <a:cs typeface="Calibri Light"/>
              </a:rPr>
              <a:t>lembrar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que </a:t>
            </a:r>
            <a:r>
              <a:rPr sz="1800" spc="-15" err="1">
                <a:latin typeface="Calibri Light"/>
                <a:cs typeface="Calibri Light"/>
              </a:rPr>
              <a:t>será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possível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acompanhar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esse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status</a:t>
            </a:r>
            <a:r>
              <a:rPr sz="1800" spc="95">
                <a:latin typeface="Calibri Light"/>
                <a:cs typeface="Calibri Light"/>
              </a:rPr>
              <a:t> </a:t>
            </a:r>
            <a:r>
              <a:rPr sz="1800" spc="-25" err="1">
                <a:latin typeface="Calibri Light"/>
                <a:cs typeface="Calibri Light"/>
              </a:rPr>
              <a:t>durante</a:t>
            </a:r>
            <a:r>
              <a:rPr sz="1800" spc="80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toda</a:t>
            </a:r>
            <a:r>
              <a:rPr sz="1800" spc="10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</a:t>
            </a:r>
            <a:r>
              <a:rPr sz="1800" spc="10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jornada</a:t>
            </a:r>
            <a:r>
              <a:rPr sz="1800" spc="10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no</a:t>
            </a:r>
            <a:r>
              <a:rPr sz="1800" spc="105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sistema</a:t>
            </a:r>
            <a:r>
              <a:rPr sz="1800" spc="-20">
                <a:latin typeface="Calibri Light"/>
                <a:cs typeface="Calibri Light"/>
              </a:rPr>
              <a:t>.</a:t>
            </a:r>
            <a:r>
              <a:rPr sz="1800" spc="114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10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processo</a:t>
            </a:r>
            <a:r>
              <a:rPr sz="1800" spc="1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110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biometria</a:t>
            </a:r>
            <a:r>
              <a:rPr sz="1800" spc="85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torna</a:t>
            </a:r>
            <a:r>
              <a:rPr sz="1800" spc="10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95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processo</a:t>
            </a:r>
            <a:r>
              <a:rPr sz="1800" spc="95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muito</a:t>
            </a:r>
            <a:r>
              <a:rPr sz="1800" spc="9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mais</a:t>
            </a:r>
            <a:r>
              <a:rPr sz="1800" spc="90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seguro</a:t>
            </a:r>
            <a:r>
              <a:rPr sz="1800" spc="-15">
                <a:latin typeface="Calibri Light"/>
                <a:cs typeface="Calibri Light"/>
              </a:rPr>
              <a:t>,</a:t>
            </a:r>
            <a:r>
              <a:rPr sz="1800" spc="11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além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5" err="1">
                <a:latin typeface="Calibri Light"/>
                <a:cs typeface="Calibri Light"/>
              </a:rPr>
              <a:t>reduzir</a:t>
            </a:r>
            <a:r>
              <a:rPr lang="pt-BR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err="1">
                <a:latin typeface="Calibri Light"/>
                <a:cs typeface="Calibri Light"/>
              </a:rPr>
              <a:t>incidência</a:t>
            </a:r>
            <a:r>
              <a:rPr sz="1800">
                <a:latin typeface="Calibri Light"/>
                <a:cs typeface="Calibri Light"/>
              </a:rPr>
              <a:t> de </a:t>
            </a:r>
            <a:r>
              <a:rPr sz="1800" spc="-5" err="1">
                <a:latin typeface="Calibri Light"/>
                <a:cs typeface="Calibri Light"/>
              </a:rPr>
              <a:t>fraudes</a:t>
            </a:r>
            <a:r>
              <a:rPr sz="1800" spc="-5">
                <a:latin typeface="Calibri Light"/>
                <a:cs typeface="Calibri Light"/>
              </a:rPr>
              <a:t>, </a:t>
            </a:r>
            <a:r>
              <a:rPr sz="1800" err="1">
                <a:latin typeface="Calibri Light"/>
                <a:cs typeface="Calibri Light"/>
              </a:rPr>
              <a:t>já</a:t>
            </a:r>
            <a:r>
              <a:rPr sz="1800">
                <a:latin typeface="Calibri Light"/>
                <a:cs typeface="Calibri Light"/>
              </a:rPr>
              <a:t> que a </a:t>
            </a:r>
            <a:r>
              <a:rPr sz="1800" spc="-5" err="1">
                <a:latin typeface="Calibri Light"/>
                <a:cs typeface="Calibri Light"/>
              </a:rPr>
              <a:t>inteligência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 </a:t>
            </a:r>
            <a:r>
              <a:rPr sz="1800" spc="-10" err="1">
                <a:latin typeface="Calibri Light"/>
                <a:cs typeface="Calibri Light"/>
              </a:rPr>
              <a:t>sistema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é </a:t>
            </a:r>
            <a:r>
              <a:rPr sz="1800" spc="-5" err="1">
                <a:latin typeface="Calibri Light"/>
                <a:cs typeface="Calibri Light"/>
              </a:rPr>
              <a:t>capaz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5">
                <a:latin typeface="Calibri Light"/>
                <a:cs typeface="Calibri Light"/>
              </a:rPr>
              <a:t>de </a:t>
            </a:r>
            <a:r>
              <a:rPr sz="1800" spc="-5" err="1">
                <a:latin typeface="Calibri Light"/>
                <a:cs typeface="Calibri Light"/>
              </a:rPr>
              <a:t>identificar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quando</a:t>
            </a:r>
            <a:r>
              <a:rPr sz="1800">
                <a:latin typeface="Calibri Light"/>
                <a:cs typeface="Calibri Light"/>
              </a:rPr>
              <a:t> a </a:t>
            </a:r>
            <a:r>
              <a:rPr sz="1800" spc="-5" err="1">
                <a:latin typeface="Calibri Light"/>
                <a:cs typeface="Calibri Light"/>
              </a:rPr>
              <a:t>documentação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indica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algum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risco</a:t>
            </a:r>
            <a:r>
              <a:rPr sz="1800" spc="-5">
                <a:latin typeface="Calibri Light"/>
                <a:cs typeface="Calibri Light"/>
              </a:rPr>
              <a:t>.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Acompanhe</a:t>
            </a:r>
            <a:r>
              <a:rPr sz="1800" spc="-5">
                <a:latin typeface="Calibri Light"/>
                <a:cs typeface="Calibri Light"/>
              </a:rPr>
              <a:t>: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6897623" y="3015996"/>
            <a:ext cx="4018915" cy="4676140"/>
            <a:chOff x="6897623" y="3015996"/>
            <a:chExt cx="4018915" cy="4676140"/>
          </a:xfrm>
        </p:grpSpPr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897623" y="3015996"/>
              <a:ext cx="4018555" cy="467563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8772905" y="4229862"/>
              <a:ext cx="1772920" cy="1065530"/>
            </a:xfrm>
            <a:custGeom>
              <a:avLst/>
              <a:gdLst/>
              <a:ahLst/>
              <a:cxnLst/>
              <a:rect l="l" t="t" r="r" b="b"/>
              <a:pathLst>
                <a:path w="1772920" h="1065529">
                  <a:moveTo>
                    <a:pt x="0" y="126491"/>
                  </a:moveTo>
                  <a:lnTo>
                    <a:pt x="9941" y="77259"/>
                  </a:lnTo>
                  <a:lnTo>
                    <a:pt x="37052" y="37052"/>
                  </a:lnTo>
                  <a:lnTo>
                    <a:pt x="77259" y="9941"/>
                  </a:lnTo>
                  <a:lnTo>
                    <a:pt x="126492" y="0"/>
                  </a:lnTo>
                  <a:lnTo>
                    <a:pt x="1645920" y="0"/>
                  </a:lnTo>
                  <a:lnTo>
                    <a:pt x="1695152" y="9941"/>
                  </a:lnTo>
                  <a:lnTo>
                    <a:pt x="1735359" y="37052"/>
                  </a:lnTo>
                  <a:lnTo>
                    <a:pt x="1762470" y="77259"/>
                  </a:lnTo>
                  <a:lnTo>
                    <a:pt x="1772412" y="126491"/>
                  </a:lnTo>
                  <a:lnTo>
                    <a:pt x="1772412" y="938783"/>
                  </a:lnTo>
                  <a:lnTo>
                    <a:pt x="1762470" y="988016"/>
                  </a:lnTo>
                  <a:lnTo>
                    <a:pt x="1735359" y="1028223"/>
                  </a:lnTo>
                  <a:lnTo>
                    <a:pt x="1695152" y="1055334"/>
                  </a:lnTo>
                  <a:lnTo>
                    <a:pt x="1645920" y="1065276"/>
                  </a:lnTo>
                  <a:lnTo>
                    <a:pt x="126492" y="1065276"/>
                  </a:lnTo>
                  <a:lnTo>
                    <a:pt x="77259" y="1055334"/>
                  </a:lnTo>
                  <a:lnTo>
                    <a:pt x="37052" y="1028223"/>
                  </a:lnTo>
                  <a:lnTo>
                    <a:pt x="9941" y="988016"/>
                  </a:lnTo>
                  <a:lnTo>
                    <a:pt x="0" y="938783"/>
                  </a:lnTo>
                  <a:lnTo>
                    <a:pt x="0" y="126491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8626601" y="408355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146303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4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3" y="292608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7" y="146304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8626601" y="408355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0" y="146304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3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7" y="146304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3" y="292608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/>
          <p:nvPr/>
        </p:nvSpPr>
        <p:spPr>
          <a:xfrm>
            <a:off x="5737859" y="4375404"/>
            <a:ext cx="763905" cy="772795"/>
          </a:xfrm>
          <a:custGeom>
            <a:avLst/>
            <a:gdLst/>
            <a:ahLst/>
            <a:cxnLst/>
            <a:rect l="l" t="t" r="r" b="b"/>
            <a:pathLst>
              <a:path w="763904" h="772795">
                <a:moveTo>
                  <a:pt x="381762" y="0"/>
                </a:moveTo>
                <a:lnTo>
                  <a:pt x="381762" y="193166"/>
                </a:lnTo>
                <a:lnTo>
                  <a:pt x="0" y="193166"/>
                </a:lnTo>
                <a:lnTo>
                  <a:pt x="0" y="579501"/>
                </a:lnTo>
                <a:lnTo>
                  <a:pt x="381762" y="579501"/>
                </a:lnTo>
                <a:lnTo>
                  <a:pt x="381762" y="772667"/>
                </a:lnTo>
                <a:lnTo>
                  <a:pt x="763524" y="386334"/>
                </a:lnTo>
                <a:lnTo>
                  <a:pt x="38176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6891273" y="3009646"/>
            <a:ext cx="4424680" cy="4688840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650">
              <a:latin typeface="Times New Roman"/>
              <a:cs typeface="Times New Roman"/>
            </a:endParaRPr>
          </a:p>
          <a:p>
            <a:pPr marR="652780" algn="ctr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2638234" y="4069270"/>
            <a:ext cx="1947545" cy="1240155"/>
            <a:chOff x="2638234" y="4069270"/>
            <a:chExt cx="1947545" cy="1240155"/>
          </a:xfrm>
        </p:grpSpPr>
        <p:sp>
          <p:nvSpPr>
            <p:cNvPr id="20" name="object 20"/>
            <p:cNvSpPr/>
            <p:nvPr/>
          </p:nvSpPr>
          <p:spPr>
            <a:xfrm>
              <a:off x="2798826" y="4229862"/>
              <a:ext cx="1772920" cy="1065530"/>
            </a:xfrm>
            <a:custGeom>
              <a:avLst/>
              <a:gdLst/>
              <a:ahLst/>
              <a:cxnLst/>
              <a:rect l="l" t="t" r="r" b="b"/>
              <a:pathLst>
                <a:path w="1772920" h="1065529">
                  <a:moveTo>
                    <a:pt x="0" y="126491"/>
                  </a:moveTo>
                  <a:lnTo>
                    <a:pt x="9941" y="77259"/>
                  </a:lnTo>
                  <a:lnTo>
                    <a:pt x="37052" y="37052"/>
                  </a:lnTo>
                  <a:lnTo>
                    <a:pt x="77259" y="9941"/>
                  </a:lnTo>
                  <a:lnTo>
                    <a:pt x="126492" y="0"/>
                  </a:lnTo>
                  <a:lnTo>
                    <a:pt x="1645920" y="0"/>
                  </a:lnTo>
                  <a:lnTo>
                    <a:pt x="1695152" y="9941"/>
                  </a:lnTo>
                  <a:lnTo>
                    <a:pt x="1735359" y="37052"/>
                  </a:lnTo>
                  <a:lnTo>
                    <a:pt x="1762470" y="77259"/>
                  </a:lnTo>
                  <a:lnTo>
                    <a:pt x="1772412" y="126491"/>
                  </a:lnTo>
                  <a:lnTo>
                    <a:pt x="1772412" y="938783"/>
                  </a:lnTo>
                  <a:lnTo>
                    <a:pt x="1762470" y="988016"/>
                  </a:lnTo>
                  <a:lnTo>
                    <a:pt x="1735359" y="1028223"/>
                  </a:lnTo>
                  <a:lnTo>
                    <a:pt x="1695152" y="1055334"/>
                  </a:lnTo>
                  <a:lnTo>
                    <a:pt x="1645920" y="1065276"/>
                  </a:lnTo>
                  <a:lnTo>
                    <a:pt x="126492" y="1065276"/>
                  </a:lnTo>
                  <a:lnTo>
                    <a:pt x="77259" y="1055334"/>
                  </a:lnTo>
                  <a:lnTo>
                    <a:pt x="37052" y="1028223"/>
                  </a:lnTo>
                  <a:lnTo>
                    <a:pt x="9941" y="988016"/>
                  </a:lnTo>
                  <a:lnTo>
                    <a:pt x="0" y="938783"/>
                  </a:lnTo>
                  <a:lnTo>
                    <a:pt x="0" y="126491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2652522" y="408355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146303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4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3" y="292608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7" y="146304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2652522" y="408355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0" y="146304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3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7" y="146304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3" y="292608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923289" y="3009646"/>
            <a:ext cx="4424680" cy="4688840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650">
              <a:latin typeface="Times New Roman"/>
              <a:cs typeface="Times New Roman"/>
            </a:endParaRPr>
          </a:p>
          <a:p>
            <a:pPr marR="666750" algn="ctr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2052" name="Picture 4" descr="Lupa com olho - ícones de interface grátis">
            <a:extLst>
              <a:ext uri="{FF2B5EF4-FFF2-40B4-BE49-F238E27FC236}">
                <a16:creationId xmlns:a16="http://schemas.microsoft.com/office/drawing/2014/main" id="{06C7D023-3CDB-F320-C0DD-FD1061FC56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0061" y="4230624"/>
            <a:ext cx="1394778" cy="1394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Lupa com olho - ícones de interface grátis">
            <a:extLst>
              <a:ext uri="{FF2B5EF4-FFF2-40B4-BE49-F238E27FC236}">
                <a16:creationId xmlns:a16="http://schemas.microsoft.com/office/drawing/2014/main" id="{B38B2154-8981-02DA-5180-68DB9D7C0A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7560" y="4334731"/>
            <a:ext cx="1394778" cy="1394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Seta: para a Direita 26">
            <a:extLst>
              <a:ext uri="{FF2B5EF4-FFF2-40B4-BE49-F238E27FC236}">
                <a16:creationId xmlns:a16="http://schemas.microsoft.com/office/drawing/2014/main" id="{B3E97BFA-3A02-6632-C24A-111967FE938F}"/>
              </a:ext>
            </a:extLst>
          </p:cNvPr>
          <p:cNvSpPr/>
          <p:nvPr/>
        </p:nvSpPr>
        <p:spPr>
          <a:xfrm rot="5895163">
            <a:off x="3370960" y="3336800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8" name="Seta: para a Direita 27">
            <a:extLst>
              <a:ext uri="{FF2B5EF4-FFF2-40B4-BE49-F238E27FC236}">
                <a16:creationId xmlns:a16="http://schemas.microsoft.com/office/drawing/2014/main" id="{5B1A7406-F0AA-B77C-6563-78838C857267}"/>
              </a:ext>
            </a:extLst>
          </p:cNvPr>
          <p:cNvSpPr/>
          <p:nvPr/>
        </p:nvSpPr>
        <p:spPr>
          <a:xfrm rot="5895163">
            <a:off x="9603431" y="3342898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10935142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7544" y="5214089"/>
            <a:ext cx="2723218" cy="114990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2239244" cy="2243328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0" y="8246363"/>
            <a:ext cx="12239625" cy="394970"/>
            <a:chOff x="0" y="8246363"/>
            <a:chExt cx="12239625" cy="394970"/>
          </a:xfrm>
        </p:grpSpPr>
        <p:sp>
          <p:nvSpPr>
            <p:cNvPr id="5" name="object 5"/>
            <p:cNvSpPr/>
            <p:nvPr/>
          </p:nvSpPr>
          <p:spPr>
            <a:xfrm>
              <a:off x="0" y="8246363"/>
              <a:ext cx="12239625" cy="35560"/>
            </a:xfrm>
            <a:custGeom>
              <a:avLst/>
              <a:gdLst/>
              <a:ahLst/>
              <a:cxnLst/>
              <a:rect l="l" t="t" r="r" b="b"/>
              <a:pathLst>
                <a:path w="12239625" h="35559">
                  <a:moveTo>
                    <a:pt x="0" y="35052"/>
                  </a:moveTo>
                  <a:lnTo>
                    <a:pt x="12239244" y="35052"/>
                  </a:lnTo>
                  <a:lnTo>
                    <a:pt x="12239244" y="0"/>
                  </a:lnTo>
                  <a:lnTo>
                    <a:pt x="0" y="0"/>
                  </a:lnTo>
                  <a:lnTo>
                    <a:pt x="0" y="3505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8281415"/>
              <a:ext cx="12239625" cy="360045"/>
            </a:xfrm>
            <a:custGeom>
              <a:avLst/>
              <a:gdLst/>
              <a:ahLst/>
              <a:cxnLst/>
              <a:rect l="l" t="t" r="r" b="b"/>
              <a:pathLst>
                <a:path w="12239625" h="360045">
                  <a:moveTo>
                    <a:pt x="12239244" y="0"/>
                  </a:moveTo>
                  <a:lnTo>
                    <a:pt x="0" y="0"/>
                  </a:lnTo>
                  <a:lnTo>
                    <a:pt x="0" y="359663"/>
                  </a:lnTo>
                  <a:lnTo>
                    <a:pt x="12239244" y="359663"/>
                  </a:lnTo>
                  <a:lnTo>
                    <a:pt x="1223924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/>
          <p:nvPr/>
        </p:nvSpPr>
        <p:spPr>
          <a:xfrm>
            <a:off x="449580" y="0"/>
            <a:ext cx="2499360" cy="736600"/>
          </a:xfrm>
          <a:custGeom>
            <a:avLst/>
            <a:gdLst/>
            <a:ahLst/>
            <a:cxnLst/>
            <a:rect l="l" t="t" r="r" b="b"/>
            <a:pathLst>
              <a:path w="2499360" h="736600">
                <a:moveTo>
                  <a:pt x="249936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2277491" y="736092"/>
                </a:lnTo>
                <a:lnTo>
                  <a:pt x="2322211" y="731585"/>
                </a:lnTo>
                <a:lnTo>
                  <a:pt x="2363860" y="718659"/>
                </a:lnTo>
                <a:lnTo>
                  <a:pt x="2401548" y="698205"/>
                </a:lnTo>
                <a:lnTo>
                  <a:pt x="2434383" y="671115"/>
                </a:lnTo>
                <a:lnTo>
                  <a:pt x="2461473" y="638281"/>
                </a:lnTo>
                <a:lnTo>
                  <a:pt x="2481927" y="600593"/>
                </a:lnTo>
                <a:lnTo>
                  <a:pt x="2494853" y="558943"/>
                </a:lnTo>
                <a:lnTo>
                  <a:pt x="2499360" y="514223"/>
                </a:lnTo>
                <a:lnTo>
                  <a:pt x="249936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721258" y="132969"/>
            <a:ext cx="19145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spc="300">
                <a:latin typeface="Calibri"/>
                <a:cs typeface="Calibri"/>
              </a:rPr>
              <a:t>B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300">
                <a:latin typeface="Calibri"/>
                <a:cs typeface="Calibri"/>
              </a:rPr>
              <a:t>OME</a:t>
            </a:r>
            <a:r>
              <a:rPr sz="2600" spc="290">
                <a:latin typeface="Calibri"/>
                <a:cs typeface="Calibri"/>
              </a:rPr>
              <a:t>TR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>
                <a:latin typeface="Calibri"/>
                <a:cs typeface="Calibri"/>
              </a:rPr>
              <a:t>A</a:t>
            </a:r>
          </a:p>
        </p:txBody>
      </p:sp>
      <p:grpSp>
        <p:nvGrpSpPr>
          <p:cNvPr id="11" name="object 11"/>
          <p:cNvGrpSpPr/>
          <p:nvPr/>
        </p:nvGrpSpPr>
        <p:grpSpPr>
          <a:xfrm>
            <a:off x="917544" y="3364502"/>
            <a:ext cx="2723515" cy="1341120"/>
            <a:chOff x="917544" y="2994850"/>
            <a:chExt cx="2723515" cy="1341120"/>
          </a:xfrm>
        </p:grpSpPr>
        <p:pic>
          <p:nvPicPr>
            <p:cNvPr id="12" name="object 1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17544" y="3196993"/>
              <a:ext cx="2723218" cy="1138517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2122169" y="300913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146304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3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4" y="292607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7" y="146303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122169" y="300913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0" y="146303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4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7" y="146303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4" y="292607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3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5" name="object 15"/>
          <p:cNvGrpSpPr/>
          <p:nvPr/>
        </p:nvGrpSpPr>
        <p:grpSpPr>
          <a:xfrm>
            <a:off x="8146415" y="3575675"/>
            <a:ext cx="3066415" cy="2984500"/>
            <a:chOff x="8146415" y="3206023"/>
            <a:chExt cx="3066415" cy="2984500"/>
          </a:xfrm>
        </p:grpSpPr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146415" y="3206023"/>
              <a:ext cx="3065798" cy="2798188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9541002" y="5883402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5" h="292735">
                  <a:moveTo>
                    <a:pt x="145542" y="0"/>
                  </a:moveTo>
                  <a:lnTo>
                    <a:pt x="99535" y="7461"/>
                  </a:lnTo>
                  <a:lnTo>
                    <a:pt x="59582" y="28236"/>
                  </a:lnTo>
                  <a:lnTo>
                    <a:pt x="28078" y="59911"/>
                  </a:lnTo>
                  <a:lnTo>
                    <a:pt x="7418" y="100071"/>
                  </a:lnTo>
                  <a:lnTo>
                    <a:pt x="0" y="146303"/>
                  </a:lnTo>
                  <a:lnTo>
                    <a:pt x="7418" y="192536"/>
                  </a:lnTo>
                  <a:lnTo>
                    <a:pt x="28078" y="232696"/>
                  </a:lnTo>
                  <a:lnTo>
                    <a:pt x="59582" y="264371"/>
                  </a:lnTo>
                  <a:lnTo>
                    <a:pt x="99535" y="285146"/>
                  </a:lnTo>
                  <a:lnTo>
                    <a:pt x="145542" y="292607"/>
                  </a:lnTo>
                  <a:lnTo>
                    <a:pt x="191548" y="285146"/>
                  </a:lnTo>
                  <a:lnTo>
                    <a:pt x="231501" y="264371"/>
                  </a:lnTo>
                  <a:lnTo>
                    <a:pt x="263005" y="232696"/>
                  </a:lnTo>
                  <a:lnTo>
                    <a:pt x="283665" y="192536"/>
                  </a:lnTo>
                  <a:lnTo>
                    <a:pt x="291083" y="146303"/>
                  </a:lnTo>
                  <a:lnTo>
                    <a:pt x="283665" y="100071"/>
                  </a:lnTo>
                  <a:lnTo>
                    <a:pt x="263005" y="59911"/>
                  </a:lnTo>
                  <a:lnTo>
                    <a:pt x="231501" y="28236"/>
                  </a:lnTo>
                  <a:lnTo>
                    <a:pt x="191548" y="7461"/>
                  </a:lnTo>
                  <a:lnTo>
                    <a:pt x="145542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9541002" y="5883402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5" h="292735">
                  <a:moveTo>
                    <a:pt x="0" y="146303"/>
                  </a:moveTo>
                  <a:lnTo>
                    <a:pt x="7418" y="100071"/>
                  </a:lnTo>
                  <a:lnTo>
                    <a:pt x="28078" y="59911"/>
                  </a:lnTo>
                  <a:lnTo>
                    <a:pt x="59582" y="28236"/>
                  </a:lnTo>
                  <a:lnTo>
                    <a:pt x="99535" y="7461"/>
                  </a:lnTo>
                  <a:lnTo>
                    <a:pt x="145542" y="0"/>
                  </a:lnTo>
                  <a:lnTo>
                    <a:pt x="191548" y="7461"/>
                  </a:lnTo>
                  <a:lnTo>
                    <a:pt x="231501" y="28236"/>
                  </a:lnTo>
                  <a:lnTo>
                    <a:pt x="263005" y="59911"/>
                  </a:lnTo>
                  <a:lnTo>
                    <a:pt x="283665" y="100071"/>
                  </a:lnTo>
                  <a:lnTo>
                    <a:pt x="291083" y="146303"/>
                  </a:lnTo>
                  <a:lnTo>
                    <a:pt x="283665" y="192536"/>
                  </a:lnTo>
                  <a:lnTo>
                    <a:pt x="263005" y="232696"/>
                  </a:lnTo>
                  <a:lnTo>
                    <a:pt x="231501" y="264371"/>
                  </a:lnTo>
                  <a:lnTo>
                    <a:pt x="191548" y="285146"/>
                  </a:lnTo>
                  <a:lnTo>
                    <a:pt x="145542" y="292607"/>
                  </a:lnTo>
                  <a:lnTo>
                    <a:pt x="99535" y="285146"/>
                  </a:lnTo>
                  <a:lnTo>
                    <a:pt x="59582" y="264371"/>
                  </a:lnTo>
                  <a:lnTo>
                    <a:pt x="28078" y="232696"/>
                  </a:lnTo>
                  <a:lnTo>
                    <a:pt x="7418" y="192536"/>
                  </a:lnTo>
                  <a:lnTo>
                    <a:pt x="0" y="146303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9" name="object 19"/>
          <p:cNvGrpSpPr/>
          <p:nvPr/>
        </p:nvGrpSpPr>
        <p:grpSpPr>
          <a:xfrm>
            <a:off x="4117944" y="5021090"/>
            <a:ext cx="2723515" cy="1343025"/>
            <a:chOff x="4117944" y="4651438"/>
            <a:chExt cx="2723515" cy="1343025"/>
          </a:xfrm>
        </p:grpSpPr>
        <p:pic>
          <p:nvPicPr>
            <p:cNvPr id="20" name="object 2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17944" y="4844437"/>
              <a:ext cx="2723218" cy="1149902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5322569" y="4665726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146303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3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3" y="292607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7" y="146303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5322569" y="4665726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0" y="146303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3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7" y="146303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3" y="292607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2216023" y="3041650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4117944" y="3364502"/>
            <a:ext cx="2723515" cy="1349375"/>
            <a:chOff x="4117944" y="2994850"/>
            <a:chExt cx="2723515" cy="1349375"/>
          </a:xfrm>
        </p:grpSpPr>
        <p:pic>
          <p:nvPicPr>
            <p:cNvPr id="25" name="object 2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117944" y="3193945"/>
              <a:ext cx="2723218" cy="1149902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5322569" y="300913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146303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3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3" y="292607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7" y="146303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5322569" y="300913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0" y="146303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3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7" y="146303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3" y="292607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5416677" y="3041650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2107882" y="4651438"/>
            <a:ext cx="321310" cy="321310"/>
            <a:chOff x="2107882" y="4651438"/>
            <a:chExt cx="321310" cy="321310"/>
          </a:xfrm>
        </p:grpSpPr>
        <p:sp>
          <p:nvSpPr>
            <p:cNvPr id="30" name="object 30"/>
            <p:cNvSpPr/>
            <p:nvPr/>
          </p:nvSpPr>
          <p:spPr>
            <a:xfrm>
              <a:off x="2122170" y="4665726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146304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3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4" y="292607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7" y="146303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2122170" y="4665726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0" y="146303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4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7" y="146303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4" y="292607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3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32"/>
          <p:cNvSpPr txBox="1"/>
          <p:nvPr/>
        </p:nvSpPr>
        <p:spPr>
          <a:xfrm>
            <a:off x="2216023" y="4698314"/>
            <a:ext cx="10287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3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416677" y="4698314"/>
            <a:ext cx="10287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4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9635108" y="5917184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5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28929" y="972439"/>
            <a:ext cx="11183620" cy="190577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209550" algn="l"/>
              </a:tabLst>
            </a:pP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5" err="1">
                <a:latin typeface="Calibri Light"/>
                <a:cs typeface="Calibri Light"/>
              </a:rPr>
              <a:t>registro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5" err="1">
                <a:latin typeface="Calibri Light"/>
                <a:cs typeface="Calibri Light"/>
              </a:rPr>
              <a:t>biometria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 </a:t>
            </a:r>
            <a:r>
              <a:rPr sz="1800" spc="-10" err="1">
                <a:latin typeface="Calibri Light"/>
                <a:cs typeface="Calibri Light"/>
              </a:rPr>
              <a:t>cliente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pode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apresentar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os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seguintes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Status, </a:t>
            </a:r>
            <a:r>
              <a:rPr sz="1800" spc="-10" err="1">
                <a:latin typeface="Calibri Light"/>
                <a:cs typeface="Calibri Light"/>
              </a:rPr>
              <a:t>conforme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cada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situação</a:t>
            </a:r>
            <a:r>
              <a:rPr sz="1800" spc="-5">
                <a:latin typeface="Calibri Light"/>
                <a:cs typeface="Calibri Light"/>
              </a:rPr>
              <a:t>:</a:t>
            </a:r>
            <a:endParaRPr lang="pt-BR" sz="1800" spc="-5">
              <a:latin typeface="Calibri Light"/>
              <a:cs typeface="Calibri Light"/>
            </a:endParaRPr>
          </a:p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209550" algn="l"/>
              </a:tabLst>
            </a:pPr>
            <a:endParaRPr lang="pt-BR" sz="1800" spc="-5">
              <a:latin typeface="Calibri Light"/>
              <a:cs typeface="Calibri Light"/>
            </a:endParaRPr>
          </a:p>
          <a:p>
            <a:pPr marL="469900" marR="5080" lvl="1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tabLst>
                <a:tab pos="209550" algn="l"/>
              </a:tabLst>
            </a:pPr>
            <a:r>
              <a:rPr b="1" spc="-5">
                <a:solidFill>
                  <a:srgbClr val="C00000"/>
                </a:solidFill>
                <a:latin typeface="Calibri Light"/>
                <a:cs typeface="Calibri Light"/>
              </a:rPr>
              <a:t>1) </a:t>
            </a:r>
            <a:r>
              <a:rPr b="1" spc="-10" err="1">
                <a:solidFill>
                  <a:srgbClr val="C00000"/>
                </a:solidFill>
                <a:latin typeface="Calibri Light"/>
                <a:cs typeface="Calibri Light"/>
              </a:rPr>
              <a:t>Não</a:t>
            </a:r>
            <a:r>
              <a:rPr b="1" spc="-1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b="1" spc="-25" err="1">
                <a:solidFill>
                  <a:srgbClr val="C00000"/>
                </a:solidFill>
                <a:latin typeface="Calibri Light"/>
                <a:cs typeface="Calibri Light"/>
              </a:rPr>
              <a:t>registrado</a:t>
            </a:r>
            <a:r>
              <a:rPr spc="-25">
                <a:latin typeface="Calibri Light"/>
                <a:cs typeface="Calibri Light"/>
              </a:rPr>
              <a:t> </a:t>
            </a:r>
            <a:r>
              <a:rPr spc="-20">
                <a:latin typeface="Calibri Light"/>
                <a:cs typeface="Calibri Light"/>
              </a:rPr>
              <a:t> </a:t>
            </a:r>
            <a:r>
              <a:rPr err="1">
                <a:latin typeface="Calibri Light"/>
                <a:cs typeface="Calibri Light"/>
              </a:rPr>
              <a:t>quando</a:t>
            </a:r>
            <a:r>
              <a:rPr>
                <a:latin typeface="Calibri Light"/>
                <a:cs typeface="Calibri Light"/>
              </a:rPr>
              <a:t> a </a:t>
            </a:r>
            <a:r>
              <a:rPr err="1">
                <a:latin typeface="Calibri Light"/>
                <a:cs typeface="Calibri Light"/>
              </a:rPr>
              <a:t>biometria</a:t>
            </a:r>
            <a:r>
              <a:rPr>
                <a:latin typeface="Calibri Light"/>
                <a:cs typeface="Calibri Light"/>
              </a:rPr>
              <a:t> </a:t>
            </a:r>
            <a:r>
              <a:rPr err="1">
                <a:latin typeface="Calibri Light"/>
                <a:cs typeface="Calibri Light"/>
              </a:rPr>
              <a:t>ainda</a:t>
            </a:r>
            <a:r>
              <a:rPr>
                <a:latin typeface="Calibri Light"/>
                <a:cs typeface="Calibri Light"/>
              </a:rPr>
              <a:t> </a:t>
            </a:r>
            <a:r>
              <a:rPr err="1">
                <a:latin typeface="Calibri Light"/>
                <a:cs typeface="Calibri Light"/>
              </a:rPr>
              <a:t>não</a:t>
            </a:r>
            <a:r>
              <a:rPr>
                <a:latin typeface="Calibri Light"/>
                <a:cs typeface="Calibri Light"/>
              </a:rPr>
              <a:t> </a:t>
            </a:r>
            <a:r>
              <a:rPr spc="-15" err="1">
                <a:latin typeface="Calibri Light"/>
                <a:cs typeface="Calibri Light"/>
              </a:rPr>
              <a:t>foi</a:t>
            </a:r>
            <a:r>
              <a:rPr spc="-15">
                <a:latin typeface="Calibri Light"/>
                <a:cs typeface="Calibri Light"/>
              </a:rPr>
              <a:t> </a:t>
            </a:r>
            <a:r>
              <a:rPr spc="-10" err="1">
                <a:latin typeface="Calibri Light"/>
                <a:cs typeface="Calibri Light"/>
              </a:rPr>
              <a:t>realizada</a:t>
            </a:r>
            <a:r>
              <a:rPr spc="-10">
                <a:latin typeface="Calibri Light"/>
                <a:cs typeface="Calibri Light"/>
              </a:rPr>
              <a:t>;</a:t>
            </a:r>
            <a:endParaRPr lang="pt-BR" spc="-10">
              <a:latin typeface="Calibri Light"/>
              <a:cs typeface="Calibri Light"/>
            </a:endParaRPr>
          </a:p>
          <a:p>
            <a:pPr marL="469900" marR="5080" lvl="1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tabLst>
                <a:tab pos="209550" algn="l"/>
              </a:tabLst>
            </a:pPr>
            <a:r>
              <a:rPr b="1" spc="-5">
                <a:solidFill>
                  <a:srgbClr val="C00000"/>
                </a:solidFill>
                <a:latin typeface="Calibri Light"/>
                <a:cs typeface="Calibri Light"/>
              </a:rPr>
              <a:t>2) </a:t>
            </a:r>
            <a:r>
              <a:rPr b="1" spc="-10" err="1">
                <a:solidFill>
                  <a:srgbClr val="C00000"/>
                </a:solidFill>
                <a:latin typeface="Calibri Light"/>
                <a:cs typeface="Calibri Light"/>
              </a:rPr>
              <a:t>Em</a:t>
            </a:r>
            <a:r>
              <a:rPr b="1" spc="-1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b="1" spc="-15" err="1">
                <a:solidFill>
                  <a:srgbClr val="C00000"/>
                </a:solidFill>
                <a:latin typeface="Calibri Light"/>
                <a:cs typeface="Calibri Light"/>
              </a:rPr>
              <a:t>análise</a:t>
            </a:r>
            <a:r>
              <a:rPr spc="-15">
                <a:latin typeface="Calibri Light"/>
                <a:cs typeface="Calibri Light"/>
              </a:rPr>
              <a:t> </a:t>
            </a:r>
            <a:r>
              <a:rPr err="1">
                <a:latin typeface="Calibri Light"/>
                <a:cs typeface="Calibri Light"/>
              </a:rPr>
              <a:t>quando</a:t>
            </a:r>
            <a:r>
              <a:rPr>
                <a:latin typeface="Calibri Light"/>
                <a:cs typeface="Calibri Light"/>
              </a:rPr>
              <a:t> a </a:t>
            </a:r>
            <a:r>
              <a:rPr spc="-5" err="1">
                <a:latin typeface="Calibri Light"/>
                <a:cs typeface="Calibri Light"/>
              </a:rPr>
              <a:t>biometria</a:t>
            </a:r>
            <a:r>
              <a:rPr spc="-5">
                <a:latin typeface="Calibri Light"/>
                <a:cs typeface="Calibri Light"/>
              </a:rPr>
              <a:t> </a:t>
            </a:r>
            <a:r>
              <a:rPr spc="-20" err="1">
                <a:latin typeface="Calibri Light"/>
                <a:cs typeface="Calibri Light"/>
              </a:rPr>
              <a:t>foi</a:t>
            </a:r>
            <a:r>
              <a:rPr spc="-20">
                <a:latin typeface="Calibri Light"/>
                <a:cs typeface="Calibri Light"/>
              </a:rPr>
              <a:t> </a:t>
            </a:r>
            <a:r>
              <a:rPr spc="-5" err="1">
                <a:latin typeface="Calibri Light"/>
                <a:cs typeface="Calibri Light"/>
              </a:rPr>
              <a:t>enviada</a:t>
            </a:r>
            <a:r>
              <a:rPr spc="-5">
                <a:latin typeface="Calibri Light"/>
                <a:cs typeface="Calibri Light"/>
              </a:rPr>
              <a:t>, </a:t>
            </a:r>
            <a:r>
              <a:rPr spc="5">
                <a:latin typeface="Calibri Light"/>
                <a:cs typeface="Calibri Light"/>
              </a:rPr>
              <a:t>mas </a:t>
            </a:r>
            <a:r>
              <a:rPr spc="-15" err="1">
                <a:latin typeface="Calibri Light"/>
                <a:cs typeface="Calibri Light"/>
              </a:rPr>
              <a:t>está</a:t>
            </a:r>
            <a:r>
              <a:rPr spc="-15">
                <a:latin typeface="Calibri Light"/>
                <a:cs typeface="Calibri Light"/>
              </a:rPr>
              <a:t> </a:t>
            </a:r>
            <a:r>
              <a:rPr err="1">
                <a:latin typeface="Calibri Light"/>
                <a:cs typeface="Calibri Light"/>
              </a:rPr>
              <a:t>em</a:t>
            </a:r>
            <a:r>
              <a:rPr>
                <a:latin typeface="Calibri Light"/>
                <a:cs typeface="Calibri Light"/>
              </a:rPr>
              <a:t> </a:t>
            </a:r>
            <a:r>
              <a:rPr spc="-10" err="1">
                <a:latin typeface="Calibri Light"/>
                <a:cs typeface="Calibri Light"/>
              </a:rPr>
              <a:t>processo</a:t>
            </a:r>
            <a:r>
              <a:rPr spc="-10">
                <a:latin typeface="Calibri Light"/>
                <a:cs typeface="Calibri Light"/>
              </a:rPr>
              <a:t> </a:t>
            </a:r>
            <a:r>
              <a:rPr>
                <a:latin typeface="Calibri Light"/>
                <a:cs typeface="Calibri Light"/>
              </a:rPr>
              <a:t>de </a:t>
            </a:r>
            <a:r>
              <a:rPr spc="5">
                <a:latin typeface="Calibri Light"/>
                <a:cs typeface="Calibri Light"/>
              </a:rPr>
              <a:t> </a:t>
            </a:r>
            <a:r>
              <a:rPr spc="-5" err="1">
                <a:latin typeface="Calibri Light"/>
                <a:cs typeface="Calibri Light"/>
              </a:rPr>
              <a:t>validação</a:t>
            </a:r>
            <a:r>
              <a:rPr spc="-5">
                <a:latin typeface="Calibri Light"/>
                <a:cs typeface="Calibri Light"/>
              </a:rPr>
              <a:t>;</a:t>
            </a:r>
            <a:endParaRPr lang="pt-BR" spc="-5">
              <a:latin typeface="Calibri Light"/>
              <a:cs typeface="Calibri Light"/>
            </a:endParaRPr>
          </a:p>
          <a:p>
            <a:pPr marL="469900" marR="5080" lvl="1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tabLst>
                <a:tab pos="209550" algn="l"/>
              </a:tabLst>
            </a:pPr>
            <a:r>
              <a:rPr b="1" spc="-5">
                <a:solidFill>
                  <a:srgbClr val="C00000"/>
                </a:solidFill>
                <a:latin typeface="Calibri Light"/>
                <a:cs typeface="Calibri Light"/>
              </a:rPr>
              <a:t>3) </a:t>
            </a:r>
            <a:r>
              <a:rPr b="1" spc="-25" err="1">
                <a:solidFill>
                  <a:srgbClr val="C00000"/>
                </a:solidFill>
                <a:latin typeface="Calibri Light"/>
                <a:cs typeface="Calibri Light"/>
              </a:rPr>
              <a:t>Aprovado</a:t>
            </a:r>
            <a:r>
              <a:rPr spc="-25">
                <a:latin typeface="Calibri Light"/>
                <a:cs typeface="Calibri Light"/>
              </a:rPr>
              <a:t> </a:t>
            </a:r>
            <a:r>
              <a:rPr err="1">
                <a:latin typeface="Calibri Light"/>
                <a:cs typeface="Calibri Light"/>
              </a:rPr>
              <a:t>quando</a:t>
            </a:r>
            <a:r>
              <a:rPr>
                <a:latin typeface="Calibri Light"/>
                <a:cs typeface="Calibri Light"/>
              </a:rPr>
              <a:t> a </a:t>
            </a:r>
            <a:r>
              <a:rPr spc="-5" err="1">
                <a:latin typeface="Calibri Light"/>
                <a:cs typeface="Calibri Light"/>
              </a:rPr>
              <a:t>biometria</a:t>
            </a:r>
            <a:r>
              <a:rPr spc="-5">
                <a:latin typeface="Calibri Light"/>
                <a:cs typeface="Calibri Light"/>
              </a:rPr>
              <a:t> </a:t>
            </a:r>
            <a:r>
              <a:rPr spc="-15" err="1">
                <a:latin typeface="Calibri Light"/>
                <a:cs typeface="Calibri Light"/>
              </a:rPr>
              <a:t>foi</a:t>
            </a:r>
            <a:r>
              <a:rPr spc="-15">
                <a:latin typeface="Calibri Light"/>
                <a:cs typeface="Calibri Light"/>
              </a:rPr>
              <a:t> </a:t>
            </a:r>
            <a:r>
              <a:rPr spc="-15" err="1">
                <a:latin typeface="Calibri Light"/>
                <a:cs typeface="Calibri Light"/>
              </a:rPr>
              <a:t>corretamente</a:t>
            </a:r>
            <a:r>
              <a:rPr spc="-15">
                <a:latin typeface="Calibri Light"/>
                <a:cs typeface="Calibri Light"/>
              </a:rPr>
              <a:t> </a:t>
            </a:r>
            <a:r>
              <a:rPr spc="-5" err="1">
                <a:latin typeface="Calibri Light"/>
                <a:cs typeface="Calibri Light"/>
              </a:rPr>
              <a:t>validada</a:t>
            </a:r>
            <a:r>
              <a:rPr spc="-5">
                <a:latin typeface="Calibri Light"/>
                <a:cs typeface="Calibri Light"/>
              </a:rPr>
              <a:t>;</a:t>
            </a:r>
            <a:endParaRPr lang="pt-BR" spc="-5">
              <a:latin typeface="Calibri Light"/>
              <a:cs typeface="Calibri Light"/>
            </a:endParaRPr>
          </a:p>
          <a:p>
            <a:pPr marL="469900" marR="5080" lvl="1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tabLst>
                <a:tab pos="209550" algn="l"/>
              </a:tabLst>
            </a:pPr>
            <a:r>
              <a:rPr b="1" spc="-5">
                <a:solidFill>
                  <a:srgbClr val="C00000"/>
                </a:solidFill>
                <a:latin typeface="Calibri Light"/>
                <a:cs typeface="Calibri Light"/>
              </a:rPr>
              <a:t>4) </a:t>
            </a:r>
            <a:r>
              <a:rPr b="1" spc="-25" err="1">
                <a:solidFill>
                  <a:srgbClr val="C00000"/>
                </a:solidFill>
                <a:latin typeface="Calibri Light"/>
                <a:cs typeface="Calibri Light"/>
              </a:rPr>
              <a:t>Reprovado</a:t>
            </a:r>
            <a:r>
              <a:rPr spc="-25">
                <a:latin typeface="Calibri Light"/>
                <a:cs typeface="Calibri Light"/>
              </a:rPr>
              <a:t> </a:t>
            </a:r>
            <a:r>
              <a:rPr err="1">
                <a:latin typeface="Calibri Light"/>
                <a:cs typeface="Calibri Light"/>
              </a:rPr>
              <a:t>quando</a:t>
            </a:r>
            <a:r>
              <a:rPr>
                <a:latin typeface="Calibri Light"/>
                <a:cs typeface="Calibri Light"/>
              </a:rPr>
              <a:t> </a:t>
            </a:r>
            <a:r>
              <a:rPr err="1">
                <a:latin typeface="Calibri Light"/>
                <a:cs typeface="Calibri Light"/>
              </a:rPr>
              <a:t>por</a:t>
            </a:r>
            <a:r>
              <a:rPr>
                <a:latin typeface="Calibri Light"/>
                <a:cs typeface="Calibri Light"/>
              </a:rPr>
              <a:t> </a:t>
            </a:r>
            <a:r>
              <a:rPr err="1">
                <a:latin typeface="Calibri Light"/>
                <a:cs typeface="Calibri Light"/>
              </a:rPr>
              <a:t>algum</a:t>
            </a:r>
            <a:r>
              <a:rPr>
                <a:latin typeface="Calibri Light"/>
                <a:cs typeface="Calibri Light"/>
              </a:rPr>
              <a:t> </a:t>
            </a:r>
            <a:r>
              <a:rPr spc="-10" err="1">
                <a:latin typeface="Calibri Light"/>
                <a:cs typeface="Calibri Light"/>
              </a:rPr>
              <a:t>motivo</a:t>
            </a:r>
            <a:r>
              <a:rPr spc="-10">
                <a:latin typeface="Calibri Light"/>
                <a:cs typeface="Calibri Light"/>
              </a:rPr>
              <a:t>, </a:t>
            </a:r>
            <a:r>
              <a:rPr>
                <a:latin typeface="Calibri Light"/>
                <a:cs typeface="Calibri Light"/>
              </a:rPr>
              <a:t>a </a:t>
            </a:r>
            <a:r>
              <a:rPr err="1">
                <a:latin typeface="Calibri Light"/>
                <a:cs typeface="Calibri Light"/>
              </a:rPr>
              <a:t>análise</a:t>
            </a:r>
            <a:r>
              <a:rPr>
                <a:latin typeface="Calibri Light"/>
                <a:cs typeface="Calibri Light"/>
              </a:rPr>
              <a:t> </a:t>
            </a:r>
            <a:r>
              <a:rPr spc="5">
                <a:latin typeface="Calibri Light"/>
                <a:cs typeface="Calibri Light"/>
              </a:rPr>
              <a:t> </a:t>
            </a:r>
            <a:r>
              <a:rPr>
                <a:latin typeface="Calibri Light"/>
                <a:cs typeface="Calibri Light"/>
              </a:rPr>
              <a:t>de </a:t>
            </a:r>
            <a:r>
              <a:rPr spc="-5" err="1">
                <a:latin typeface="Calibri Light"/>
                <a:cs typeface="Calibri Light"/>
              </a:rPr>
              <a:t>biometria</a:t>
            </a:r>
            <a:r>
              <a:rPr spc="-5">
                <a:latin typeface="Calibri Light"/>
                <a:cs typeface="Calibri Light"/>
              </a:rPr>
              <a:t> </a:t>
            </a:r>
            <a:r>
              <a:rPr>
                <a:latin typeface="Calibri Light"/>
                <a:cs typeface="Calibri Light"/>
              </a:rPr>
              <a:t>indica </a:t>
            </a:r>
            <a:r>
              <a:rPr spc="-5" err="1">
                <a:latin typeface="Calibri Light"/>
                <a:cs typeface="Calibri Light"/>
              </a:rPr>
              <a:t>risco</a:t>
            </a:r>
            <a:r>
              <a:rPr spc="-5">
                <a:latin typeface="Calibri Light"/>
                <a:cs typeface="Calibri Light"/>
              </a:rPr>
              <a:t> </a:t>
            </a:r>
            <a:r>
              <a:rPr>
                <a:latin typeface="Calibri Light"/>
                <a:cs typeface="Calibri Light"/>
              </a:rPr>
              <a:t>de </a:t>
            </a:r>
            <a:r>
              <a:rPr spc="-5" err="1">
                <a:latin typeface="Calibri Light"/>
                <a:cs typeface="Calibri Light"/>
              </a:rPr>
              <a:t>fraude</a:t>
            </a:r>
            <a:r>
              <a:rPr spc="-5">
                <a:latin typeface="Calibri Light"/>
                <a:cs typeface="Calibri Light"/>
              </a:rPr>
              <a:t>. </a:t>
            </a:r>
            <a:endParaRPr>
              <a:latin typeface="Calibri Light"/>
              <a:cs typeface="Calibri Light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3199955" y="6980562"/>
            <a:ext cx="7977821" cy="598241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45"/>
              </a:spcBef>
              <a:buClr>
                <a:srgbClr val="C00000"/>
              </a:buClr>
              <a:tabLst>
                <a:tab pos="180340" algn="l"/>
              </a:tabLst>
            </a:pPr>
            <a:r>
              <a:rPr sz="1800" b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É</a:t>
            </a:r>
            <a:r>
              <a:rPr sz="1800" b="1" spc="15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 spc="-10" err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importante</a:t>
            </a:r>
            <a:r>
              <a:rPr sz="1800" b="1" spc="5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 spc="-20" err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acompanhar</a:t>
            </a:r>
            <a:r>
              <a:rPr sz="1800" b="1" spc="20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 spc="-15" err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esse</a:t>
            </a:r>
            <a:r>
              <a:rPr sz="1800" b="1" spc="10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 spc="-20" err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processo</a:t>
            </a:r>
            <a:r>
              <a:rPr sz="1800" b="1" spc="5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 spc="-25" err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até</a:t>
            </a:r>
            <a:r>
              <a:rPr sz="1800" b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 spc="-15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que</a:t>
            </a:r>
            <a:r>
              <a:rPr sz="1800" b="1" spc="-5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o</a:t>
            </a:r>
            <a:r>
              <a:rPr sz="1800" b="1" spc="10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 spc="-20" err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pedido</a:t>
            </a:r>
            <a:r>
              <a:rPr sz="1800" b="1" spc="-5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 spc="-20" err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tenha</a:t>
            </a:r>
            <a:r>
              <a:rPr sz="1800" b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 spc="-10" err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sido</a:t>
            </a:r>
            <a:r>
              <a:rPr sz="1800" b="1" spc="-5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 spc="-25" err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gerado</a:t>
            </a:r>
            <a:r>
              <a:rPr sz="1800" b="1" spc="-25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,</a:t>
            </a:r>
            <a:r>
              <a:rPr sz="1800" b="1" spc="30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 spc="-15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para</a:t>
            </a:r>
            <a:r>
              <a:rPr sz="1800" b="1" spc="25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 spc="-15" err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garantir</a:t>
            </a:r>
            <a:r>
              <a:rPr lang="pt-BR" sz="1800" b="1" spc="-15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que a </a:t>
            </a:r>
            <a:r>
              <a:rPr sz="1800" b="1" spc="-5" err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Biometria</a:t>
            </a:r>
            <a:r>
              <a:rPr sz="1800" b="1" spc="10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 err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seja</a:t>
            </a:r>
            <a:r>
              <a:rPr sz="1800" b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 spc="-10" err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realizada</a:t>
            </a:r>
            <a:r>
              <a:rPr sz="1800" b="1" spc="20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 err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na</a:t>
            </a:r>
            <a:r>
              <a:rPr sz="1800" b="1" spc="-5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 spc="-10" err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frente</a:t>
            </a:r>
            <a:r>
              <a:rPr sz="1800" b="1" spc="-20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do</a:t>
            </a:r>
            <a:r>
              <a:rPr sz="1800" b="1" spc="5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1800" b="1" spc="-10" err="1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cliente</a:t>
            </a:r>
            <a:r>
              <a:rPr sz="1800" b="1" spc="-10">
                <a:solidFill>
                  <a:srgbClr val="C00000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.</a:t>
            </a:r>
            <a:endParaRPr sz="1800" b="1">
              <a:solidFill>
                <a:srgbClr val="C00000"/>
              </a:solidFill>
              <a:highlight>
                <a:srgbClr val="FFFF00"/>
              </a:highlight>
              <a:latin typeface="Calibri Light"/>
              <a:cs typeface="Calibri Light"/>
            </a:endParaRPr>
          </a:p>
        </p:txBody>
      </p:sp>
      <p:pic>
        <p:nvPicPr>
          <p:cNvPr id="37" name="object 3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9329167" y="1738569"/>
            <a:ext cx="2015872" cy="1172319"/>
          </a:xfrm>
          <a:prstGeom prst="rect">
            <a:avLst/>
          </a:prstGeom>
        </p:spPr>
      </p:pic>
      <p:sp>
        <p:nvSpPr>
          <p:cNvPr id="38" name="object 38"/>
          <p:cNvSpPr txBox="1"/>
          <p:nvPr/>
        </p:nvSpPr>
        <p:spPr>
          <a:xfrm>
            <a:off x="9662287" y="1830854"/>
            <a:ext cx="340360" cy="1092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0" b="1" spc="35">
                <a:solidFill>
                  <a:srgbClr val="E2252D"/>
                </a:solidFill>
                <a:latin typeface="Microsoft YaHei UI"/>
                <a:cs typeface="Microsoft YaHei UI"/>
              </a:rPr>
              <a:t>!</a:t>
            </a:r>
            <a:endParaRPr sz="7000">
              <a:latin typeface="Microsoft YaHei UI"/>
              <a:cs typeface="Microsoft YaHei UI"/>
            </a:endParaRPr>
          </a:p>
        </p:txBody>
      </p:sp>
      <p:pic>
        <p:nvPicPr>
          <p:cNvPr id="40" name="Imagem 39" descr="Uma imagem contendo Ícone&#10;&#10;Descrição gerada automaticamente">
            <a:extLst>
              <a:ext uri="{FF2B5EF4-FFF2-40B4-BE49-F238E27FC236}">
                <a16:creationId xmlns:a16="http://schemas.microsoft.com/office/drawing/2014/main" id="{AB714310-FAA4-3C29-702A-54E84C9FD657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630"/>
          <a:stretch/>
        </p:blipFill>
        <p:spPr>
          <a:xfrm>
            <a:off x="1437830" y="6356116"/>
            <a:ext cx="1762125" cy="1592419"/>
          </a:xfrm>
          <a:prstGeom prst="rect">
            <a:avLst/>
          </a:prstGeom>
        </p:spPr>
      </p:pic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/>
          <p:nvPr/>
        </p:nvSpPr>
        <p:spPr>
          <a:xfrm>
            <a:off x="737241" y="1257928"/>
            <a:ext cx="11055503" cy="6118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79070" algn="l"/>
              </a:tabLst>
            </a:pPr>
            <a:r>
              <a:rPr sz="1800" spc="-15">
                <a:latin typeface="Calibri Light"/>
                <a:cs typeface="Calibri Light"/>
              </a:rPr>
              <a:t>Nesta </a:t>
            </a:r>
            <a:r>
              <a:rPr sz="1800" spc="-10">
                <a:latin typeface="Calibri Light"/>
                <a:cs typeface="Calibri Light"/>
              </a:rPr>
              <a:t>etapa, </a:t>
            </a:r>
            <a:r>
              <a:rPr sz="1800" spc="-5">
                <a:latin typeface="Calibri Light"/>
                <a:cs typeface="Calibri Light"/>
              </a:rPr>
              <a:t>lembre-se </a:t>
            </a:r>
            <a:r>
              <a:rPr sz="1800">
                <a:latin typeface="Calibri Light"/>
                <a:cs typeface="Calibri Light"/>
              </a:rPr>
              <a:t>de que </a:t>
            </a:r>
            <a:r>
              <a:rPr sz="1800" spc="-10">
                <a:latin typeface="Calibri Light"/>
                <a:cs typeface="Calibri Light"/>
              </a:rPr>
              <a:t>você </a:t>
            </a:r>
            <a:r>
              <a:rPr sz="1800">
                <a:latin typeface="Calibri Light"/>
                <a:cs typeface="Calibri Light"/>
              </a:rPr>
              <a:t>pode </a:t>
            </a:r>
            <a:r>
              <a:rPr sz="1800" spc="-15">
                <a:latin typeface="Calibri Light"/>
                <a:cs typeface="Calibri Light"/>
              </a:rPr>
              <a:t>adicionar </a:t>
            </a:r>
            <a:r>
              <a:rPr sz="1800" spc="-25">
                <a:latin typeface="Calibri Light"/>
                <a:cs typeface="Calibri Light"/>
              </a:rPr>
              <a:t>complementos, </a:t>
            </a:r>
            <a:r>
              <a:rPr sz="1800" spc="-5">
                <a:latin typeface="Calibri Light"/>
                <a:cs typeface="Calibri Light"/>
              </a:rPr>
              <a:t>sempre </a:t>
            </a:r>
            <a:r>
              <a:rPr sz="1800">
                <a:latin typeface="Calibri Light"/>
                <a:cs typeface="Calibri Light"/>
              </a:rPr>
              <a:t>que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necessário.</a:t>
            </a:r>
            <a:r>
              <a:rPr sz="1800">
                <a:latin typeface="Calibri Light"/>
                <a:cs typeface="Calibri Light"/>
              </a:rPr>
              <a:t> Caso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você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precise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apagar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algum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dos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complementos</a:t>
            </a:r>
            <a:r>
              <a:rPr sz="1800" spc="38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adicionais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criados,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basta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clicar </a:t>
            </a:r>
            <a:r>
              <a:rPr sz="1800">
                <a:latin typeface="Calibri Light"/>
                <a:cs typeface="Calibri Light"/>
              </a:rPr>
              <a:t>na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opção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Deletar.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901700" y="3010916"/>
            <a:ext cx="10417810" cy="4690745"/>
            <a:chOff x="901700" y="3010916"/>
            <a:chExt cx="10417810" cy="4690745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14400" y="3054206"/>
              <a:ext cx="10392156" cy="4634374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908050" y="3017266"/>
              <a:ext cx="10405110" cy="4678045"/>
            </a:xfrm>
            <a:custGeom>
              <a:avLst/>
              <a:gdLst/>
              <a:ahLst/>
              <a:cxnLst/>
              <a:rect l="l" t="t" r="r" b="b"/>
              <a:pathLst>
                <a:path w="10405110" h="4678045">
                  <a:moveTo>
                    <a:pt x="0" y="4677664"/>
                  </a:moveTo>
                  <a:lnTo>
                    <a:pt x="10404856" y="4677664"/>
                  </a:lnTo>
                  <a:lnTo>
                    <a:pt x="10404856" y="0"/>
                  </a:lnTo>
                  <a:lnTo>
                    <a:pt x="0" y="0"/>
                  </a:lnTo>
                  <a:lnTo>
                    <a:pt x="0" y="4677664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7001764" y="4377309"/>
              <a:ext cx="146685" cy="117475"/>
            </a:xfrm>
            <a:custGeom>
              <a:avLst/>
              <a:gdLst/>
              <a:ahLst/>
              <a:cxnLst/>
              <a:rect l="l" t="t" r="r" b="b"/>
              <a:pathLst>
                <a:path w="146684" h="117475">
                  <a:moveTo>
                    <a:pt x="146303" y="0"/>
                  </a:moveTo>
                  <a:lnTo>
                    <a:pt x="0" y="0"/>
                  </a:lnTo>
                  <a:lnTo>
                    <a:pt x="0" y="117348"/>
                  </a:lnTo>
                  <a:lnTo>
                    <a:pt x="146303" y="117348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6990080" y="4360926"/>
            <a:ext cx="172085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 b="1">
                <a:solidFill>
                  <a:srgbClr val="44536A"/>
                </a:solidFill>
                <a:latin typeface="Calibri"/>
                <a:cs typeface="Calibri"/>
              </a:rPr>
              <a:t>999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627879" y="6051169"/>
            <a:ext cx="195580" cy="117475"/>
          </a:xfrm>
          <a:custGeom>
            <a:avLst/>
            <a:gdLst/>
            <a:ahLst/>
            <a:cxnLst/>
            <a:rect l="l" t="t" r="r" b="b"/>
            <a:pathLst>
              <a:path w="195579" h="117475">
                <a:moveTo>
                  <a:pt x="195072" y="0"/>
                </a:moveTo>
                <a:lnTo>
                  <a:pt x="0" y="0"/>
                </a:lnTo>
                <a:lnTo>
                  <a:pt x="0" y="117348"/>
                </a:lnTo>
                <a:lnTo>
                  <a:pt x="195072" y="117348"/>
                </a:lnTo>
                <a:lnTo>
                  <a:pt x="19507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4615688" y="6035167"/>
            <a:ext cx="220979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 b="1">
                <a:solidFill>
                  <a:srgbClr val="44536A"/>
                </a:solidFill>
                <a:latin typeface="Calibri"/>
                <a:cs typeface="Calibri"/>
              </a:rPr>
              <a:t>1009</a:t>
            </a:r>
            <a:endParaRPr sz="750">
              <a:latin typeface="Calibri"/>
              <a:cs typeface="Calibri"/>
            </a:endParaRPr>
          </a:p>
        </p:txBody>
      </p:sp>
      <p:pic>
        <p:nvPicPr>
          <p:cNvPr id="14" name="object 1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394317" y="4499038"/>
            <a:ext cx="2015472" cy="2414968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9727183" y="5834888"/>
            <a:ext cx="340360" cy="1092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0" b="1" spc="35">
                <a:solidFill>
                  <a:srgbClr val="E2252D"/>
                </a:solidFill>
                <a:latin typeface="Microsoft YaHei UI"/>
                <a:cs typeface="Microsoft YaHei UI"/>
              </a:rPr>
              <a:t>!</a:t>
            </a:r>
            <a:endParaRPr sz="7000">
              <a:latin typeface="Microsoft YaHei UI"/>
              <a:cs typeface="Microsoft YaHei U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749790" y="5078984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3721608" y="3372611"/>
            <a:ext cx="7353300" cy="245745"/>
          </a:xfrm>
          <a:custGeom>
            <a:avLst/>
            <a:gdLst/>
            <a:ahLst/>
            <a:cxnLst/>
            <a:rect l="l" t="t" r="r" b="b"/>
            <a:pathLst>
              <a:path w="7353300" h="245745">
                <a:moveTo>
                  <a:pt x="5301996" y="0"/>
                </a:moveTo>
                <a:lnTo>
                  <a:pt x="0" y="0"/>
                </a:lnTo>
                <a:lnTo>
                  <a:pt x="0" y="245364"/>
                </a:lnTo>
                <a:lnTo>
                  <a:pt x="5301996" y="245364"/>
                </a:lnTo>
                <a:lnTo>
                  <a:pt x="5301996" y="0"/>
                </a:lnTo>
                <a:close/>
              </a:path>
              <a:path w="7353300" h="245745">
                <a:moveTo>
                  <a:pt x="7353300" y="0"/>
                </a:moveTo>
                <a:lnTo>
                  <a:pt x="6422136" y="0"/>
                </a:lnTo>
                <a:lnTo>
                  <a:pt x="6422136" y="245364"/>
                </a:lnTo>
                <a:lnTo>
                  <a:pt x="7353300" y="245364"/>
                </a:lnTo>
                <a:lnTo>
                  <a:pt x="735330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Título 4">
            <a:extLst>
              <a:ext uri="{FF2B5EF4-FFF2-40B4-BE49-F238E27FC236}">
                <a16:creationId xmlns:a16="http://schemas.microsoft.com/office/drawing/2014/main" id="{872793C8-A66F-59B9-93D6-985A1295E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</p:spTree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449580" y="0"/>
            <a:ext cx="4340860" cy="736600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731926" y="132969"/>
            <a:ext cx="37306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26235" algn="l"/>
                <a:tab pos="2183130" algn="l"/>
                <a:tab pos="3294379" algn="l"/>
              </a:tabLst>
            </a:pPr>
            <a:r>
              <a:rPr sz="2600" spc="295">
                <a:latin typeface="Calibri"/>
                <a:cs typeface="Calibri"/>
              </a:rPr>
              <a:t>C</a:t>
            </a:r>
            <a:r>
              <a:rPr sz="2600" spc="290">
                <a:latin typeface="Calibri"/>
                <a:cs typeface="Calibri"/>
              </a:rPr>
              <a:t>R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265">
                <a:latin typeface="Calibri"/>
                <a:cs typeface="Calibri"/>
              </a:rPr>
              <a:t>A</a:t>
            </a:r>
            <a:r>
              <a:rPr sz="2600" spc="295">
                <a:latin typeface="Calibri"/>
                <a:cs typeface="Calibri"/>
              </a:rPr>
              <a:t>Ç</a:t>
            </a:r>
            <a:r>
              <a:rPr sz="2600" spc="265">
                <a:latin typeface="Calibri"/>
                <a:cs typeface="Calibri"/>
              </a:rPr>
              <a:t>Ã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E	</a:t>
            </a:r>
            <a:r>
              <a:rPr sz="2600" spc="295">
                <a:latin typeface="Calibri"/>
                <a:cs typeface="Calibri"/>
              </a:rPr>
              <a:t>N</a:t>
            </a:r>
            <a:r>
              <a:rPr sz="2600" spc="250">
                <a:latin typeface="Calibri"/>
                <a:cs typeface="Calibri"/>
              </a:rPr>
              <a:t>O</a:t>
            </a:r>
            <a:r>
              <a:rPr sz="2600" spc="245">
                <a:latin typeface="Calibri"/>
                <a:cs typeface="Calibri"/>
              </a:rPr>
              <a:t>V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295">
                <a:latin typeface="Calibri"/>
                <a:cs typeface="Calibri"/>
              </a:rPr>
              <a:t>H</a:t>
            </a:r>
            <a:r>
              <a:rPr sz="2600">
                <a:latin typeface="Calibri"/>
                <a:cs typeface="Calibri"/>
              </a:rPr>
              <a:t>P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81007" y="1257928"/>
            <a:ext cx="11313470" cy="6118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6690" algn="l"/>
              </a:tabLst>
            </a:pPr>
            <a:r>
              <a:rPr sz="1800">
                <a:latin typeface="Calibri Light"/>
                <a:cs typeface="Calibri Light"/>
              </a:rPr>
              <a:t>Assim que </a:t>
            </a:r>
            <a:r>
              <a:rPr sz="1800" spc="-5">
                <a:latin typeface="Calibri Light"/>
                <a:cs typeface="Calibri Light"/>
              </a:rPr>
              <a:t>concluir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5">
                <a:latin typeface="Calibri Light"/>
                <a:cs typeface="Calibri Light"/>
              </a:rPr>
              <a:t>cadastro, </a:t>
            </a:r>
            <a:r>
              <a:rPr sz="1800" spc="-10">
                <a:latin typeface="Calibri Light"/>
                <a:cs typeface="Calibri Light"/>
              </a:rPr>
              <a:t>você </a:t>
            </a:r>
            <a:r>
              <a:rPr sz="1800" spc="-15">
                <a:latin typeface="Calibri Light"/>
                <a:cs typeface="Calibri Light"/>
              </a:rPr>
              <a:t>receberá </a:t>
            </a:r>
            <a:r>
              <a:rPr sz="1800" spc="-5">
                <a:latin typeface="Calibri Light"/>
                <a:cs typeface="Calibri Light"/>
              </a:rPr>
              <a:t>uma mensagem </a:t>
            </a:r>
            <a:r>
              <a:rPr sz="1800" spc="-10">
                <a:latin typeface="Calibri Light"/>
                <a:cs typeface="Calibri Light"/>
              </a:rPr>
              <a:t>informando 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que o </a:t>
            </a:r>
            <a:r>
              <a:rPr sz="1800" spc="-20">
                <a:latin typeface="Calibri Light"/>
                <a:cs typeface="Calibri Light"/>
              </a:rPr>
              <a:t>novo </a:t>
            </a:r>
            <a:r>
              <a:rPr sz="1800" spc="-25">
                <a:latin typeface="Calibri Light"/>
                <a:cs typeface="Calibri Light"/>
              </a:rPr>
              <a:t>endereço </a:t>
            </a:r>
            <a:r>
              <a:rPr sz="1800" spc="-30">
                <a:latin typeface="Calibri Light"/>
                <a:cs typeface="Calibri Light"/>
              </a:rPr>
              <a:t>foi </a:t>
            </a:r>
            <a:r>
              <a:rPr sz="1800" spc="-15">
                <a:latin typeface="Calibri Light"/>
                <a:cs typeface="Calibri Light"/>
              </a:rPr>
              <a:t>criado com sucesso. </a:t>
            </a:r>
            <a:r>
              <a:rPr sz="1800">
                <a:latin typeface="Calibri Light"/>
                <a:cs typeface="Calibri Light"/>
              </a:rPr>
              <a:t>Após </a:t>
            </a:r>
            <a:r>
              <a:rPr sz="1800" spc="-10">
                <a:latin typeface="Calibri Light"/>
                <a:cs typeface="Calibri Light"/>
              </a:rPr>
              <a:t>receber </a:t>
            </a:r>
            <a:r>
              <a:rPr sz="1800" spc="-20">
                <a:latin typeface="Calibri Light"/>
                <a:cs typeface="Calibri Light"/>
              </a:rPr>
              <a:t>esta </a:t>
            </a:r>
            <a:r>
              <a:rPr sz="1800" spc="-5">
                <a:latin typeface="Calibri Light"/>
                <a:cs typeface="Calibri Light"/>
              </a:rPr>
              <a:t>mensagem, 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clique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no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botão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Avançar</a:t>
            </a:r>
            <a:r>
              <a:rPr sz="1800" spc="-4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dar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continuidade </a:t>
            </a:r>
            <a:r>
              <a:rPr sz="1800">
                <a:latin typeface="Calibri Light"/>
                <a:cs typeface="Calibri Light"/>
              </a:rPr>
              <a:t>à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venda.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901700" y="2998724"/>
            <a:ext cx="10417810" cy="4705985"/>
            <a:chOff x="901700" y="2998724"/>
            <a:chExt cx="10417810" cy="4705985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14400" y="3011424"/>
              <a:ext cx="10392156" cy="4680204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908050" y="3005074"/>
              <a:ext cx="10405110" cy="4693285"/>
            </a:xfrm>
            <a:custGeom>
              <a:avLst/>
              <a:gdLst/>
              <a:ahLst/>
              <a:cxnLst/>
              <a:rect l="l" t="t" r="r" b="b"/>
              <a:pathLst>
                <a:path w="10405110" h="4693284">
                  <a:moveTo>
                    <a:pt x="0" y="4692904"/>
                  </a:moveTo>
                  <a:lnTo>
                    <a:pt x="10404856" y="4692904"/>
                  </a:lnTo>
                  <a:lnTo>
                    <a:pt x="10404856" y="0"/>
                  </a:lnTo>
                  <a:lnTo>
                    <a:pt x="0" y="0"/>
                  </a:lnTo>
                  <a:lnTo>
                    <a:pt x="0" y="4692904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349501" y="6659118"/>
              <a:ext cx="9509760" cy="527685"/>
            </a:xfrm>
            <a:custGeom>
              <a:avLst/>
              <a:gdLst/>
              <a:ahLst/>
              <a:cxnLst/>
              <a:rect l="l" t="t" r="r" b="b"/>
              <a:pathLst>
                <a:path w="9509760" h="527684">
                  <a:moveTo>
                    <a:pt x="0" y="81787"/>
                  </a:moveTo>
                  <a:lnTo>
                    <a:pt x="6421" y="49934"/>
                  </a:lnTo>
                  <a:lnTo>
                    <a:pt x="23939" y="23939"/>
                  </a:lnTo>
                  <a:lnTo>
                    <a:pt x="49934" y="6421"/>
                  </a:lnTo>
                  <a:lnTo>
                    <a:pt x="81787" y="0"/>
                  </a:lnTo>
                  <a:lnTo>
                    <a:pt x="9427972" y="0"/>
                  </a:lnTo>
                  <a:lnTo>
                    <a:pt x="9459825" y="6421"/>
                  </a:lnTo>
                  <a:lnTo>
                    <a:pt x="9485820" y="23939"/>
                  </a:lnTo>
                  <a:lnTo>
                    <a:pt x="9503338" y="49934"/>
                  </a:lnTo>
                  <a:lnTo>
                    <a:pt x="9509760" y="81787"/>
                  </a:lnTo>
                  <a:lnTo>
                    <a:pt x="9509760" y="445515"/>
                  </a:lnTo>
                  <a:lnTo>
                    <a:pt x="9503338" y="477369"/>
                  </a:lnTo>
                  <a:lnTo>
                    <a:pt x="9485820" y="503364"/>
                  </a:lnTo>
                  <a:lnTo>
                    <a:pt x="9459825" y="520882"/>
                  </a:lnTo>
                  <a:lnTo>
                    <a:pt x="9427972" y="527303"/>
                  </a:lnTo>
                  <a:lnTo>
                    <a:pt x="81787" y="527303"/>
                  </a:lnTo>
                  <a:lnTo>
                    <a:pt x="49934" y="520882"/>
                  </a:lnTo>
                  <a:lnTo>
                    <a:pt x="23939" y="503364"/>
                  </a:lnTo>
                  <a:lnTo>
                    <a:pt x="6421" y="477369"/>
                  </a:lnTo>
                  <a:lnTo>
                    <a:pt x="0" y="445515"/>
                  </a:lnTo>
                  <a:lnTo>
                    <a:pt x="0" y="81787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204722" y="6512814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5" h="292734">
                  <a:moveTo>
                    <a:pt x="145541" y="0"/>
                  </a:moveTo>
                  <a:lnTo>
                    <a:pt x="99540" y="7461"/>
                  </a:lnTo>
                  <a:lnTo>
                    <a:pt x="59587" y="28236"/>
                  </a:lnTo>
                  <a:lnTo>
                    <a:pt x="28081" y="59911"/>
                  </a:lnTo>
                  <a:lnTo>
                    <a:pt x="7420" y="100071"/>
                  </a:lnTo>
                  <a:lnTo>
                    <a:pt x="0" y="146304"/>
                  </a:lnTo>
                  <a:lnTo>
                    <a:pt x="7420" y="192536"/>
                  </a:lnTo>
                  <a:lnTo>
                    <a:pt x="28081" y="232696"/>
                  </a:lnTo>
                  <a:lnTo>
                    <a:pt x="59587" y="264371"/>
                  </a:lnTo>
                  <a:lnTo>
                    <a:pt x="99540" y="285146"/>
                  </a:lnTo>
                  <a:lnTo>
                    <a:pt x="145541" y="292608"/>
                  </a:lnTo>
                  <a:lnTo>
                    <a:pt x="191548" y="285146"/>
                  </a:lnTo>
                  <a:lnTo>
                    <a:pt x="231501" y="264371"/>
                  </a:lnTo>
                  <a:lnTo>
                    <a:pt x="263005" y="232696"/>
                  </a:lnTo>
                  <a:lnTo>
                    <a:pt x="283665" y="192536"/>
                  </a:lnTo>
                  <a:lnTo>
                    <a:pt x="291084" y="146304"/>
                  </a:lnTo>
                  <a:lnTo>
                    <a:pt x="283665" y="100071"/>
                  </a:lnTo>
                  <a:lnTo>
                    <a:pt x="263005" y="59911"/>
                  </a:lnTo>
                  <a:lnTo>
                    <a:pt x="231501" y="28236"/>
                  </a:lnTo>
                  <a:lnTo>
                    <a:pt x="191548" y="7461"/>
                  </a:lnTo>
                  <a:lnTo>
                    <a:pt x="145541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204722" y="6512814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5" h="292734">
                  <a:moveTo>
                    <a:pt x="0" y="146304"/>
                  </a:moveTo>
                  <a:lnTo>
                    <a:pt x="7420" y="100071"/>
                  </a:lnTo>
                  <a:lnTo>
                    <a:pt x="28081" y="59911"/>
                  </a:lnTo>
                  <a:lnTo>
                    <a:pt x="59587" y="28236"/>
                  </a:lnTo>
                  <a:lnTo>
                    <a:pt x="99540" y="7461"/>
                  </a:lnTo>
                  <a:lnTo>
                    <a:pt x="145541" y="0"/>
                  </a:lnTo>
                  <a:lnTo>
                    <a:pt x="191548" y="7461"/>
                  </a:lnTo>
                  <a:lnTo>
                    <a:pt x="231501" y="28236"/>
                  </a:lnTo>
                  <a:lnTo>
                    <a:pt x="263005" y="59911"/>
                  </a:lnTo>
                  <a:lnTo>
                    <a:pt x="283665" y="100071"/>
                  </a:lnTo>
                  <a:lnTo>
                    <a:pt x="291084" y="146304"/>
                  </a:lnTo>
                  <a:lnTo>
                    <a:pt x="283665" y="192536"/>
                  </a:lnTo>
                  <a:lnTo>
                    <a:pt x="263005" y="232696"/>
                  </a:lnTo>
                  <a:lnTo>
                    <a:pt x="231501" y="264371"/>
                  </a:lnTo>
                  <a:lnTo>
                    <a:pt x="191548" y="285146"/>
                  </a:lnTo>
                  <a:lnTo>
                    <a:pt x="145541" y="292608"/>
                  </a:lnTo>
                  <a:lnTo>
                    <a:pt x="99540" y="285146"/>
                  </a:lnTo>
                  <a:lnTo>
                    <a:pt x="59587" y="264371"/>
                  </a:lnTo>
                  <a:lnTo>
                    <a:pt x="28081" y="232696"/>
                  </a:lnTo>
                  <a:lnTo>
                    <a:pt x="7420" y="192536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1297939" y="6545961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891474" y="7277290"/>
            <a:ext cx="1331595" cy="534670"/>
            <a:chOff x="1891474" y="7277290"/>
            <a:chExt cx="1331595" cy="534670"/>
          </a:xfrm>
        </p:grpSpPr>
        <p:sp>
          <p:nvSpPr>
            <p:cNvPr id="15" name="object 15"/>
            <p:cNvSpPr/>
            <p:nvPr/>
          </p:nvSpPr>
          <p:spPr>
            <a:xfrm>
              <a:off x="1905761" y="7291578"/>
              <a:ext cx="1156970" cy="360045"/>
            </a:xfrm>
            <a:custGeom>
              <a:avLst/>
              <a:gdLst/>
              <a:ahLst/>
              <a:cxnLst/>
              <a:rect l="l" t="t" r="r" b="b"/>
              <a:pathLst>
                <a:path w="1156970" h="360045">
                  <a:moveTo>
                    <a:pt x="0" y="55752"/>
                  </a:moveTo>
                  <a:lnTo>
                    <a:pt x="4389" y="34075"/>
                  </a:lnTo>
                  <a:lnTo>
                    <a:pt x="16351" y="16351"/>
                  </a:lnTo>
                  <a:lnTo>
                    <a:pt x="34075" y="4389"/>
                  </a:lnTo>
                  <a:lnTo>
                    <a:pt x="55752" y="0"/>
                  </a:lnTo>
                  <a:lnTo>
                    <a:pt x="1100963" y="0"/>
                  </a:lnTo>
                  <a:lnTo>
                    <a:pt x="1122640" y="4389"/>
                  </a:lnTo>
                  <a:lnTo>
                    <a:pt x="1140364" y="16351"/>
                  </a:lnTo>
                  <a:lnTo>
                    <a:pt x="1152326" y="34075"/>
                  </a:lnTo>
                  <a:lnTo>
                    <a:pt x="1156715" y="55752"/>
                  </a:lnTo>
                  <a:lnTo>
                    <a:pt x="1156715" y="303847"/>
                  </a:lnTo>
                  <a:lnTo>
                    <a:pt x="1152326" y="325572"/>
                  </a:lnTo>
                  <a:lnTo>
                    <a:pt x="1140364" y="343314"/>
                  </a:lnTo>
                  <a:lnTo>
                    <a:pt x="1122640" y="355277"/>
                  </a:lnTo>
                  <a:lnTo>
                    <a:pt x="1100963" y="359663"/>
                  </a:lnTo>
                  <a:lnTo>
                    <a:pt x="55752" y="359663"/>
                  </a:lnTo>
                  <a:lnTo>
                    <a:pt x="34075" y="355277"/>
                  </a:lnTo>
                  <a:lnTo>
                    <a:pt x="16351" y="343314"/>
                  </a:lnTo>
                  <a:lnTo>
                    <a:pt x="4389" y="325572"/>
                  </a:lnTo>
                  <a:lnTo>
                    <a:pt x="0" y="303847"/>
                  </a:lnTo>
                  <a:lnTo>
                    <a:pt x="0" y="5575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2917697" y="7504938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4" h="292734">
                  <a:moveTo>
                    <a:pt x="145541" y="0"/>
                  </a:moveTo>
                  <a:lnTo>
                    <a:pt x="99535" y="7459"/>
                  </a:lnTo>
                  <a:lnTo>
                    <a:pt x="59582" y="28229"/>
                  </a:lnTo>
                  <a:lnTo>
                    <a:pt x="28078" y="59900"/>
                  </a:lnTo>
                  <a:lnTo>
                    <a:pt x="7418" y="100062"/>
                  </a:lnTo>
                  <a:lnTo>
                    <a:pt x="0" y="146304"/>
                  </a:lnTo>
                  <a:lnTo>
                    <a:pt x="7418" y="192545"/>
                  </a:lnTo>
                  <a:lnTo>
                    <a:pt x="28078" y="232707"/>
                  </a:lnTo>
                  <a:lnTo>
                    <a:pt x="59582" y="264378"/>
                  </a:lnTo>
                  <a:lnTo>
                    <a:pt x="99535" y="285148"/>
                  </a:lnTo>
                  <a:lnTo>
                    <a:pt x="145541" y="292608"/>
                  </a:lnTo>
                  <a:lnTo>
                    <a:pt x="191548" y="285148"/>
                  </a:lnTo>
                  <a:lnTo>
                    <a:pt x="231501" y="264378"/>
                  </a:lnTo>
                  <a:lnTo>
                    <a:pt x="263005" y="232707"/>
                  </a:lnTo>
                  <a:lnTo>
                    <a:pt x="283665" y="192545"/>
                  </a:lnTo>
                  <a:lnTo>
                    <a:pt x="291083" y="146304"/>
                  </a:lnTo>
                  <a:lnTo>
                    <a:pt x="283665" y="100062"/>
                  </a:lnTo>
                  <a:lnTo>
                    <a:pt x="263005" y="59900"/>
                  </a:lnTo>
                  <a:lnTo>
                    <a:pt x="231501" y="28229"/>
                  </a:lnTo>
                  <a:lnTo>
                    <a:pt x="191548" y="7459"/>
                  </a:lnTo>
                  <a:lnTo>
                    <a:pt x="145541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2917697" y="7504938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4" h="292734">
                  <a:moveTo>
                    <a:pt x="0" y="146304"/>
                  </a:moveTo>
                  <a:lnTo>
                    <a:pt x="7418" y="100062"/>
                  </a:lnTo>
                  <a:lnTo>
                    <a:pt x="28078" y="59900"/>
                  </a:lnTo>
                  <a:lnTo>
                    <a:pt x="59582" y="28229"/>
                  </a:lnTo>
                  <a:lnTo>
                    <a:pt x="99535" y="7459"/>
                  </a:lnTo>
                  <a:lnTo>
                    <a:pt x="145541" y="0"/>
                  </a:lnTo>
                  <a:lnTo>
                    <a:pt x="191548" y="7459"/>
                  </a:lnTo>
                  <a:lnTo>
                    <a:pt x="231501" y="28229"/>
                  </a:lnTo>
                  <a:lnTo>
                    <a:pt x="263005" y="59900"/>
                  </a:lnTo>
                  <a:lnTo>
                    <a:pt x="283665" y="100062"/>
                  </a:lnTo>
                  <a:lnTo>
                    <a:pt x="291083" y="146304"/>
                  </a:lnTo>
                  <a:lnTo>
                    <a:pt x="283665" y="192545"/>
                  </a:lnTo>
                  <a:lnTo>
                    <a:pt x="263005" y="232707"/>
                  </a:lnTo>
                  <a:lnTo>
                    <a:pt x="231501" y="264378"/>
                  </a:lnTo>
                  <a:lnTo>
                    <a:pt x="191548" y="285148"/>
                  </a:lnTo>
                  <a:lnTo>
                    <a:pt x="145541" y="292608"/>
                  </a:lnTo>
                  <a:lnTo>
                    <a:pt x="99535" y="285148"/>
                  </a:lnTo>
                  <a:lnTo>
                    <a:pt x="59582" y="264378"/>
                  </a:lnTo>
                  <a:lnTo>
                    <a:pt x="28078" y="232707"/>
                  </a:lnTo>
                  <a:lnTo>
                    <a:pt x="7418" y="192545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3011170" y="7538720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3721608" y="3372611"/>
            <a:ext cx="7353300" cy="242570"/>
          </a:xfrm>
          <a:custGeom>
            <a:avLst/>
            <a:gdLst/>
            <a:ahLst/>
            <a:cxnLst/>
            <a:rect l="l" t="t" r="r" b="b"/>
            <a:pathLst>
              <a:path w="7353300" h="242570">
                <a:moveTo>
                  <a:pt x="5301996" y="0"/>
                </a:moveTo>
                <a:lnTo>
                  <a:pt x="0" y="0"/>
                </a:lnTo>
                <a:lnTo>
                  <a:pt x="0" y="242316"/>
                </a:lnTo>
                <a:lnTo>
                  <a:pt x="5301996" y="242316"/>
                </a:lnTo>
                <a:lnTo>
                  <a:pt x="5301996" y="0"/>
                </a:lnTo>
                <a:close/>
              </a:path>
              <a:path w="7353300" h="242570">
                <a:moveTo>
                  <a:pt x="7353300" y="0"/>
                </a:moveTo>
                <a:lnTo>
                  <a:pt x="6422136" y="0"/>
                </a:lnTo>
                <a:lnTo>
                  <a:pt x="6422136" y="242316"/>
                </a:lnTo>
                <a:lnTo>
                  <a:pt x="7353300" y="242316"/>
                </a:lnTo>
                <a:lnTo>
                  <a:pt x="735330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Seta: para a Direita 20">
            <a:extLst>
              <a:ext uri="{FF2B5EF4-FFF2-40B4-BE49-F238E27FC236}">
                <a16:creationId xmlns:a16="http://schemas.microsoft.com/office/drawing/2014/main" id="{238FF666-05B1-6943-8BF5-4B193C79617B}"/>
              </a:ext>
            </a:extLst>
          </p:cNvPr>
          <p:cNvSpPr/>
          <p:nvPr/>
        </p:nvSpPr>
        <p:spPr>
          <a:xfrm rot="5895163">
            <a:off x="2326108" y="5766055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78429" y="2658237"/>
            <a:ext cx="688594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355" dirty="0" err="1"/>
              <a:t>Ca</a:t>
            </a:r>
            <a:r>
              <a:rPr spc="365" dirty="0" err="1"/>
              <a:t>d</a:t>
            </a:r>
            <a:r>
              <a:rPr spc="120" dirty="0" err="1"/>
              <a:t>astro</a:t>
            </a:r>
            <a:r>
              <a:rPr spc="-390" dirty="0"/>
              <a:t> </a:t>
            </a:r>
            <a:r>
              <a:rPr spc="245" dirty="0"/>
              <a:t>d</a:t>
            </a:r>
            <a:r>
              <a:rPr spc="105" dirty="0"/>
              <a:t>e</a:t>
            </a:r>
            <a:r>
              <a:rPr spc="-390" dirty="0"/>
              <a:t> </a:t>
            </a:r>
            <a:r>
              <a:rPr spc="130" dirty="0" err="1"/>
              <a:t>pro</a:t>
            </a:r>
            <a:r>
              <a:rPr spc="155" dirty="0" err="1"/>
              <a:t>d</a:t>
            </a:r>
            <a:r>
              <a:rPr spc="105" dirty="0" err="1"/>
              <a:t>utos</a:t>
            </a:r>
            <a:endParaRPr spc="105" dirty="0"/>
          </a:p>
        </p:txBody>
      </p:sp>
      <p:pic>
        <p:nvPicPr>
          <p:cNvPr id="9" name="object 5">
            <a:extLst>
              <a:ext uri="{FF2B5EF4-FFF2-40B4-BE49-F238E27FC236}">
                <a16:creationId xmlns:a16="http://schemas.microsoft.com/office/drawing/2014/main" id="{443D3F54-9ED1-DDDC-5CEA-6FA28DA3B2CA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76470" y="5107210"/>
            <a:ext cx="1278636" cy="1444752"/>
          </a:xfrm>
          <a:prstGeom prst="rect">
            <a:avLst/>
          </a:prstGeom>
        </p:spPr>
      </p:pic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A94C281C-F65E-112E-A639-F91AA652AC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5221"/>
            <a:ext cx="12242799" cy="3596952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13848196-59E0-EDED-EEB1-E07060A2E5E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03" t="17224" b="15215"/>
          <a:stretch>
            <a:fillRect/>
          </a:stretch>
        </p:blipFill>
        <p:spPr>
          <a:xfrm>
            <a:off x="3981271" y="2890255"/>
            <a:ext cx="8157101" cy="51429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object 3">
            <a:extLst>
              <a:ext uri="{FF2B5EF4-FFF2-40B4-BE49-F238E27FC236}">
                <a16:creationId xmlns:a16="http://schemas.microsoft.com/office/drawing/2014/main" id="{216C1EC1-7391-65FA-5BE2-C3F7C4BAE0B0}"/>
              </a:ext>
            </a:extLst>
          </p:cNvPr>
          <p:cNvSpPr/>
          <p:nvPr/>
        </p:nvSpPr>
        <p:spPr>
          <a:xfrm>
            <a:off x="1" y="0"/>
            <a:ext cx="12242798" cy="736600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4">
            <a:extLst>
              <a:ext uri="{FF2B5EF4-FFF2-40B4-BE49-F238E27FC236}">
                <a16:creationId xmlns:a16="http://schemas.microsoft.com/office/drawing/2014/main" id="{819434FE-31FF-EF3B-29DB-2DD8AE2D07E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1925" y="161833"/>
            <a:ext cx="11075063" cy="4129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26235" algn="l"/>
                <a:tab pos="2183130" algn="l"/>
                <a:tab pos="3294379" algn="l"/>
              </a:tabLst>
            </a:pPr>
            <a:r>
              <a:rPr lang="pt-BR" sz="2600" spc="295" dirty="0">
                <a:latin typeface="Calibri"/>
                <a:cs typeface="Calibri"/>
              </a:rPr>
              <a:t>PRODUTO INDISPONIVEL: POSSIVELMENTE O DDD ESTA ERRADO </a:t>
            </a:r>
            <a:endParaRPr sz="2600" dirty="0">
              <a:latin typeface="Calibri"/>
              <a:cs typeface="Calibri"/>
            </a:endParaRPr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C01D33F4-8E78-E426-0840-E3F6FD2CD850}"/>
              </a:ext>
            </a:extLst>
          </p:cNvPr>
          <p:cNvSpPr/>
          <p:nvPr/>
        </p:nvSpPr>
        <p:spPr>
          <a:xfrm>
            <a:off x="866274" y="1138989"/>
            <a:ext cx="2085473" cy="176464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Retângulo: Cantos Arredondados 11">
            <a:extLst>
              <a:ext uri="{FF2B5EF4-FFF2-40B4-BE49-F238E27FC236}">
                <a16:creationId xmlns:a16="http://schemas.microsoft.com/office/drawing/2014/main" id="{77F93ED5-AFAE-F58F-5EFD-7FE7188CD549}"/>
              </a:ext>
            </a:extLst>
          </p:cNvPr>
          <p:cNvSpPr/>
          <p:nvPr/>
        </p:nvSpPr>
        <p:spPr>
          <a:xfrm>
            <a:off x="7200231" y="1138989"/>
            <a:ext cx="1574801" cy="176464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937C689A-E403-6584-45B7-7A6E2A39F5E9}"/>
              </a:ext>
            </a:extLst>
          </p:cNvPr>
          <p:cNvSpPr/>
          <p:nvPr/>
        </p:nvSpPr>
        <p:spPr>
          <a:xfrm>
            <a:off x="9721515" y="1138989"/>
            <a:ext cx="2085473" cy="176464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87FE17D5-4566-C9E2-933E-395F9C9AD4A9}"/>
              </a:ext>
            </a:extLst>
          </p:cNvPr>
          <p:cNvSpPr/>
          <p:nvPr/>
        </p:nvSpPr>
        <p:spPr>
          <a:xfrm>
            <a:off x="1363580" y="1732548"/>
            <a:ext cx="2350168" cy="176464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2CA8DA9B-E8E6-E38A-E26B-53633F43506F}"/>
              </a:ext>
            </a:extLst>
          </p:cNvPr>
          <p:cNvSpPr/>
          <p:nvPr/>
        </p:nvSpPr>
        <p:spPr>
          <a:xfrm>
            <a:off x="7200232" y="1717842"/>
            <a:ext cx="1719180" cy="19117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6D2F6537-4681-58F8-48F9-68D1E3DBB9CC}"/>
              </a:ext>
            </a:extLst>
          </p:cNvPr>
          <p:cNvSpPr/>
          <p:nvPr/>
        </p:nvSpPr>
        <p:spPr>
          <a:xfrm>
            <a:off x="866274" y="2351507"/>
            <a:ext cx="2085473" cy="176464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7" name="Retângulo: Cantos Arredondados 16">
            <a:extLst>
              <a:ext uri="{FF2B5EF4-FFF2-40B4-BE49-F238E27FC236}">
                <a16:creationId xmlns:a16="http://schemas.microsoft.com/office/drawing/2014/main" id="{C55E2D82-72AC-4712-9885-6DDEA9899FE4}"/>
              </a:ext>
            </a:extLst>
          </p:cNvPr>
          <p:cNvSpPr/>
          <p:nvPr/>
        </p:nvSpPr>
        <p:spPr>
          <a:xfrm>
            <a:off x="7732295" y="2351507"/>
            <a:ext cx="1187117" cy="19117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8" name="object 5">
            <a:extLst>
              <a:ext uri="{FF2B5EF4-FFF2-40B4-BE49-F238E27FC236}">
                <a16:creationId xmlns:a16="http://schemas.microsoft.com/office/drawing/2014/main" id="{0DBE7D0F-3BCB-B1FF-D7E1-40747E4D05BA}"/>
              </a:ext>
            </a:extLst>
          </p:cNvPr>
          <p:cNvSpPr/>
          <p:nvPr/>
        </p:nvSpPr>
        <p:spPr>
          <a:xfrm>
            <a:off x="48524" y="5019451"/>
            <a:ext cx="3713747" cy="2874235"/>
          </a:xfrm>
          <a:custGeom>
            <a:avLst/>
            <a:gdLst/>
            <a:ahLst/>
            <a:cxnLst/>
            <a:rect l="l" t="t" r="r" b="b"/>
            <a:pathLst>
              <a:path w="3298190" h="1198245">
                <a:moveTo>
                  <a:pt x="3098292" y="0"/>
                </a:moveTo>
                <a:lnTo>
                  <a:pt x="199644" y="0"/>
                </a:lnTo>
                <a:lnTo>
                  <a:pt x="153875" y="5274"/>
                </a:lnTo>
                <a:lnTo>
                  <a:pt x="111856" y="20296"/>
                </a:lnTo>
                <a:lnTo>
                  <a:pt x="74787" y="43867"/>
                </a:lnTo>
                <a:lnTo>
                  <a:pt x="43867" y="74787"/>
                </a:lnTo>
                <a:lnTo>
                  <a:pt x="20296" y="111856"/>
                </a:lnTo>
                <a:lnTo>
                  <a:pt x="5274" y="153875"/>
                </a:lnTo>
                <a:lnTo>
                  <a:pt x="0" y="199643"/>
                </a:lnTo>
                <a:lnTo>
                  <a:pt x="0" y="998220"/>
                </a:lnTo>
                <a:lnTo>
                  <a:pt x="5274" y="1043988"/>
                </a:lnTo>
                <a:lnTo>
                  <a:pt x="20296" y="1086007"/>
                </a:lnTo>
                <a:lnTo>
                  <a:pt x="43867" y="1123076"/>
                </a:lnTo>
                <a:lnTo>
                  <a:pt x="74787" y="1153996"/>
                </a:lnTo>
                <a:lnTo>
                  <a:pt x="111856" y="1177567"/>
                </a:lnTo>
                <a:lnTo>
                  <a:pt x="153875" y="1192589"/>
                </a:lnTo>
                <a:lnTo>
                  <a:pt x="199644" y="1197864"/>
                </a:lnTo>
                <a:lnTo>
                  <a:pt x="3098292" y="1197864"/>
                </a:lnTo>
                <a:lnTo>
                  <a:pt x="3144060" y="1192589"/>
                </a:lnTo>
                <a:lnTo>
                  <a:pt x="3186079" y="1177567"/>
                </a:lnTo>
                <a:lnTo>
                  <a:pt x="3223148" y="1153996"/>
                </a:lnTo>
                <a:lnTo>
                  <a:pt x="3254068" y="1123076"/>
                </a:lnTo>
                <a:lnTo>
                  <a:pt x="3277639" y="1086007"/>
                </a:lnTo>
                <a:lnTo>
                  <a:pt x="3292661" y="1043988"/>
                </a:lnTo>
                <a:lnTo>
                  <a:pt x="3297935" y="998220"/>
                </a:lnTo>
                <a:lnTo>
                  <a:pt x="3297935" y="199643"/>
                </a:lnTo>
                <a:lnTo>
                  <a:pt x="3292661" y="153875"/>
                </a:lnTo>
                <a:lnTo>
                  <a:pt x="3277639" y="111856"/>
                </a:lnTo>
                <a:lnTo>
                  <a:pt x="3254068" y="74787"/>
                </a:lnTo>
                <a:lnTo>
                  <a:pt x="3223148" y="43867"/>
                </a:lnTo>
                <a:lnTo>
                  <a:pt x="3186079" y="20296"/>
                </a:lnTo>
                <a:lnTo>
                  <a:pt x="3144060" y="5274"/>
                </a:lnTo>
                <a:lnTo>
                  <a:pt x="3098292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>
            <a:endParaRPr sz="1808"/>
          </a:p>
        </p:txBody>
      </p:sp>
      <p:sp>
        <p:nvSpPr>
          <p:cNvPr id="19" name="object 6">
            <a:extLst>
              <a:ext uri="{FF2B5EF4-FFF2-40B4-BE49-F238E27FC236}">
                <a16:creationId xmlns:a16="http://schemas.microsoft.com/office/drawing/2014/main" id="{CCFC48B8-592E-3952-30B5-1664CF2577F0}"/>
              </a:ext>
            </a:extLst>
          </p:cNvPr>
          <p:cNvSpPr txBox="1"/>
          <p:nvPr/>
        </p:nvSpPr>
        <p:spPr>
          <a:xfrm>
            <a:off x="165204" y="5444662"/>
            <a:ext cx="3430011" cy="2588586"/>
          </a:xfrm>
          <a:prstGeom prst="rect">
            <a:avLst/>
          </a:prstGeom>
        </p:spPr>
        <p:txBody>
          <a:bodyPr vert="horz" wrap="square" lIns="0" tIns="13391" rIns="0" bIns="0" rtlCol="0">
            <a:spAutoFit/>
          </a:bodyPr>
          <a:lstStyle/>
          <a:p>
            <a:pPr marL="12753" marR="5101" algn="ctr">
              <a:spcBef>
                <a:spcPts val="105"/>
              </a:spcBef>
            </a:pPr>
            <a:r>
              <a:rPr lang="pt-BR" sz="2000" b="1" dirty="0">
                <a:solidFill>
                  <a:srgbClr val="FFFFFF"/>
                </a:solidFill>
                <a:latin typeface="Trebuchet MS"/>
                <a:cs typeface="Trebuchet MS"/>
              </a:rPr>
              <a:t>No campo DDD da linha, o vendedor deve colocar o DDD DA CIDADE QUE ESTA VENDENDO.</a:t>
            </a:r>
          </a:p>
          <a:p>
            <a:pPr marL="12753" marR="5101" algn="ctr">
              <a:spcBef>
                <a:spcPts val="105"/>
              </a:spcBef>
            </a:pPr>
            <a:r>
              <a:rPr lang="pt-BR" sz="2000" b="1" dirty="0">
                <a:solidFill>
                  <a:srgbClr val="FFFFFF"/>
                </a:solidFill>
                <a:latin typeface="Trebuchet MS"/>
                <a:cs typeface="Trebuchet MS"/>
              </a:rPr>
              <a:t>EX: MARINGÁ 44</a:t>
            </a:r>
          </a:p>
          <a:p>
            <a:pPr marL="12753" marR="5101" algn="ctr">
              <a:spcBef>
                <a:spcPts val="105"/>
              </a:spcBef>
            </a:pPr>
            <a:r>
              <a:rPr lang="pt-BR" sz="2000" b="1" dirty="0">
                <a:solidFill>
                  <a:srgbClr val="FFFFFF"/>
                </a:solidFill>
                <a:latin typeface="Trebuchet MS"/>
                <a:cs typeface="Trebuchet MS"/>
              </a:rPr>
              <a:t>LONDRINA 43</a:t>
            </a:r>
          </a:p>
          <a:p>
            <a:pPr marL="12753" marR="5101" algn="ctr">
              <a:spcBef>
                <a:spcPts val="105"/>
              </a:spcBef>
            </a:pPr>
            <a:r>
              <a:rPr lang="pt-BR" sz="2000" b="1" dirty="0">
                <a:solidFill>
                  <a:srgbClr val="FFFFFF"/>
                </a:solidFill>
                <a:latin typeface="Trebuchet MS"/>
                <a:cs typeface="Trebuchet MS"/>
              </a:rPr>
              <a:t>CACHOERINHA 51</a:t>
            </a:r>
          </a:p>
          <a:p>
            <a:pPr marL="12753" marR="5101" algn="ctr">
              <a:spcBef>
                <a:spcPts val="105"/>
              </a:spcBef>
            </a:pPr>
            <a:endParaRPr sz="2400" b="1" dirty="0">
              <a:latin typeface="Trebuchet MS"/>
              <a:cs typeface="Trebuchet MS"/>
            </a:endParaRPr>
          </a:p>
        </p:txBody>
      </p:sp>
      <p:pic>
        <p:nvPicPr>
          <p:cNvPr id="21" name="object 7">
            <a:extLst>
              <a:ext uri="{FF2B5EF4-FFF2-40B4-BE49-F238E27FC236}">
                <a16:creationId xmlns:a16="http://schemas.microsoft.com/office/drawing/2014/main" id="{50FC610F-DACA-AF3C-C1FC-55B595C56AA2}"/>
              </a:ext>
            </a:extLst>
          </p:cNvPr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79343" y="3485249"/>
            <a:ext cx="2134406" cy="1249698"/>
          </a:xfrm>
          <a:prstGeom prst="rect">
            <a:avLst/>
          </a:prstGeom>
        </p:spPr>
      </p:pic>
      <p:sp>
        <p:nvSpPr>
          <p:cNvPr id="22" name="object 8">
            <a:extLst>
              <a:ext uri="{FF2B5EF4-FFF2-40B4-BE49-F238E27FC236}">
                <a16:creationId xmlns:a16="http://schemas.microsoft.com/office/drawing/2014/main" id="{FD9374C6-045C-0254-FFFF-B46F9CD73420}"/>
              </a:ext>
            </a:extLst>
          </p:cNvPr>
          <p:cNvSpPr txBox="1"/>
          <p:nvPr/>
        </p:nvSpPr>
        <p:spPr>
          <a:xfrm>
            <a:off x="1905397" y="3659725"/>
            <a:ext cx="387910" cy="108940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0" b="1" spc="35" dirty="0">
                <a:solidFill>
                  <a:srgbClr val="E2252D"/>
                </a:solidFill>
                <a:latin typeface="Microsoft YaHei UI"/>
                <a:cs typeface="Microsoft YaHei UI"/>
              </a:rPr>
              <a:t>!</a:t>
            </a:r>
            <a:endParaRPr sz="7000" dirty="0">
              <a:latin typeface="Microsoft YaHei UI"/>
              <a:cs typeface="Microsoft YaHei UI"/>
            </a:endParaRPr>
          </a:p>
        </p:txBody>
      </p:sp>
    </p:spTree>
    <p:extLst>
      <p:ext uri="{BB962C8B-B14F-4D97-AF65-F5344CB8AC3E}">
        <p14:creationId xmlns:p14="http://schemas.microsoft.com/office/powerpoint/2010/main" val="3285451815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A4A2F180-ED3B-389B-41F3-F59C6F73C7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1817" y="6048259"/>
            <a:ext cx="5500477" cy="2159307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40A2DB4F-C8DA-0753-73A1-5A12223E38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807" b="17523"/>
          <a:stretch/>
        </p:blipFill>
        <p:spPr>
          <a:xfrm>
            <a:off x="161530" y="286439"/>
            <a:ext cx="11523133" cy="5761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144234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67B6582-3CB5-AE22-6F70-CAA6CDBB9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0054C2E5-2F43-A5F9-268F-274C37CDBC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3950BF43-BAA6-48C6-8839-A159446EBF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13" y="791570"/>
            <a:ext cx="12122773" cy="7451678"/>
          </a:xfrm>
          <a:prstGeom prst="rect">
            <a:avLst/>
          </a:prstGeom>
        </p:spPr>
      </p:pic>
      <p:pic>
        <p:nvPicPr>
          <p:cNvPr id="7" name="Imagem 6" descr="Interface gráfica do usuário, Texto, Aplicativo&#10;&#10;Descrição gerada automaticamente">
            <a:extLst>
              <a:ext uri="{FF2B5EF4-FFF2-40B4-BE49-F238E27FC236}">
                <a16:creationId xmlns:a16="http://schemas.microsoft.com/office/drawing/2014/main" id="{181C8950-F4C1-0A51-58A2-9A4095654CE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43" t="38854" r="27318" b="19842"/>
          <a:stretch/>
        </p:blipFill>
        <p:spPr>
          <a:xfrm>
            <a:off x="2642446" y="2756848"/>
            <a:ext cx="6469041" cy="4080680"/>
          </a:xfrm>
          <a:prstGeom prst="rect">
            <a:avLst/>
          </a:prstGeom>
        </p:spPr>
      </p:pic>
      <p:sp>
        <p:nvSpPr>
          <p:cNvPr id="8" name="object 3">
            <a:extLst>
              <a:ext uri="{FF2B5EF4-FFF2-40B4-BE49-F238E27FC236}">
                <a16:creationId xmlns:a16="http://schemas.microsoft.com/office/drawing/2014/main" id="{1B523673-2E37-4D4D-1704-B1AE23DF48A6}"/>
              </a:ext>
            </a:extLst>
          </p:cNvPr>
          <p:cNvSpPr/>
          <p:nvPr/>
        </p:nvSpPr>
        <p:spPr>
          <a:xfrm>
            <a:off x="449580" y="0"/>
            <a:ext cx="4013238" cy="736600"/>
          </a:xfrm>
          <a:custGeom>
            <a:avLst/>
            <a:gdLst/>
            <a:ahLst/>
            <a:cxnLst/>
            <a:rect l="l" t="t" r="r" b="b"/>
            <a:pathLst>
              <a:path w="4845050" h="736600">
                <a:moveTo>
                  <a:pt x="484479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22927" y="736092"/>
                </a:lnTo>
                <a:lnTo>
                  <a:pt x="4667647" y="731585"/>
                </a:lnTo>
                <a:lnTo>
                  <a:pt x="4709296" y="718659"/>
                </a:lnTo>
                <a:lnTo>
                  <a:pt x="4746984" y="698205"/>
                </a:lnTo>
                <a:lnTo>
                  <a:pt x="4779819" y="671115"/>
                </a:lnTo>
                <a:lnTo>
                  <a:pt x="4806909" y="638281"/>
                </a:lnTo>
                <a:lnTo>
                  <a:pt x="4827363" y="600593"/>
                </a:lnTo>
                <a:lnTo>
                  <a:pt x="4840289" y="558943"/>
                </a:lnTo>
                <a:lnTo>
                  <a:pt x="4844796" y="514223"/>
                </a:lnTo>
                <a:lnTo>
                  <a:pt x="484479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4">
            <a:extLst>
              <a:ext uri="{FF2B5EF4-FFF2-40B4-BE49-F238E27FC236}">
                <a16:creationId xmlns:a16="http://schemas.microsoft.com/office/drawing/2014/main" id="{DEC36C18-E2F4-8B7A-3CBD-1FE854D38E46}"/>
              </a:ext>
            </a:extLst>
          </p:cNvPr>
          <p:cNvSpPr txBox="1">
            <a:spLocks/>
          </p:cNvSpPr>
          <p:nvPr/>
        </p:nvSpPr>
        <p:spPr>
          <a:xfrm>
            <a:off x="698398" y="132969"/>
            <a:ext cx="43021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>
              <a:defRPr sz="4800" b="1" i="0">
                <a:solidFill>
                  <a:schemeClr val="bg1"/>
                </a:solidFill>
                <a:latin typeface="Tahoma"/>
                <a:ea typeface="+mj-ea"/>
                <a:cs typeface="Tahoma"/>
              </a:defRPr>
            </a:lvl1pPr>
          </a:lstStyle>
          <a:p>
            <a:pPr marL="12700">
              <a:spcBef>
                <a:spcPts val="100"/>
              </a:spcBef>
              <a:tabLst>
                <a:tab pos="1924050" algn="l"/>
                <a:tab pos="2480945" algn="l"/>
              </a:tabLst>
            </a:pPr>
            <a:r>
              <a:rPr lang="pt-BR" sz="2600" kern="0" spc="295" dirty="0">
                <a:latin typeface="Calibri"/>
                <a:cs typeface="Calibri"/>
              </a:rPr>
              <a:t>NÚMERO PORTADO </a:t>
            </a:r>
            <a:endParaRPr lang="pt-BR" sz="2600" kern="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36950235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BC7B05BD-B692-DCBF-56F8-DD5E1B5C10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25692"/>
            <a:ext cx="12242800" cy="7683689"/>
          </a:xfrm>
          <a:prstGeom prst="rect">
            <a:avLst/>
          </a:prstGeom>
        </p:spPr>
      </p:pic>
      <p:sp>
        <p:nvSpPr>
          <p:cNvPr id="5" name="object 3">
            <a:extLst>
              <a:ext uri="{FF2B5EF4-FFF2-40B4-BE49-F238E27FC236}">
                <a16:creationId xmlns:a16="http://schemas.microsoft.com/office/drawing/2014/main" id="{9A767288-AAB1-CD3B-ADEC-8609A95AD4CE}"/>
              </a:ext>
            </a:extLst>
          </p:cNvPr>
          <p:cNvSpPr/>
          <p:nvPr/>
        </p:nvSpPr>
        <p:spPr>
          <a:xfrm>
            <a:off x="449580" y="0"/>
            <a:ext cx="3672044" cy="736600"/>
          </a:xfrm>
          <a:custGeom>
            <a:avLst/>
            <a:gdLst/>
            <a:ahLst/>
            <a:cxnLst/>
            <a:rect l="l" t="t" r="r" b="b"/>
            <a:pathLst>
              <a:path w="4845050" h="736600">
                <a:moveTo>
                  <a:pt x="484479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22927" y="736092"/>
                </a:lnTo>
                <a:lnTo>
                  <a:pt x="4667647" y="731585"/>
                </a:lnTo>
                <a:lnTo>
                  <a:pt x="4709296" y="718659"/>
                </a:lnTo>
                <a:lnTo>
                  <a:pt x="4746984" y="698205"/>
                </a:lnTo>
                <a:lnTo>
                  <a:pt x="4779819" y="671115"/>
                </a:lnTo>
                <a:lnTo>
                  <a:pt x="4806909" y="638281"/>
                </a:lnTo>
                <a:lnTo>
                  <a:pt x="4827363" y="600593"/>
                </a:lnTo>
                <a:lnTo>
                  <a:pt x="4840289" y="558943"/>
                </a:lnTo>
                <a:lnTo>
                  <a:pt x="4844796" y="514223"/>
                </a:lnTo>
                <a:lnTo>
                  <a:pt x="484479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4">
            <a:extLst>
              <a:ext uri="{FF2B5EF4-FFF2-40B4-BE49-F238E27FC236}">
                <a16:creationId xmlns:a16="http://schemas.microsoft.com/office/drawing/2014/main" id="{5703CF80-05C4-F6A8-FA2B-460AFB78A57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8398" y="132969"/>
            <a:ext cx="43021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4050" algn="l"/>
                <a:tab pos="2480945" algn="l"/>
              </a:tabLst>
            </a:pPr>
            <a:r>
              <a:rPr lang="pt-BR" sz="2600" spc="295" dirty="0">
                <a:latin typeface="Calibri"/>
                <a:cs typeface="Calibri"/>
              </a:rPr>
              <a:t>NÚMERO NOVO </a:t>
            </a:r>
            <a:endParaRPr sz="26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44643115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32986" y="2853351"/>
            <a:ext cx="2639854" cy="2557871"/>
          </a:xfrm>
          <a:prstGeom prst="rect">
            <a:avLst/>
          </a:prstGeom>
          <a:noFill/>
        </p:spPr>
        <p:txBody>
          <a:bodyPr vert="horz" wrap="square" lIns="91821" tIns="45911" rIns="91821" bIns="45911" rtlCol="0" anchor="ctr">
            <a:normAutofit/>
          </a:bodyPr>
          <a:lstStyle/>
          <a:p>
            <a:pPr marL="12753" algn="ctr" rtl="0">
              <a:lnSpc>
                <a:spcPct val="90000"/>
              </a:lnSpc>
              <a:spcBef>
                <a:spcPct val="0"/>
              </a:spcBef>
            </a:pPr>
            <a:r>
              <a:rPr lang="en-US" sz="3615" kern="1200" spc="-230" dirty="0">
                <a:solidFill>
                  <a:srgbClr val="FFFFFF"/>
                </a:solidFill>
                <a:latin typeface="+mj-lt"/>
                <a:cs typeface="+mj-cs"/>
              </a:rPr>
              <a:t>ACEITE LGPD.</a:t>
            </a:r>
            <a:endParaRPr lang="en-US" sz="3615" kern="1200" dirty="0">
              <a:solidFill>
                <a:srgbClr val="FFFFFF"/>
              </a:solidFill>
              <a:latin typeface="+mj-lt"/>
              <a:cs typeface="+mj-cs"/>
            </a:endParaRPr>
          </a:p>
        </p:txBody>
      </p:sp>
      <p:pic>
        <p:nvPicPr>
          <p:cNvPr id="6" name="Imagem 5" descr="Tela de computador com texto preto sobre fundo branco&#10;&#10;Descrição gerada automaticamente">
            <a:extLst>
              <a:ext uri="{FF2B5EF4-FFF2-40B4-BE49-F238E27FC236}">
                <a16:creationId xmlns:a16="http://schemas.microsoft.com/office/drawing/2014/main" id="{B76590C3-7DA8-B457-21B9-76EAF65113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986" y="2102167"/>
            <a:ext cx="8914289" cy="5207984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166964" y="1220685"/>
            <a:ext cx="725386" cy="299948"/>
          </a:xfrm>
          <a:prstGeom prst="rect">
            <a:avLst/>
          </a:prstGeom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810DF295-2682-D490-BF58-F971498C855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8365" y="4168140"/>
            <a:ext cx="306070" cy="306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821" tIns="45911" rIns="91821" bIns="45911" numCol="1" anchor="t" anchorCtr="0" compatLnSpc="1">
            <a:prstTxWarp prst="textNoShape">
              <a:avLst/>
            </a:prstTxWarp>
          </a:bodyPr>
          <a:lstStyle/>
          <a:p>
            <a:endParaRPr lang="pt-BR" sz="1808"/>
          </a:p>
        </p:txBody>
      </p:sp>
      <p:sp>
        <p:nvSpPr>
          <p:cNvPr id="7" name="object 21">
            <a:extLst>
              <a:ext uri="{FF2B5EF4-FFF2-40B4-BE49-F238E27FC236}">
                <a16:creationId xmlns:a16="http://schemas.microsoft.com/office/drawing/2014/main" id="{9B675E10-0891-0F3B-5E27-F4A3DED64AE6}"/>
              </a:ext>
            </a:extLst>
          </p:cNvPr>
          <p:cNvSpPr/>
          <p:nvPr/>
        </p:nvSpPr>
        <p:spPr>
          <a:xfrm rot="9161661">
            <a:off x="2742157" y="4091623"/>
            <a:ext cx="1244034" cy="765175"/>
          </a:xfrm>
          <a:custGeom>
            <a:avLst/>
            <a:gdLst/>
            <a:ahLst/>
            <a:cxnLst/>
            <a:rect l="l" t="t" r="r" b="b"/>
            <a:pathLst>
              <a:path w="628015" h="762000">
                <a:moveTo>
                  <a:pt x="0" y="190500"/>
                </a:moveTo>
                <a:lnTo>
                  <a:pt x="313943" y="190500"/>
                </a:lnTo>
                <a:lnTo>
                  <a:pt x="313943" y="0"/>
                </a:lnTo>
                <a:lnTo>
                  <a:pt x="627887" y="381000"/>
                </a:lnTo>
                <a:lnTo>
                  <a:pt x="313943" y="761999"/>
                </a:lnTo>
                <a:lnTo>
                  <a:pt x="313943" y="571499"/>
                </a:lnTo>
                <a:lnTo>
                  <a:pt x="0" y="571499"/>
                </a:lnTo>
                <a:lnTo>
                  <a:pt x="0" y="190500"/>
                </a:lnTo>
                <a:close/>
              </a:path>
            </a:pathLst>
          </a:custGeom>
          <a:solidFill>
            <a:srgbClr val="FFFF00"/>
          </a:solidFill>
          <a:ln w="63500">
            <a:solidFill>
              <a:srgbClr val="FFC000"/>
            </a:solidFill>
          </a:ln>
        </p:spPr>
        <p:txBody>
          <a:bodyPr wrap="square" lIns="0" tIns="0" rIns="0" bIns="0" rtlCol="0"/>
          <a:lstStyle/>
          <a:p>
            <a:endParaRPr sz="1808" dirty="0"/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EE4AA00F-54FE-AA5B-1365-B4A7EFAC9CCE}"/>
              </a:ext>
            </a:extLst>
          </p:cNvPr>
          <p:cNvSpPr txBox="1"/>
          <p:nvPr/>
        </p:nvSpPr>
        <p:spPr>
          <a:xfrm>
            <a:off x="343494" y="1006347"/>
            <a:ext cx="6121400" cy="7108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4017" b="1" dirty="0"/>
              <a:t>LGPD NÃO RESPONDIDO </a:t>
            </a:r>
          </a:p>
        </p:txBody>
      </p: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179E3E77-ED46-EA57-1199-B86B55F2CD09}"/>
              </a:ext>
            </a:extLst>
          </p:cNvPr>
          <p:cNvGrpSpPr/>
          <p:nvPr/>
        </p:nvGrpSpPr>
        <p:grpSpPr>
          <a:xfrm>
            <a:off x="7498716" y="2523709"/>
            <a:ext cx="4597310" cy="3212736"/>
            <a:chOff x="8449223" y="2588963"/>
            <a:chExt cx="3434937" cy="3291051"/>
          </a:xfrm>
        </p:grpSpPr>
        <p:pic>
          <p:nvPicPr>
            <p:cNvPr id="13" name="Picture 2" descr="Gráfico vetorial de Postit gratuito - VectorHQ.com">
              <a:extLst>
                <a:ext uri="{FF2B5EF4-FFF2-40B4-BE49-F238E27FC236}">
                  <a16:creationId xmlns:a16="http://schemas.microsoft.com/office/drawing/2014/main" id="{C30256E6-5A2E-B793-034E-E6084CB7825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77327">
              <a:off x="8449223" y="2588963"/>
              <a:ext cx="3434937" cy="3291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2A5C553F-2E69-D082-FE12-2899B1FF3A47}"/>
                </a:ext>
              </a:extLst>
            </p:cNvPr>
            <p:cNvSpPr txBox="1"/>
            <p:nvPr/>
          </p:nvSpPr>
          <p:spPr>
            <a:xfrm rot="646168">
              <a:off x="8517287" y="3054597"/>
              <a:ext cx="3298810" cy="24377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918240">
                <a:defRPr/>
              </a:pPr>
              <a:endParaRPr lang="pt-BR" sz="1406" b="1" dirty="0">
                <a:latin typeface="Arial Rounded MT Bold" panose="020F0704030504030204" pitchFamily="34" charset="0"/>
              </a:endParaRPr>
            </a:p>
            <a:p>
              <a:pPr algn="ctr" defTabSz="918240">
                <a:defRPr/>
              </a:pPr>
              <a:r>
                <a:rPr lang="pt-BR" sz="1406" b="1" dirty="0">
                  <a:latin typeface="Arial Rounded MT Bold" panose="020F0704030504030204" pitchFamily="34" charset="0"/>
                </a:rPr>
                <a:t> </a:t>
              </a:r>
            </a:p>
            <a:p>
              <a:pPr algn="ctr" defTabSz="918240">
                <a:defRPr/>
              </a:pPr>
              <a:r>
                <a:rPr lang="pt-BR" sz="2410" b="1" dirty="0">
                  <a:latin typeface="Arial Rounded MT Bold" panose="020F0704030504030204" pitchFamily="34" charset="0"/>
                </a:rPr>
                <a:t>VOLTAR DUAS TELAS E TENTA SELECIONAR O ACEITE, CASO NÃO SEJA POSSIVEL </a:t>
              </a:r>
            </a:p>
            <a:p>
              <a:pPr algn="ctr" defTabSz="918240">
                <a:defRPr/>
              </a:pPr>
              <a:r>
                <a:rPr lang="pt-BR" sz="2410" b="1" dirty="0">
                  <a:solidFill>
                    <a:srgbClr val="FF0000"/>
                  </a:solidFill>
                  <a:latin typeface="Arial Rounded MT Bold" panose="020F0704030504030204" pitchFamily="34" charset="0"/>
                </a:rPr>
                <a:t>FAZER NOVA PROPOSTA.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77258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32126" y="2658237"/>
            <a:ext cx="717804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00"/>
              <a:t>Método</a:t>
            </a:r>
            <a:r>
              <a:rPr spc="-355"/>
              <a:t> </a:t>
            </a:r>
            <a:r>
              <a:rPr spc="170"/>
              <a:t>de</a:t>
            </a:r>
            <a:r>
              <a:rPr spc="-390"/>
              <a:t> </a:t>
            </a:r>
            <a:r>
              <a:rPr spc="240"/>
              <a:t>p</a:t>
            </a:r>
            <a:r>
              <a:rPr spc="335"/>
              <a:t>ag</a:t>
            </a:r>
            <a:r>
              <a:rPr spc="340"/>
              <a:t>a</a:t>
            </a:r>
            <a:r>
              <a:rPr spc="160"/>
              <a:t>mento</a:t>
            </a:r>
          </a:p>
        </p:txBody>
      </p:sp>
      <p:pic>
        <p:nvPicPr>
          <p:cNvPr id="9" name="object 5">
            <a:extLst>
              <a:ext uri="{FF2B5EF4-FFF2-40B4-BE49-F238E27FC236}">
                <a16:creationId xmlns:a16="http://schemas.microsoft.com/office/drawing/2014/main" id="{ABF8003E-12C1-4C27-2D2D-E48AEB26AA95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76470" y="5107210"/>
            <a:ext cx="1278636" cy="1444752"/>
          </a:xfrm>
          <a:prstGeom prst="rect">
            <a:avLst/>
          </a:prstGeom>
        </p:spPr>
      </p:pic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449580" y="0"/>
            <a:ext cx="4845050" cy="736600"/>
          </a:xfrm>
          <a:custGeom>
            <a:avLst/>
            <a:gdLst/>
            <a:ahLst/>
            <a:cxnLst/>
            <a:rect l="l" t="t" r="r" b="b"/>
            <a:pathLst>
              <a:path w="4845050" h="736600">
                <a:moveTo>
                  <a:pt x="484479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22927" y="736092"/>
                </a:lnTo>
                <a:lnTo>
                  <a:pt x="4667647" y="731585"/>
                </a:lnTo>
                <a:lnTo>
                  <a:pt x="4709296" y="718659"/>
                </a:lnTo>
                <a:lnTo>
                  <a:pt x="4746984" y="698205"/>
                </a:lnTo>
                <a:lnTo>
                  <a:pt x="4779819" y="671115"/>
                </a:lnTo>
                <a:lnTo>
                  <a:pt x="4806909" y="638281"/>
                </a:lnTo>
                <a:lnTo>
                  <a:pt x="4827363" y="600593"/>
                </a:lnTo>
                <a:lnTo>
                  <a:pt x="4840289" y="558943"/>
                </a:lnTo>
                <a:lnTo>
                  <a:pt x="4844796" y="514223"/>
                </a:lnTo>
                <a:lnTo>
                  <a:pt x="484479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04494" y="132969"/>
            <a:ext cx="4292600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10995" algn="l"/>
                <a:tab pos="2167890" algn="l"/>
              </a:tabLst>
            </a:pPr>
            <a:r>
              <a:rPr sz="2600" spc="235">
                <a:latin typeface="Calibri"/>
                <a:cs typeface="Calibri"/>
              </a:rPr>
              <a:t>MÉTODO	</a:t>
            </a:r>
            <a:r>
              <a:rPr sz="2600" spc="150">
                <a:latin typeface="Calibri"/>
                <a:cs typeface="Calibri"/>
              </a:rPr>
              <a:t>DE	</a:t>
            </a:r>
            <a:r>
              <a:rPr sz="2600" spc="229">
                <a:latin typeface="Calibri"/>
                <a:cs typeface="Calibri"/>
              </a:rPr>
              <a:t>PAGAMENTO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8785225" cy="184165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79070" algn="l"/>
              </a:tabLst>
            </a:pPr>
            <a:r>
              <a:rPr lang="pt-BR" sz="180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err="1">
                <a:latin typeface="Calibri Light"/>
                <a:cs typeface="Calibri Light"/>
              </a:rPr>
              <a:t>passo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seguinte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é </a:t>
            </a:r>
            <a:r>
              <a:rPr sz="1800" spc="-15" err="1">
                <a:latin typeface="Calibri Light"/>
                <a:cs typeface="Calibri Light"/>
              </a:rPr>
              <a:t>selecionar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20" err="1">
                <a:latin typeface="Calibri Light"/>
                <a:cs typeface="Calibri Light"/>
              </a:rPr>
              <a:t>método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de </a:t>
            </a:r>
            <a:r>
              <a:rPr sz="1800" spc="-25" err="1">
                <a:latin typeface="Calibri Light"/>
                <a:cs typeface="Calibri Light"/>
              </a:rPr>
              <a:t>pagamento</a:t>
            </a:r>
            <a:r>
              <a:rPr sz="1800" spc="-25">
                <a:latin typeface="Calibri Light"/>
                <a:cs typeface="Calibri Light"/>
              </a:rPr>
              <a:t>, </a:t>
            </a:r>
            <a:r>
              <a:rPr sz="1800">
                <a:latin typeface="Calibri Light"/>
                <a:cs typeface="Calibri Light"/>
              </a:rPr>
              <a:t>que </a:t>
            </a:r>
            <a:r>
              <a:rPr sz="1800" spc="-10" err="1">
                <a:latin typeface="Calibri Light"/>
                <a:cs typeface="Calibri Light"/>
              </a:rPr>
              <a:t>poderá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ser </a:t>
            </a:r>
            <a:r>
              <a:rPr sz="1800" err="1">
                <a:latin typeface="Calibri Light"/>
                <a:cs typeface="Calibri Light"/>
              </a:rPr>
              <a:t>por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débito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automático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ou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boleto</a:t>
            </a:r>
            <a:r>
              <a:rPr sz="1800" spc="-10">
                <a:latin typeface="Calibri Light"/>
                <a:cs typeface="Calibri Light"/>
              </a:rPr>
              <a:t>, </a:t>
            </a:r>
            <a:r>
              <a:rPr sz="1800" spc="-15" err="1">
                <a:latin typeface="Calibri Light"/>
                <a:cs typeface="Calibri Light"/>
              </a:rPr>
              <a:t>conforme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escolha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indicada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pelo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cliente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durante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0" err="1">
                <a:latin typeface="Calibri Light"/>
                <a:cs typeface="Calibri Light"/>
              </a:rPr>
              <a:t>atendimento</a:t>
            </a:r>
            <a:r>
              <a:rPr sz="1800" spc="-10">
                <a:latin typeface="Calibri Light"/>
                <a:cs typeface="Calibri Light"/>
              </a:rPr>
              <a:t>. Caso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15" err="1">
                <a:latin typeface="Calibri Light"/>
                <a:cs typeface="Calibri Light"/>
              </a:rPr>
              <a:t>escolha</a:t>
            </a:r>
            <a:r>
              <a:rPr sz="1800" spc="-15">
                <a:latin typeface="Calibri Light"/>
                <a:cs typeface="Calibri Light"/>
              </a:rPr>
              <a:t> do 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cliente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seja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20" err="1">
                <a:latin typeface="Calibri Light"/>
                <a:cs typeface="Calibri Light"/>
              </a:rPr>
              <a:t>débito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em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25" err="1">
                <a:latin typeface="Calibri Light"/>
                <a:cs typeface="Calibri Light"/>
              </a:rPr>
              <a:t>conta</a:t>
            </a:r>
            <a:r>
              <a:rPr sz="1800" spc="-25">
                <a:latin typeface="Calibri Light"/>
                <a:cs typeface="Calibri Light"/>
              </a:rPr>
              <a:t>, </a:t>
            </a:r>
            <a:r>
              <a:rPr sz="1800" spc="-15" err="1">
                <a:latin typeface="Calibri Light"/>
                <a:cs typeface="Calibri Light"/>
              </a:rPr>
              <a:t>colete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as </a:t>
            </a:r>
            <a:r>
              <a:rPr sz="1800" spc="-10" err="1">
                <a:latin typeface="Calibri Light"/>
                <a:cs typeface="Calibri Light"/>
              </a:rPr>
              <a:t>informações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bancárias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necessárias</a:t>
            </a:r>
            <a:r>
              <a:rPr sz="1800">
                <a:latin typeface="Calibri Light"/>
                <a:cs typeface="Calibri Light"/>
              </a:rPr>
              <a:t> e </a:t>
            </a:r>
            <a:r>
              <a:rPr sz="1800" spc="-10">
                <a:latin typeface="Calibri Light"/>
                <a:cs typeface="Calibri Light"/>
              </a:rPr>
              <a:t>utilize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0" err="1">
                <a:latin typeface="Calibri Light"/>
                <a:cs typeface="Calibri Light"/>
              </a:rPr>
              <a:t>botão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30">
                <a:latin typeface="Calibri Light"/>
                <a:cs typeface="Calibri Light"/>
              </a:rPr>
              <a:t>Validar</a:t>
            </a:r>
            <a:r>
              <a:rPr sz="1800" spc="-2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confirmar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que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os</a:t>
            </a:r>
            <a:r>
              <a:rPr sz="1800">
                <a:latin typeface="Calibri Light"/>
                <a:cs typeface="Calibri Light"/>
              </a:rPr>
              <a:t> dados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sejam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válidos</a:t>
            </a:r>
            <a:r>
              <a:rPr sz="1800" spc="-5">
                <a:latin typeface="Calibri Light"/>
                <a:cs typeface="Calibri Light"/>
              </a:rPr>
              <a:t>.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b="1" spc="-20" err="1">
                <a:solidFill>
                  <a:srgbClr val="C00000"/>
                </a:solidFill>
                <a:latin typeface="Calibri Light"/>
                <a:cs typeface="Calibri Light"/>
              </a:rPr>
              <a:t>Preencha</a:t>
            </a:r>
            <a:r>
              <a:rPr sz="1800" b="1" spc="-1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20" err="1">
                <a:solidFill>
                  <a:srgbClr val="C00000"/>
                </a:solidFill>
                <a:latin typeface="Calibri Light"/>
                <a:cs typeface="Calibri Light"/>
              </a:rPr>
              <a:t>estes</a:t>
            </a:r>
            <a:r>
              <a:rPr sz="1800" b="1" spc="-1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20" err="1">
                <a:solidFill>
                  <a:srgbClr val="C00000"/>
                </a:solidFill>
                <a:latin typeface="Calibri Light"/>
                <a:cs typeface="Calibri Light"/>
              </a:rPr>
              <a:t>campos</a:t>
            </a:r>
            <a:r>
              <a:rPr sz="1800" b="1" spc="-15">
                <a:solidFill>
                  <a:srgbClr val="C00000"/>
                </a:solidFill>
                <a:latin typeface="Calibri Light"/>
                <a:cs typeface="Calibri Light"/>
              </a:rPr>
              <a:t> com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25" err="1">
                <a:solidFill>
                  <a:srgbClr val="C00000"/>
                </a:solidFill>
                <a:latin typeface="Calibri Light"/>
                <a:cs typeface="Calibri Light"/>
              </a:rPr>
              <a:t>bastante</a:t>
            </a:r>
            <a:r>
              <a:rPr sz="1800" b="1" spc="-2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2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20" err="1">
                <a:solidFill>
                  <a:srgbClr val="C00000"/>
                </a:solidFill>
                <a:latin typeface="Calibri Light"/>
                <a:cs typeface="Calibri Light"/>
              </a:rPr>
              <a:t>atenção</a:t>
            </a:r>
            <a:r>
              <a:rPr sz="1800" b="1" spc="-20">
                <a:solidFill>
                  <a:srgbClr val="C00000"/>
                </a:solidFill>
                <a:latin typeface="Calibri Light"/>
                <a:cs typeface="Calibri Light"/>
              </a:rPr>
              <a:t>,</a:t>
            </a:r>
            <a:r>
              <a:rPr sz="1800" b="1" spc="-3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pois</a:t>
            </a:r>
            <a:r>
              <a:rPr sz="1800" b="1" spc="1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para</a:t>
            </a:r>
            <a:r>
              <a:rPr sz="1800" b="1" spc="2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5" err="1">
                <a:solidFill>
                  <a:srgbClr val="C00000"/>
                </a:solidFill>
                <a:latin typeface="Calibri Light"/>
                <a:cs typeface="Calibri Light"/>
              </a:rPr>
              <a:t>corrigir</a:t>
            </a:r>
            <a:r>
              <a:rPr sz="1800" b="1" spc="2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5" err="1">
                <a:solidFill>
                  <a:srgbClr val="C00000"/>
                </a:solidFill>
                <a:latin typeface="Calibri Light"/>
                <a:cs typeface="Calibri Light"/>
              </a:rPr>
              <a:t>essas</a:t>
            </a:r>
            <a:r>
              <a:rPr sz="1800" b="1" spc="2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0" err="1">
                <a:solidFill>
                  <a:srgbClr val="C00000"/>
                </a:solidFill>
                <a:latin typeface="Calibri Light"/>
                <a:cs typeface="Calibri Light"/>
              </a:rPr>
              <a:t>informações</a:t>
            </a:r>
            <a:r>
              <a:rPr sz="1800" b="1" spc="1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0" err="1">
                <a:solidFill>
                  <a:srgbClr val="C00000"/>
                </a:solidFill>
                <a:latin typeface="Calibri Light"/>
                <a:cs typeface="Calibri Light"/>
              </a:rPr>
              <a:t>posteriormente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,</a:t>
            </a:r>
            <a:r>
              <a:rPr sz="1800" b="1" spc="1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lang="pt-BR" sz="1800" b="1" spc="10">
                <a:solidFill>
                  <a:srgbClr val="C00000"/>
                </a:solidFill>
                <a:latin typeface="Calibri Light"/>
                <a:cs typeface="Calibri Light"/>
              </a:rPr>
              <a:t>por medida de segurança, </a:t>
            </a:r>
            <a:r>
              <a:rPr lang="pt-BR" sz="1800" b="1" spc="-10">
                <a:solidFill>
                  <a:srgbClr val="C00000"/>
                </a:solidFill>
                <a:latin typeface="Calibri Light"/>
                <a:cs typeface="Calibri Light"/>
              </a:rPr>
              <a:t>SOMENTE</a:t>
            </a:r>
            <a:r>
              <a:rPr sz="1800" b="1" spc="1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lang="pt-BR" sz="1800" b="1" spc="15">
                <a:solidFill>
                  <a:srgbClr val="C00000"/>
                </a:solidFill>
                <a:latin typeface="Calibri Light"/>
                <a:cs typeface="Calibri Light"/>
              </a:rPr>
              <a:t>por</a:t>
            </a:r>
            <a:r>
              <a:rPr sz="1800" b="1" spc="-5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5" err="1">
                <a:solidFill>
                  <a:srgbClr val="C00000"/>
                </a:solidFill>
                <a:latin typeface="Calibri Light"/>
                <a:cs typeface="Calibri Light"/>
              </a:rPr>
              <a:t>chamado</a:t>
            </a:r>
            <a:r>
              <a:rPr sz="1800" b="1" spc="-15">
                <a:solidFill>
                  <a:srgbClr val="C00000"/>
                </a:solidFill>
                <a:latin typeface="Calibri Light"/>
                <a:cs typeface="Calibri Light"/>
              </a:rPr>
              <a:t>.</a:t>
            </a:r>
            <a:endParaRPr sz="1800" b="1">
              <a:solidFill>
                <a:srgbClr val="C00000"/>
              </a:solidFill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93020" y="1164971"/>
            <a:ext cx="2015235" cy="117094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0025633" y="1255852"/>
            <a:ext cx="340360" cy="1092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0" b="1" spc="35">
                <a:solidFill>
                  <a:srgbClr val="E2252D"/>
                </a:solidFill>
                <a:latin typeface="Microsoft YaHei UI"/>
                <a:cs typeface="Microsoft YaHei UI"/>
              </a:rPr>
              <a:t>!</a:t>
            </a:r>
            <a:endParaRPr sz="7000">
              <a:latin typeface="Microsoft YaHei UI"/>
              <a:cs typeface="Microsoft YaHei U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901700" y="3003296"/>
            <a:ext cx="10416540" cy="4705985"/>
            <a:chOff x="901700" y="3003296"/>
            <a:chExt cx="10416540" cy="4705985"/>
          </a:xfrm>
        </p:grpSpPr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14400" y="3015996"/>
              <a:ext cx="10390632" cy="4609784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908050" y="3009646"/>
              <a:ext cx="10403840" cy="4693285"/>
            </a:xfrm>
            <a:custGeom>
              <a:avLst/>
              <a:gdLst/>
              <a:ahLst/>
              <a:cxnLst/>
              <a:rect l="l" t="t" r="r" b="b"/>
              <a:pathLst>
                <a:path w="10403840" h="4693284">
                  <a:moveTo>
                    <a:pt x="0" y="4692904"/>
                  </a:moveTo>
                  <a:lnTo>
                    <a:pt x="10403332" y="4692904"/>
                  </a:lnTo>
                  <a:lnTo>
                    <a:pt x="10403332" y="0"/>
                  </a:lnTo>
                  <a:lnTo>
                    <a:pt x="0" y="0"/>
                  </a:lnTo>
                  <a:lnTo>
                    <a:pt x="0" y="4692904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5490717" y="3995674"/>
            <a:ext cx="152273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15"/>
              </a:lnSpc>
            </a:pP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JOAQUIM</a:t>
            </a:r>
            <a:r>
              <a:rPr sz="850" b="1" spc="4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JOSÉ</a:t>
            </a:r>
            <a:r>
              <a:rPr sz="850" b="1" spc="-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DA</a:t>
            </a:r>
            <a:r>
              <a:rPr sz="850" b="1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SILVA</a:t>
            </a:r>
            <a:r>
              <a:rPr sz="850" b="1" spc="2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5">
                <a:solidFill>
                  <a:srgbClr val="44536A"/>
                </a:solidFill>
                <a:latin typeface="Calibri"/>
                <a:cs typeface="Calibri"/>
              </a:rPr>
              <a:t>XAVIER</a:t>
            </a:r>
            <a:endParaRPr sz="850">
              <a:latin typeface="Calibri"/>
              <a:cs typeface="Calibr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862774" y="4160710"/>
            <a:ext cx="2324100" cy="930910"/>
            <a:chOff x="862774" y="4160710"/>
            <a:chExt cx="2324100" cy="930910"/>
          </a:xfrm>
        </p:grpSpPr>
        <p:sp>
          <p:nvSpPr>
            <p:cNvPr id="14" name="object 14"/>
            <p:cNvSpPr/>
            <p:nvPr/>
          </p:nvSpPr>
          <p:spPr>
            <a:xfrm>
              <a:off x="1020317" y="4321302"/>
              <a:ext cx="2152015" cy="756285"/>
            </a:xfrm>
            <a:custGeom>
              <a:avLst/>
              <a:gdLst/>
              <a:ahLst/>
              <a:cxnLst/>
              <a:rect l="l" t="t" r="r" b="b"/>
              <a:pathLst>
                <a:path w="2152015" h="756285">
                  <a:moveTo>
                    <a:pt x="0" y="48005"/>
                  </a:moveTo>
                  <a:lnTo>
                    <a:pt x="3771" y="29307"/>
                  </a:lnTo>
                  <a:lnTo>
                    <a:pt x="14058" y="14049"/>
                  </a:lnTo>
                  <a:lnTo>
                    <a:pt x="29317" y="3768"/>
                  </a:lnTo>
                  <a:lnTo>
                    <a:pt x="48006" y="0"/>
                  </a:lnTo>
                  <a:lnTo>
                    <a:pt x="2103882" y="0"/>
                  </a:lnTo>
                  <a:lnTo>
                    <a:pt x="2122580" y="3768"/>
                  </a:lnTo>
                  <a:lnTo>
                    <a:pt x="2137838" y="14049"/>
                  </a:lnTo>
                  <a:lnTo>
                    <a:pt x="2148119" y="29307"/>
                  </a:lnTo>
                  <a:lnTo>
                    <a:pt x="2151888" y="48005"/>
                  </a:lnTo>
                  <a:lnTo>
                    <a:pt x="2151888" y="707898"/>
                  </a:lnTo>
                  <a:lnTo>
                    <a:pt x="2148119" y="726596"/>
                  </a:lnTo>
                  <a:lnTo>
                    <a:pt x="2137838" y="741854"/>
                  </a:lnTo>
                  <a:lnTo>
                    <a:pt x="2122580" y="752135"/>
                  </a:lnTo>
                  <a:lnTo>
                    <a:pt x="2103882" y="755903"/>
                  </a:lnTo>
                  <a:lnTo>
                    <a:pt x="48006" y="755903"/>
                  </a:lnTo>
                  <a:lnTo>
                    <a:pt x="29317" y="752135"/>
                  </a:lnTo>
                  <a:lnTo>
                    <a:pt x="14058" y="741854"/>
                  </a:lnTo>
                  <a:lnTo>
                    <a:pt x="3771" y="726596"/>
                  </a:lnTo>
                  <a:lnTo>
                    <a:pt x="0" y="707898"/>
                  </a:lnTo>
                  <a:lnTo>
                    <a:pt x="0" y="48005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877061" y="417499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146303" y="0"/>
                  </a:moveTo>
                  <a:lnTo>
                    <a:pt x="100062" y="7461"/>
                  </a:lnTo>
                  <a:lnTo>
                    <a:pt x="59900" y="28236"/>
                  </a:lnTo>
                  <a:lnTo>
                    <a:pt x="28229" y="59911"/>
                  </a:lnTo>
                  <a:lnTo>
                    <a:pt x="7459" y="100071"/>
                  </a:lnTo>
                  <a:lnTo>
                    <a:pt x="0" y="146304"/>
                  </a:lnTo>
                  <a:lnTo>
                    <a:pt x="7459" y="192536"/>
                  </a:lnTo>
                  <a:lnTo>
                    <a:pt x="28229" y="232696"/>
                  </a:lnTo>
                  <a:lnTo>
                    <a:pt x="59900" y="264371"/>
                  </a:lnTo>
                  <a:lnTo>
                    <a:pt x="100062" y="285146"/>
                  </a:lnTo>
                  <a:lnTo>
                    <a:pt x="146303" y="292608"/>
                  </a:lnTo>
                  <a:lnTo>
                    <a:pt x="192545" y="285146"/>
                  </a:lnTo>
                  <a:lnTo>
                    <a:pt x="232707" y="264371"/>
                  </a:lnTo>
                  <a:lnTo>
                    <a:pt x="264378" y="232696"/>
                  </a:lnTo>
                  <a:lnTo>
                    <a:pt x="285148" y="192536"/>
                  </a:lnTo>
                  <a:lnTo>
                    <a:pt x="292607" y="146304"/>
                  </a:lnTo>
                  <a:lnTo>
                    <a:pt x="285148" y="100071"/>
                  </a:lnTo>
                  <a:lnTo>
                    <a:pt x="264378" y="59911"/>
                  </a:lnTo>
                  <a:lnTo>
                    <a:pt x="232707" y="28236"/>
                  </a:lnTo>
                  <a:lnTo>
                    <a:pt x="192545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877061" y="417499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0" y="146304"/>
                  </a:moveTo>
                  <a:lnTo>
                    <a:pt x="7459" y="100071"/>
                  </a:lnTo>
                  <a:lnTo>
                    <a:pt x="28229" y="59911"/>
                  </a:lnTo>
                  <a:lnTo>
                    <a:pt x="59900" y="28236"/>
                  </a:lnTo>
                  <a:lnTo>
                    <a:pt x="100062" y="7461"/>
                  </a:lnTo>
                  <a:lnTo>
                    <a:pt x="146303" y="0"/>
                  </a:lnTo>
                  <a:lnTo>
                    <a:pt x="192545" y="7461"/>
                  </a:lnTo>
                  <a:lnTo>
                    <a:pt x="232707" y="28236"/>
                  </a:lnTo>
                  <a:lnTo>
                    <a:pt x="264378" y="59911"/>
                  </a:lnTo>
                  <a:lnTo>
                    <a:pt x="285148" y="100071"/>
                  </a:lnTo>
                  <a:lnTo>
                    <a:pt x="292607" y="146304"/>
                  </a:lnTo>
                  <a:lnTo>
                    <a:pt x="285148" y="192536"/>
                  </a:lnTo>
                  <a:lnTo>
                    <a:pt x="264378" y="232696"/>
                  </a:lnTo>
                  <a:lnTo>
                    <a:pt x="232707" y="264371"/>
                  </a:lnTo>
                  <a:lnTo>
                    <a:pt x="192545" y="285146"/>
                  </a:lnTo>
                  <a:lnTo>
                    <a:pt x="146303" y="292608"/>
                  </a:lnTo>
                  <a:lnTo>
                    <a:pt x="100062" y="285146"/>
                  </a:lnTo>
                  <a:lnTo>
                    <a:pt x="59900" y="264371"/>
                  </a:lnTo>
                  <a:lnTo>
                    <a:pt x="28229" y="232696"/>
                  </a:lnTo>
                  <a:lnTo>
                    <a:pt x="7459" y="192536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971194" y="4207891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1181862" y="5191506"/>
            <a:ext cx="7096125" cy="1562100"/>
          </a:xfrm>
          <a:custGeom>
            <a:avLst/>
            <a:gdLst/>
            <a:ahLst/>
            <a:cxnLst/>
            <a:rect l="l" t="t" r="r" b="b"/>
            <a:pathLst>
              <a:path w="7096125" h="1562100">
                <a:moveTo>
                  <a:pt x="0" y="99187"/>
                </a:moveTo>
                <a:lnTo>
                  <a:pt x="7795" y="60596"/>
                </a:lnTo>
                <a:lnTo>
                  <a:pt x="29052" y="29067"/>
                </a:lnTo>
                <a:lnTo>
                  <a:pt x="60580" y="7800"/>
                </a:lnTo>
                <a:lnTo>
                  <a:pt x="99187" y="0"/>
                </a:lnTo>
                <a:lnTo>
                  <a:pt x="6996557" y="0"/>
                </a:lnTo>
                <a:lnTo>
                  <a:pt x="7035147" y="7800"/>
                </a:lnTo>
                <a:lnTo>
                  <a:pt x="7066676" y="29067"/>
                </a:lnTo>
                <a:lnTo>
                  <a:pt x="7087943" y="60596"/>
                </a:lnTo>
                <a:lnTo>
                  <a:pt x="7095744" y="99187"/>
                </a:lnTo>
                <a:lnTo>
                  <a:pt x="7095744" y="1462913"/>
                </a:lnTo>
                <a:lnTo>
                  <a:pt x="7087943" y="1501503"/>
                </a:lnTo>
                <a:lnTo>
                  <a:pt x="7066676" y="1533032"/>
                </a:lnTo>
                <a:lnTo>
                  <a:pt x="7035147" y="1554299"/>
                </a:lnTo>
                <a:lnTo>
                  <a:pt x="6996557" y="1562100"/>
                </a:lnTo>
                <a:lnTo>
                  <a:pt x="99187" y="1562100"/>
                </a:lnTo>
                <a:lnTo>
                  <a:pt x="60580" y="1554299"/>
                </a:lnTo>
                <a:lnTo>
                  <a:pt x="29052" y="1533032"/>
                </a:lnTo>
                <a:lnTo>
                  <a:pt x="7795" y="1501503"/>
                </a:lnTo>
                <a:lnTo>
                  <a:pt x="0" y="1462913"/>
                </a:lnTo>
                <a:lnTo>
                  <a:pt x="0" y="99187"/>
                </a:lnTo>
                <a:close/>
              </a:path>
            </a:pathLst>
          </a:custGeom>
          <a:ln w="28575">
            <a:solidFill>
              <a:srgbClr val="FFC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1035558" y="5432298"/>
            <a:ext cx="292735" cy="291465"/>
          </a:xfrm>
          <a:custGeom>
            <a:avLst/>
            <a:gdLst/>
            <a:ahLst/>
            <a:cxnLst/>
            <a:rect l="l" t="t" r="r" b="b"/>
            <a:pathLst>
              <a:path w="292734" h="291464">
                <a:moveTo>
                  <a:pt x="146303" y="0"/>
                </a:moveTo>
                <a:lnTo>
                  <a:pt x="100062" y="7418"/>
                </a:lnTo>
                <a:lnTo>
                  <a:pt x="59900" y="28078"/>
                </a:lnTo>
                <a:lnTo>
                  <a:pt x="28229" y="59582"/>
                </a:lnTo>
                <a:lnTo>
                  <a:pt x="7459" y="99535"/>
                </a:lnTo>
                <a:lnTo>
                  <a:pt x="0" y="145541"/>
                </a:lnTo>
                <a:lnTo>
                  <a:pt x="7459" y="191548"/>
                </a:lnTo>
                <a:lnTo>
                  <a:pt x="28229" y="231501"/>
                </a:lnTo>
                <a:lnTo>
                  <a:pt x="59900" y="263005"/>
                </a:lnTo>
                <a:lnTo>
                  <a:pt x="100062" y="283665"/>
                </a:lnTo>
                <a:lnTo>
                  <a:pt x="146303" y="291083"/>
                </a:lnTo>
                <a:lnTo>
                  <a:pt x="192545" y="283665"/>
                </a:lnTo>
                <a:lnTo>
                  <a:pt x="232707" y="263005"/>
                </a:lnTo>
                <a:lnTo>
                  <a:pt x="264378" y="231501"/>
                </a:lnTo>
                <a:lnTo>
                  <a:pt x="285148" y="191548"/>
                </a:lnTo>
                <a:lnTo>
                  <a:pt x="292607" y="145541"/>
                </a:lnTo>
                <a:lnTo>
                  <a:pt x="285148" y="99535"/>
                </a:lnTo>
                <a:lnTo>
                  <a:pt x="264378" y="59582"/>
                </a:lnTo>
                <a:lnTo>
                  <a:pt x="232707" y="28078"/>
                </a:lnTo>
                <a:lnTo>
                  <a:pt x="192545" y="7418"/>
                </a:lnTo>
                <a:lnTo>
                  <a:pt x="146303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035558" y="5432298"/>
            <a:ext cx="292735" cy="291465"/>
          </a:xfrm>
          <a:custGeom>
            <a:avLst/>
            <a:gdLst/>
            <a:ahLst/>
            <a:cxnLst/>
            <a:rect l="l" t="t" r="r" b="b"/>
            <a:pathLst>
              <a:path w="292734" h="291464">
                <a:moveTo>
                  <a:pt x="0" y="145541"/>
                </a:moveTo>
                <a:lnTo>
                  <a:pt x="7459" y="99535"/>
                </a:lnTo>
                <a:lnTo>
                  <a:pt x="28229" y="59582"/>
                </a:lnTo>
                <a:lnTo>
                  <a:pt x="59900" y="28078"/>
                </a:lnTo>
                <a:lnTo>
                  <a:pt x="100062" y="7418"/>
                </a:lnTo>
                <a:lnTo>
                  <a:pt x="146303" y="0"/>
                </a:lnTo>
                <a:lnTo>
                  <a:pt x="192545" y="7418"/>
                </a:lnTo>
                <a:lnTo>
                  <a:pt x="232707" y="28078"/>
                </a:lnTo>
                <a:lnTo>
                  <a:pt x="264378" y="59582"/>
                </a:lnTo>
                <a:lnTo>
                  <a:pt x="285148" y="99535"/>
                </a:lnTo>
                <a:lnTo>
                  <a:pt x="292607" y="145541"/>
                </a:lnTo>
                <a:lnTo>
                  <a:pt x="285148" y="191548"/>
                </a:lnTo>
                <a:lnTo>
                  <a:pt x="264378" y="231501"/>
                </a:lnTo>
                <a:lnTo>
                  <a:pt x="232707" y="263005"/>
                </a:lnTo>
                <a:lnTo>
                  <a:pt x="192545" y="283665"/>
                </a:lnTo>
                <a:lnTo>
                  <a:pt x="146303" y="291083"/>
                </a:lnTo>
                <a:lnTo>
                  <a:pt x="100062" y="283665"/>
                </a:lnTo>
                <a:lnTo>
                  <a:pt x="59900" y="263005"/>
                </a:lnTo>
                <a:lnTo>
                  <a:pt x="28229" y="231501"/>
                </a:lnTo>
                <a:lnTo>
                  <a:pt x="7459" y="191548"/>
                </a:lnTo>
                <a:lnTo>
                  <a:pt x="0" y="145541"/>
                </a:lnTo>
                <a:close/>
              </a:path>
            </a:pathLst>
          </a:custGeom>
          <a:ln w="28575">
            <a:solidFill>
              <a:srgbClr val="FFC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1129690" y="5464505"/>
            <a:ext cx="10287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980122" y="6847523"/>
            <a:ext cx="1257300" cy="579120"/>
            <a:chOff x="980122" y="6847523"/>
            <a:chExt cx="1257300" cy="579120"/>
          </a:xfrm>
        </p:grpSpPr>
        <p:sp>
          <p:nvSpPr>
            <p:cNvPr id="24" name="object 24"/>
            <p:cNvSpPr/>
            <p:nvPr/>
          </p:nvSpPr>
          <p:spPr>
            <a:xfrm>
              <a:off x="1125474" y="6861810"/>
              <a:ext cx="1097280" cy="403860"/>
            </a:xfrm>
            <a:custGeom>
              <a:avLst/>
              <a:gdLst/>
              <a:ahLst/>
              <a:cxnLst/>
              <a:rect l="l" t="t" r="r" b="b"/>
              <a:pathLst>
                <a:path w="1097280" h="403859">
                  <a:moveTo>
                    <a:pt x="0" y="67310"/>
                  </a:moveTo>
                  <a:lnTo>
                    <a:pt x="5289" y="41094"/>
                  </a:lnTo>
                  <a:lnTo>
                    <a:pt x="19715" y="19700"/>
                  </a:lnTo>
                  <a:lnTo>
                    <a:pt x="41110" y="5284"/>
                  </a:lnTo>
                  <a:lnTo>
                    <a:pt x="67309" y="0"/>
                  </a:lnTo>
                  <a:lnTo>
                    <a:pt x="1029969" y="0"/>
                  </a:lnTo>
                  <a:lnTo>
                    <a:pt x="1056185" y="5284"/>
                  </a:lnTo>
                  <a:lnTo>
                    <a:pt x="1077579" y="19700"/>
                  </a:lnTo>
                  <a:lnTo>
                    <a:pt x="1091995" y="41094"/>
                  </a:lnTo>
                  <a:lnTo>
                    <a:pt x="1097280" y="67310"/>
                  </a:lnTo>
                  <a:lnTo>
                    <a:pt x="1097280" y="336550"/>
                  </a:lnTo>
                  <a:lnTo>
                    <a:pt x="1091995" y="362765"/>
                  </a:lnTo>
                  <a:lnTo>
                    <a:pt x="1077579" y="384159"/>
                  </a:lnTo>
                  <a:lnTo>
                    <a:pt x="1056185" y="398575"/>
                  </a:lnTo>
                  <a:lnTo>
                    <a:pt x="1029969" y="403860"/>
                  </a:lnTo>
                  <a:lnTo>
                    <a:pt x="67309" y="403860"/>
                  </a:lnTo>
                  <a:lnTo>
                    <a:pt x="41110" y="398575"/>
                  </a:lnTo>
                  <a:lnTo>
                    <a:pt x="19715" y="384159"/>
                  </a:lnTo>
                  <a:lnTo>
                    <a:pt x="5289" y="362765"/>
                  </a:lnTo>
                  <a:lnTo>
                    <a:pt x="0" y="336550"/>
                  </a:lnTo>
                  <a:lnTo>
                    <a:pt x="0" y="67310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994410" y="7119366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4">
                  <a:moveTo>
                    <a:pt x="146303" y="0"/>
                  </a:moveTo>
                  <a:lnTo>
                    <a:pt x="100062" y="7461"/>
                  </a:lnTo>
                  <a:lnTo>
                    <a:pt x="59900" y="28236"/>
                  </a:lnTo>
                  <a:lnTo>
                    <a:pt x="28229" y="59911"/>
                  </a:lnTo>
                  <a:lnTo>
                    <a:pt x="7459" y="100071"/>
                  </a:lnTo>
                  <a:lnTo>
                    <a:pt x="0" y="146303"/>
                  </a:lnTo>
                  <a:lnTo>
                    <a:pt x="7459" y="192536"/>
                  </a:lnTo>
                  <a:lnTo>
                    <a:pt x="28229" y="232696"/>
                  </a:lnTo>
                  <a:lnTo>
                    <a:pt x="59900" y="264371"/>
                  </a:lnTo>
                  <a:lnTo>
                    <a:pt x="100062" y="285146"/>
                  </a:lnTo>
                  <a:lnTo>
                    <a:pt x="146303" y="292607"/>
                  </a:lnTo>
                  <a:lnTo>
                    <a:pt x="192545" y="285146"/>
                  </a:lnTo>
                  <a:lnTo>
                    <a:pt x="232707" y="264371"/>
                  </a:lnTo>
                  <a:lnTo>
                    <a:pt x="264378" y="232696"/>
                  </a:lnTo>
                  <a:lnTo>
                    <a:pt x="285148" y="192536"/>
                  </a:lnTo>
                  <a:lnTo>
                    <a:pt x="292608" y="146303"/>
                  </a:lnTo>
                  <a:lnTo>
                    <a:pt x="285148" y="100071"/>
                  </a:lnTo>
                  <a:lnTo>
                    <a:pt x="264378" y="59911"/>
                  </a:lnTo>
                  <a:lnTo>
                    <a:pt x="232707" y="28236"/>
                  </a:lnTo>
                  <a:lnTo>
                    <a:pt x="192545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994410" y="7119366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4">
                  <a:moveTo>
                    <a:pt x="0" y="146303"/>
                  </a:moveTo>
                  <a:lnTo>
                    <a:pt x="7459" y="100071"/>
                  </a:lnTo>
                  <a:lnTo>
                    <a:pt x="28229" y="59911"/>
                  </a:lnTo>
                  <a:lnTo>
                    <a:pt x="59900" y="28236"/>
                  </a:lnTo>
                  <a:lnTo>
                    <a:pt x="100062" y="7461"/>
                  </a:lnTo>
                  <a:lnTo>
                    <a:pt x="146303" y="0"/>
                  </a:lnTo>
                  <a:lnTo>
                    <a:pt x="192545" y="7461"/>
                  </a:lnTo>
                  <a:lnTo>
                    <a:pt x="232707" y="28236"/>
                  </a:lnTo>
                  <a:lnTo>
                    <a:pt x="264378" y="59911"/>
                  </a:lnTo>
                  <a:lnTo>
                    <a:pt x="285148" y="100071"/>
                  </a:lnTo>
                  <a:lnTo>
                    <a:pt x="292608" y="146303"/>
                  </a:lnTo>
                  <a:lnTo>
                    <a:pt x="285148" y="192536"/>
                  </a:lnTo>
                  <a:lnTo>
                    <a:pt x="264378" y="232696"/>
                  </a:lnTo>
                  <a:lnTo>
                    <a:pt x="232707" y="264371"/>
                  </a:lnTo>
                  <a:lnTo>
                    <a:pt x="192545" y="285146"/>
                  </a:lnTo>
                  <a:lnTo>
                    <a:pt x="146303" y="292607"/>
                  </a:lnTo>
                  <a:lnTo>
                    <a:pt x="100062" y="285146"/>
                  </a:lnTo>
                  <a:lnTo>
                    <a:pt x="59900" y="264371"/>
                  </a:lnTo>
                  <a:lnTo>
                    <a:pt x="28229" y="232696"/>
                  </a:lnTo>
                  <a:lnTo>
                    <a:pt x="7459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7" name="object 27"/>
          <p:cNvSpPr txBox="1"/>
          <p:nvPr/>
        </p:nvSpPr>
        <p:spPr>
          <a:xfrm>
            <a:off x="1088237" y="7153147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3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3956303" y="3395472"/>
            <a:ext cx="5689600" cy="251460"/>
          </a:xfrm>
          <a:custGeom>
            <a:avLst/>
            <a:gdLst/>
            <a:ahLst/>
            <a:cxnLst/>
            <a:rect l="l" t="t" r="r" b="b"/>
            <a:pathLst>
              <a:path w="5689600" h="251460">
                <a:moveTo>
                  <a:pt x="5689092" y="0"/>
                </a:moveTo>
                <a:lnTo>
                  <a:pt x="0" y="0"/>
                </a:lnTo>
                <a:lnTo>
                  <a:pt x="0" y="251460"/>
                </a:lnTo>
                <a:lnTo>
                  <a:pt x="5689092" y="251460"/>
                </a:lnTo>
                <a:lnTo>
                  <a:pt x="568909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116311" y="259080"/>
            <a:ext cx="2122931" cy="477011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449580" y="0"/>
            <a:ext cx="4845050" cy="736600"/>
          </a:xfrm>
          <a:custGeom>
            <a:avLst/>
            <a:gdLst/>
            <a:ahLst/>
            <a:cxnLst/>
            <a:rect l="l" t="t" r="r" b="b"/>
            <a:pathLst>
              <a:path w="4845050" h="736600">
                <a:moveTo>
                  <a:pt x="484479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22927" y="736092"/>
                </a:lnTo>
                <a:lnTo>
                  <a:pt x="4667647" y="731585"/>
                </a:lnTo>
                <a:lnTo>
                  <a:pt x="4709296" y="718659"/>
                </a:lnTo>
                <a:lnTo>
                  <a:pt x="4746984" y="698205"/>
                </a:lnTo>
                <a:lnTo>
                  <a:pt x="4779819" y="671115"/>
                </a:lnTo>
                <a:lnTo>
                  <a:pt x="4806909" y="638281"/>
                </a:lnTo>
                <a:lnTo>
                  <a:pt x="4827363" y="600593"/>
                </a:lnTo>
                <a:lnTo>
                  <a:pt x="4840289" y="558943"/>
                </a:lnTo>
                <a:lnTo>
                  <a:pt x="4844796" y="514223"/>
                </a:lnTo>
                <a:lnTo>
                  <a:pt x="484479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704494" y="132969"/>
            <a:ext cx="4292600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10995" algn="l"/>
                <a:tab pos="2167890" algn="l"/>
              </a:tabLst>
            </a:pPr>
            <a:r>
              <a:rPr sz="2600" spc="235">
                <a:latin typeface="Calibri"/>
                <a:cs typeface="Calibri"/>
              </a:rPr>
              <a:t>MÉTODO	</a:t>
            </a:r>
            <a:r>
              <a:rPr sz="2600" spc="150">
                <a:latin typeface="Calibri"/>
                <a:cs typeface="Calibri"/>
              </a:rPr>
              <a:t>DE	</a:t>
            </a:r>
            <a:r>
              <a:rPr sz="2600" spc="229">
                <a:latin typeface="Calibri"/>
                <a:cs typeface="Calibri"/>
              </a:rPr>
              <a:t>PAGAMENTO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1106424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3515" algn="l"/>
              </a:tabLst>
            </a:pPr>
            <a:r>
              <a:rPr sz="1800" spc="-10">
                <a:latin typeface="Calibri Light"/>
                <a:cs typeface="Calibri Light"/>
              </a:rPr>
              <a:t>Se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20" err="1">
                <a:latin typeface="Calibri Light"/>
                <a:cs typeface="Calibri Light"/>
              </a:rPr>
              <a:t>cliente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spc="-25" err="1">
                <a:latin typeface="Calibri Light"/>
                <a:cs typeface="Calibri Light"/>
              </a:rPr>
              <a:t>optar</a:t>
            </a:r>
            <a:r>
              <a:rPr sz="1800" spc="-25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pelo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25" err="1">
                <a:latin typeface="Calibri Light"/>
                <a:cs typeface="Calibri Light"/>
              </a:rPr>
              <a:t>pagamento</a:t>
            </a:r>
            <a:r>
              <a:rPr sz="1800" spc="-2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em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boleto</a:t>
            </a:r>
            <a:r>
              <a:rPr sz="1800" spc="-20">
                <a:latin typeface="Calibri Light"/>
                <a:cs typeface="Calibri Light"/>
              </a:rPr>
              <a:t>, </a:t>
            </a:r>
            <a:r>
              <a:rPr sz="1800" spc="-20" err="1">
                <a:latin typeface="Calibri Light"/>
                <a:cs typeface="Calibri Light"/>
              </a:rPr>
              <a:t>então</a:t>
            </a:r>
            <a:r>
              <a:rPr sz="1800" spc="-20">
                <a:latin typeface="Calibri Light"/>
                <a:cs typeface="Calibri Light"/>
              </a:rPr>
              <a:t>, </a:t>
            </a:r>
            <a:r>
              <a:rPr sz="1800" spc="-10" err="1">
                <a:latin typeface="Calibri Light"/>
                <a:cs typeface="Calibri Light"/>
              </a:rPr>
              <a:t>você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deverá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informar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a </a:t>
            </a:r>
            <a:r>
              <a:rPr sz="1800" b="1" spc="-20">
                <a:solidFill>
                  <a:srgbClr val="C00000"/>
                </a:solidFill>
                <a:latin typeface="Calibri Light"/>
                <a:cs typeface="Calibri Light"/>
              </a:rPr>
              <a:t>data 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de </a:t>
            </a:r>
            <a:r>
              <a:rPr sz="1800" b="1" spc="-25" err="1">
                <a:solidFill>
                  <a:srgbClr val="C00000"/>
                </a:solidFill>
                <a:latin typeface="Calibri Light"/>
                <a:cs typeface="Calibri Light"/>
              </a:rPr>
              <a:t>vencimento</a:t>
            </a:r>
            <a:r>
              <a:rPr sz="1800" b="1" spc="-2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e </a:t>
            </a:r>
            <a:r>
              <a:rPr sz="1800" spc="-10" err="1">
                <a:latin typeface="Calibri Light"/>
                <a:cs typeface="Calibri Light"/>
              </a:rPr>
              <a:t>também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a </a:t>
            </a:r>
            <a:r>
              <a:rPr sz="1800" b="1" spc="-25">
                <a:solidFill>
                  <a:srgbClr val="C00000"/>
                </a:solidFill>
                <a:latin typeface="Calibri Light"/>
                <a:cs typeface="Calibri Light"/>
              </a:rPr>
              <a:t>forma </a:t>
            </a:r>
            <a:r>
              <a:rPr sz="1800" b="1" spc="-15">
                <a:solidFill>
                  <a:srgbClr val="C00000"/>
                </a:solidFill>
                <a:latin typeface="Calibri Light"/>
                <a:cs typeface="Calibri Light"/>
              </a:rPr>
              <a:t>de 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20" err="1">
                <a:solidFill>
                  <a:srgbClr val="C00000"/>
                </a:solidFill>
                <a:latin typeface="Calibri Light"/>
                <a:cs typeface="Calibri Light"/>
              </a:rPr>
              <a:t>envio</a:t>
            </a:r>
            <a:r>
              <a:rPr sz="1800" b="1" spc="-2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da </a:t>
            </a:r>
            <a:r>
              <a:rPr sz="1800" b="1" spc="-30" err="1">
                <a:solidFill>
                  <a:srgbClr val="C00000"/>
                </a:solidFill>
                <a:latin typeface="Calibri Light"/>
                <a:cs typeface="Calibri Light"/>
              </a:rPr>
              <a:t>fatura</a:t>
            </a:r>
            <a:r>
              <a:rPr sz="1800" spc="-30">
                <a:latin typeface="Calibri Light"/>
                <a:cs typeface="Calibri Light"/>
              </a:rPr>
              <a:t>, </a:t>
            </a:r>
            <a:r>
              <a:rPr sz="1800">
                <a:latin typeface="Calibri Light"/>
                <a:cs typeface="Calibri Light"/>
              </a:rPr>
              <a:t>que </a:t>
            </a:r>
            <a:r>
              <a:rPr sz="1800" spc="-10" err="1">
                <a:latin typeface="Calibri Light"/>
                <a:cs typeface="Calibri Light"/>
              </a:rPr>
              <a:t>poderá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ser </a:t>
            </a:r>
            <a:r>
              <a:rPr sz="1800" err="1">
                <a:latin typeface="Calibri Light"/>
                <a:cs typeface="Calibri Light"/>
              </a:rPr>
              <a:t>uma</a:t>
            </a:r>
            <a:r>
              <a:rPr sz="1800">
                <a:latin typeface="Calibri Light"/>
                <a:cs typeface="Calibri Light"/>
              </a:rPr>
              <a:t> dessas </a:t>
            </a:r>
            <a:r>
              <a:rPr sz="1800" spc="-5" err="1">
                <a:latin typeface="Calibri Light"/>
                <a:cs typeface="Calibri Light"/>
              </a:rPr>
              <a:t>opções</a:t>
            </a:r>
            <a:r>
              <a:rPr sz="1800" spc="-5">
                <a:latin typeface="Calibri Light"/>
                <a:cs typeface="Calibri Light"/>
              </a:rPr>
              <a:t>: </a:t>
            </a:r>
            <a:r>
              <a:rPr sz="1800" spc="-15" err="1">
                <a:latin typeface="Calibri Light"/>
                <a:cs typeface="Calibri Light"/>
              </a:rPr>
              <a:t>por</a:t>
            </a:r>
            <a:r>
              <a:rPr sz="1800" spc="-15">
                <a:latin typeface="Calibri Light"/>
                <a:cs typeface="Calibri Light"/>
              </a:rPr>
              <a:t> e-mail (</a:t>
            </a:r>
            <a:r>
              <a:rPr sz="1800" spc="-15" err="1">
                <a:latin typeface="Calibri Light"/>
                <a:cs typeface="Calibri Light"/>
              </a:rPr>
              <a:t>fatura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digital) </a:t>
            </a:r>
            <a:r>
              <a:rPr sz="1800" spc="-5" err="1">
                <a:latin typeface="Calibri Light"/>
                <a:cs typeface="Calibri Light"/>
              </a:rPr>
              <a:t>ou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por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correio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(</a:t>
            </a:r>
            <a:r>
              <a:rPr sz="1800" spc="-20" err="1">
                <a:latin typeface="Calibri Light"/>
                <a:cs typeface="Calibri Light"/>
              </a:rPr>
              <a:t>fatura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física</a:t>
            </a:r>
            <a:r>
              <a:rPr sz="1800">
                <a:latin typeface="Calibri Light"/>
                <a:cs typeface="Calibri Light"/>
              </a:rPr>
              <a:t>). </a:t>
            </a:r>
            <a:r>
              <a:rPr sz="1800" spc="-5" err="1">
                <a:latin typeface="Calibri Light"/>
                <a:cs typeface="Calibri Light"/>
              </a:rPr>
              <a:t>Lembrando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 que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Claro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oferece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também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opção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25" err="1">
                <a:latin typeface="Calibri Light"/>
                <a:cs typeface="Calibri Light"/>
              </a:rPr>
              <a:t>fatura</a:t>
            </a:r>
            <a:r>
              <a:rPr sz="1800" spc="-5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física</a:t>
            </a:r>
            <a:r>
              <a:rPr sz="1800" spc="-5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em</a:t>
            </a:r>
            <a:r>
              <a:rPr sz="1800" spc="-45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braile</a:t>
            </a:r>
            <a:r>
              <a:rPr sz="1800" spc="-15">
                <a:latin typeface="Calibri Light"/>
                <a:cs typeface="Calibri Light"/>
              </a:rPr>
              <a:t>,</a:t>
            </a:r>
            <a:r>
              <a:rPr sz="1800" spc="-4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clientes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com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necessidades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especiais</a:t>
            </a:r>
            <a:r>
              <a:rPr sz="1800" spc="-5">
                <a:latin typeface="Calibri Light"/>
                <a:cs typeface="Calibri Light"/>
              </a:rPr>
              <a:t>.</a:t>
            </a:r>
            <a:endParaRPr sz="1800">
              <a:latin typeface="Calibri Light"/>
              <a:cs typeface="Calibri Light"/>
            </a:endParaRPr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400" y="3015996"/>
            <a:ext cx="10390632" cy="4605281"/>
          </a:xfrm>
          <a:prstGeom prst="rect">
            <a:avLst/>
          </a:prstGeom>
        </p:spPr>
      </p:pic>
      <p:sp>
        <p:nvSpPr>
          <p:cNvPr id="9" name="object 9"/>
          <p:cNvSpPr/>
          <p:nvPr/>
        </p:nvSpPr>
        <p:spPr>
          <a:xfrm>
            <a:off x="908050" y="3009646"/>
            <a:ext cx="10403840" cy="4688840"/>
          </a:xfrm>
          <a:custGeom>
            <a:avLst/>
            <a:gdLst/>
            <a:ahLst/>
            <a:cxnLst/>
            <a:rect l="l" t="t" r="r" b="b"/>
            <a:pathLst>
              <a:path w="10403840" h="4688840">
                <a:moveTo>
                  <a:pt x="0" y="4688332"/>
                </a:moveTo>
                <a:lnTo>
                  <a:pt x="10403332" y="4688332"/>
                </a:lnTo>
                <a:lnTo>
                  <a:pt x="10403332" y="0"/>
                </a:lnTo>
                <a:lnTo>
                  <a:pt x="0" y="0"/>
                </a:lnTo>
                <a:lnTo>
                  <a:pt x="0" y="4688332"/>
                </a:lnTo>
                <a:close/>
              </a:path>
            </a:pathLst>
          </a:custGeom>
          <a:ln w="12700">
            <a:solidFill>
              <a:srgbClr val="BEBE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5490717" y="3995674"/>
            <a:ext cx="152273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15"/>
              </a:lnSpc>
            </a:pP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JOAQUIM</a:t>
            </a:r>
            <a:r>
              <a:rPr sz="850" b="1" spc="4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JOSÉ</a:t>
            </a:r>
            <a:r>
              <a:rPr sz="850" b="1" spc="-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DA</a:t>
            </a:r>
            <a:r>
              <a:rPr sz="850" b="1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SILVA</a:t>
            </a:r>
            <a:r>
              <a:rPr sz="850" b="1" spc="2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5">
                <a:solidFill>
                  <a:srgbClr val="44536A"/>
                </a:solidFill>
                <a:latin typeface="Calibri"/>
                <a:cs typeface="Calibri"/>
              </a:rPr>
              <a:t>XAVIER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225296" y="6694932"/>
            <a:ext cx="1606550" cy="207645"/>
          </a:xfrm>
          <a:custGeom>
            <a:avLst/>
            <a:gdLst/>
            <a:ahLst/>
            <a:cxnLst/>
            <a:rect l="l" t="t" r="r" b="b"/>
            <a:pathLst>
              <a:path w="1606550" h="207645">
                <a:moveTo>
                  <a:pt x="1502664" y="0"/>
                </a:moveTo>
                <a:lnTo>
                  <a:pt x="103631" y="0"/>
                </a:lnTo>
                <a:lnTo>
                  <a:pt x="63275" y="8137"/>
                </a:lnTo>
                <a:lnTo>
                  <a:pt x="30337" y="30337"/>
                </a:lnTo>
                <a:lnTo>
                  <a:pt x="8137" y="63275"/>
                </a:lnTo>
                <a:lnTo>
                  <a:pt x="0" y="103631"/>
                </a:lnTo>
                <a:lnTo>
                  <a:pt x="8137" y="143988"/>
                </a:lnTo>
                <a:lnTo>
                  <a:pt x="30337" y="176926"/>
                </a:lnTo>
                <a:lnTo>
                  <a:pt x="63275" y="199126"/>
                </a:lnTo>
                <a:lnTo>
                  <a:pt x="103631" y="207264"/>
                </a:lnTo>
                <a:lnTo>
                  <a:pt x="1502664" y="207264"/>
                </a:lnTo>
                <a:lnTo>
                  <a:pt x="1543020" y="199126"/>
                </a:lnTo>
                <a:lnTo>
                  <a:pt x="1575958" y="176926"/>
                </a:lnTo>
                <a:lnTo>
                  <a:pt x="1598158" y="143988"/>
                </a:lnTo>
                <a:lnTo>
                  <a:pt x="1606296" y="103631"/>
                </a:lnTo>
                <a:lnTo>
                  <a:pt x="1598158" y="63275"/>
                </a:lnTo>
                <a:lnTo>
                  <a:pt x="1575958" y="30337"/>
                </a:lnTo>
                <a:lnTo>
                  <a:pt x="1543020" y="8137"/>
                </a:lnTo>
                <a:lnTo>
                  <a:pt x="150266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304289" y="6725869"/>
            <a:ext cx="1083310" cy="1416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 b="1" spc="-5">
                <a:solidFill>
                  <a:srgbClr val="44536A"/>
                </a:solidFill>
                <a:latin typeface="Calibri"/>
                <a:cs typeface="Calibri"/>
                <a:hlinkClick r:id="rId4"/>
              </a:rPr>
              <a:t>silvavaxier@yahoo.com.br</a:t>
            </a:r>
            <a:endParaRPr sz="750">
              <a:latin typeface="Calibri"/>
              <a:cs typeface="Calibr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868870" y="5030914"/>
            <a:ext cx="3116580" cy="1430655"/>
            <a:chOff x="868870" y="5030914"/>
            <a:chExt cx="3116580" cy="1430655"/>
          </a:xfrm>
        </p:grpSpPr>
        <p:sp>
          <p:nvSpPr>
            <p:cNvPr id="14" name="object 14"/>
            <p:cNvSpPr/>
            <p:nvPr/>
          </p:nvSpPr>
          <p:spPr>
            <a:xfrm>
              <a:off x="1029462" y="5191506"/>
              <a:ext cx="2941320" cy="1256030"/>
            </a:xfrm>
            <a:custGeom>
              <a:avLst/>
              <a:gdLst/>
              <a:ahLst/>
              <a:cxnLst/>
              <a:rect l="l" t="t" r="r" b="b"/>
              <a:pathLst>
                <a:path w="2941320" h="1256029">
                  <a:moveTo>
                    <a:pt x="0" y="79756"/>
                  </a:moveTo>
                  <a:lnTo>
                    <a:pt x="6266" y="48702"/>
                  </a:lnTo>
                  <a:lnTo>
                    <a:pt x="23355" y="23352"/>
                  </a:lnTo>
                  <a:lnTo>
                    <a:pt x="48702" y="6264"/>
                  </a:lnTo>
                  <a:lnTo>
                    <a:pt x="79743" y="0"/>
                  </a:lnTo>
                  <a:lnTo>
                    <a:pt x="2861564" y="0"/>
                  </a:lnTo>
                  <a:lnTo>
                    <a:pt x="2892617" y="6264"/>
                  </a:lnTo>
                  <a:lnTo>
                    <a:pt x="2917967" y="23352"/>
                  </a:lnTo>
                  <a:lnTo>
                    <a:pt x="2935055" y="48702"/>
                  </a:lnTo>
                  <a:lnTo>
                    <a:pt x="2941320" y="79756"/>
                  </a:lnTo>
                  <a:lnTo>
                    <a:pt x="2941320" y="1176020"/>
                  </a:lnTo>
                  <a:lnTo>
                    <a:pt x="2935055" y="1207073"/>
                  </a:lnTo>
                  <a:lnTo>
                    <a:pt x="2917967" y="1232423"/>
                  </a:lnTo>
                  <a:lnTo>
                    <a:pt x="2892617" y="1249511"/>
                  </a:lnTo>
                  <a:lnTo>
                    <a:pt x="2861564" y="1255776"/>
                  </a:lnTo>
                  <a:lnTo>
                    <a:pt x="79743" y="1255776"/>
                  </a:lnTo>
                  <a:lnTo>
                    <a:pt x="48702" y="1249511"/>
                  </a:lnTo>
                  <a:lnTo>
                    <a:pt x="23355" y="1232423"/>
                  </a:lnTo>
                  <a:lnTo>
                    <a:pt x="6266" y="1207073"/>
                  </a:lnTo>
                  <a:lnTo>
                    <a:pt x="0" y="1176020"/>
                  </a:lnTo>
                  <a:lnTo>
                    <a:pt x="0" y="79756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883158" y="5045202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146303" y="0"/>
                  </a:moveTo>
                  <a:lnTo>
                    <a:pt x="100062" y="7461"/>
                  </a:lnTo>
                  <a:lnTo>
                    <a:pt x="59900" y="28236"/>
                  </a:lnTo>
                  <a:lnTo>
                    <a:pt x="28229" y="59911"/>
                  </a:lnTo>
                  <a:lnTo>
                    <a:pt x="7459" y="100071"/>
                  </a:lnTo>
                  <a:lnTo>
                    <a:pt x="0" y="146303"/>
                  </a:lnTo>
                  <a:lnTo>
                    <a:pt x="7459" y="192536"/>
                  </a:lnTo>
                  <a:lnTo>
                    <a:pt x="28229" y="232696"/>
                  </a:lnTo>
                  <a:lnTo>
                    <a:pt x="59900" y="264371"/>
                  </a:lnTo>
                  <a:lnTo>
                    <a:pt x="100062" y="285146"/>
                  </a:lnTo>
                  <a:lnTo>
                    <a:pt x="146303" y="292607"/>
                  </a:lnTo>
                  <a:lnTo>
                    <a:pt x="192545" y="285146"/>
                  </a:lnTo>
                  <a:lnTo>
                    <a:pt x="232707" y="264371"/>
                  </a:lnTo>
                  <a:lnTo>
                    <a:pt x="264378" y="232696"/>
                  </a:lnTo>
                  <a:lnTo>
                    <a:pt x="285148" y="192536"/>
                  </a:lnTo>
                  <a:lnTo>
                    <a:pt x="292607" y="146303"/>
                  </a:lnTo>
                  <a:lnTo>
                    <a:pt x="285148" y="100071"/>
                  </a:lnTo>
                  <a:lnTo>
                    <a:pt x="264378" y="59911"/>
                  </a:lnTo>
                  <a:lnTo>
                    <a:pt x="232707" y="28236"/>
                  </a:lnTo>
                  <a:lnTo>
                    <a:pt x="192545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883158" y="5045202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0" y="146303"/>
                  </a:moveTo>
                  <a:lnTo>
                    <a:pt x="7459" y="100071"/>
                  </a:lnTo>
                  <a:lnTo>
                    <a:pt x="28229" y="59911"/>
                  </a:lnTo>
                  <a:lnTo>
                    <a:pt x="59900" y="28236"/>
                  </a:lnTo>
                  <a:lnTo>
                    <a:pt x="100062" y="7461"/>
                  </a:lnTo>
                  <a:lnTo>
                    <a:pt x="146303" y="0"/>
                  </a:lnTo>
                  <a:lnTo>
                    <a:pt x="192545" y="7461"/>
                  </a:lnTo>
                  <a:lnTo>
                    <a:pt x="232707" y="28236"/>
                  </a:lnTo>
                  <a:lnTo>
                    <a:pt x="264378" y="59911"/>
                  </a:lnTo>
                  <a:lnTo>
                    <a:pt x="285148" y="100071"/>
                  </a:lnTo>
                  <a:lnTo>
                    <a:pt x="292607" y="146303"/>
                  </a:lnTo>
                  <a:lnTo>
                    <a:pt x="285148" y="192536"/>
                  </a:lnTo>
                  <a:lnTo>
                    <a:pt x="264378" y="232696"/>
                  </a:lnTo>
                  <a:lnTo>
                    <a:pt x="232707" y="264371"/>
                  </a:lnTo>
                  <a:lnTo>
                    <a:pt x="192545" y="285146"/>
                  </a:lnTo>
                  <a:lnTo>
                    <a:pt x="146303" y="292607"/>
                  </a:lnTo>
                  <a:lnTo>
                    <a:pt x="100062" y="285146"/>
                  </a:lnTo>
                  <a:lnTo>
                    <a:pt x="59900" y="264371"/>
                  </a:lnTo>
                  <a:lnTo>
                    <a:pt x="28229" y="232696"/>
                  </a:lnTo>
                  <a:lnTo>
                    <a:pt x="7459" y="192536"/>
                  </a:lnTo>
                  <a:lnTo>
                    <a:pt x="0" y="146303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977290" y="5078425"/>
            <a:ext cx="10287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3956303" y="3395472"/>
            <a:ext cx="5689600" cy="251460"/>
          </a:xfrm>
          <a:custGeom>
            <a:avLst/>
            <a:gdLst/>
            <a:ahLst/>
            <a:cxnLst/>
            <a:rect l="l" t="t" r="r" b="b"/>
            <a:pathLst>
              <a:path w="5689600" h="251460">
                <a:moveTo>
                  <a:pt x="5689092" y="0"/>
                </a:moveTo>
                <a:lnTo>
                  <a:pt x="0" y="0"/>
                </a:lnTo>
                <a:lnTo>
                  <a:pt x="0" y="251460"/>
                </a:lnTo>
                <a:lnTo>
                  <a:pt x="5689092" y="251460"/>
                </a:lnTo>
                <a:lnTo>
                  <a:pt x="568909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14">
            <a:extLst>
              <a:ext uri="{FF2B5EF4-FFF2-40B4-BE49-F238E27FC236}">
                <a16:creationId xmlns:a16="http://schemas.microsoft.com/office/drawing/2014/main" id="{55EDA3FA-ADC8-E61B-EEE0-3944801B5452}"/>
              </a:ext>
            </a:extLst>
          </p:cNvPr>
          <p:cNvSpPr txBox="1"/>
          <p:nvPr/>
        </p:nvSpPr>
        <p:spPr>
          <a:xfrm>
            <a:off x="5490717" y="3992499"/>
            <a:ext cx="153543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15"/>
              </a:lnSpc>
            </a:pP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JOAQUIM</a:t>
            </a:r>
            <a:r>
              <a:rPr sz="850" b="1" spc="2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JOSÉ</a:t>
            </a:r>
            <a:r>
              <a:rPr sz="850" b="1" spc="-1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5">
                <a:solidFill>
                  <a:srgbClr val="44536A"/>
                </a:solidFill>
                <a:latin typeface="Calibri"/>
                <a:cs typeface="Calibri"/>
              </a:rPr>
              <a:t>DA</a:t>
            </a:r>
            <a:r>
              <a:rPr sz="850" b="1" spc="-1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SILVA</a:t>
            </a:r>
            <a:r>
              <a:rPr sz="850" b="1" spc="1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XAVIER</a:t>
            </a:r>
            <a:endParaRPr sz="850">
              <a:latin typeface="Calibri"/>
              <a:cs typeface="Calibri"/>
            </a:endParaRPr>
          </a:p>
        </p:txBody>
      </p:sp>
      <p:grpSp>
        <p:nvGrpSpPr>
          <p:cNvPr id="21" name="object 20">
            <a:extLst>
              <a:ext uri="{FF2B5EF4-FFF2-40B4-BE49-F238E27FC236}">
                <a16:creationId xmlns:a16="http://schemas.microsoft.com/office/drawing/2014/main" id="{F7B6AE1B-9D28-ED89-44ED-14BCF1904317}"/>
              </a:ext>
            </a:extLst>
          </p:cNvPr>
          <p:cNvGrpSpPr/>
          <p:nvPr/>
        </p:nvGrpSpPr>
        <p:grpSpPr>
          <a:xfrm>
            <a:off x="4695444" y="4674108"/>
            <a:ext cx="2954020" cy="1772920"/>
            <a:chOff x="4695444" y="4674108"/>
            <a:chExt cx="2954020" cy="1772920"/>
          </a:xfrm>
        </p:grpSpPr>
        <p:sp>
          <p:nvSpPr>
            <p:cNvPr id="22" name="object 21">
              <a:extLst>
                <a:ext uri="{FF2B5EF4-FFF2-40B4-BE49-F238E27FC236}">
                  <a16:creationId xmlns:a16="http://schemas.microsoft.com/office/drawing/2014/main" id="{E2EF9EA6-9592-5B69-7042-EB657AFE185B}"/>
                </a:ext>
              </a:extLst>
            </p:cNvPr>
            <p:cNvSpPr/>
            <p:nvPr/>
          </p:nvSpPr>
          <p:spPr>
            <a:xfrm>
              <a:off x="5050536" y="4968240"/>
              <a:ext cx="2598420" cy="1478280"/>
            </a:xfrm>
            <a:custGeom>
              <a:avLst/>
              <a:gdLst/>
              <a:ahLst/>
              <a:cxnLst/>
              <a:rect l="l" t="t" r="r" b="b"/>
              <a:pathLst>
                <a:path w="2598420" h="1478279">
                  <a:moveTo>
                    <a:pt x="2598419" y="0"/>
                  </a:moveTo>
                  <a:lnTo>
                    <a:pt x="0" y="0"/>
                  </a:lnTo>
                  <a:lnTo>
                    <a:pt x="0" y="1478280"/>
                  </a:lnTo>
                  <a:lnTo>
                    <a:pt x="2598419" y="1478280"/>
                  </a:lnTo>
                  <a:lnTo>
                    <a:pt x="2598419" y="0"/>
                  </a:lnTo>
                  <a:close/>
                </a:path>
              </a:pathLst>
            </a:custGeom>
            <a:solidFill>
              <a:srgbClr val="E2252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3" name="object 22">
              <a:extLst>
                <a:ext uri="{FF2B5EF4-FFF2-40B4-BE49-F238E27FC236}">
                  <a16:creationId xmlns:a16="http://schemas.microsoft.com/office/drawing/2014/main" id="{0796BC57-F32D-A8AC-1B2C-39FAD886DAA1}"/>
                </a:ext>
              </a:extLst>
            </p:cNvPr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695444" y="4674108"/>
              <a:ext cx="2161031" cy="542544"/>
            </a:xfrm>
            <a:prstGeom prst="rect">
              <a:avLst/>
            </a:prstGeom>
          </p:spPr>
        </p:pic>
        <p:sp>
          <p:nvSpPr>
            <p:cNvPr id="24" name="object 23">
              <a:extLst>
                <a:ext uri="{FF2B5EF4-FFF2-40B4-BE49-F238E27FC236}">
                  <a16:creationId xmlns:a16="http://schemas.microsoft.com/office/drawing/2014/main" id="{C2AA7F4F-765B-05D2-2032-B7C09865F41B}"/>
                </a:ext>
              </a:extLst>
            </p:cNvPr>
            <p:cNvSpPr/>
            <p:nvPr/>
          </p:nvSpPr>
          <p:spPr>
            <a:xfrm>
              <a:off x="5294376" y="4773168"/>
              <a:ext cx="1324610" cy="358140"/>
            </a:xfrm>
            <a:custGeom>
              <a:avLst/>
              <a:gdLst/>
              <a:ahLst/>
              <a:cxnLst/>
              <a:rect l="l" t="t" r="r" b="b"/>
              <a:pathLst>
                <a:path w="1324609" h="358139">
                  <a:moveTo>
                    <a:pt x="1324355" y="0"/>
                  </a:moveTo>
                  <a:lnTo>
                    <a:pt x="0" y="0"/>
                  </a:lnTo>
                  <a:lnTo>
                    <a:pt x="0" y="358139"/>
                  </a:lnTo>
                  <a:lnTo>
                    <a:pt x="1324355" y="358139"/>
                  </a:lnTo>
                  <a:lnTo>
                    <a:pt x="1324355" y="0"/>
                  </a:lnTo>
                  <a:close/>
                </a:path>
              </a:pathLst>
            </a:custGeom>
            <a:solidFill>
              <a:srgbClr val="FFBB4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5" name="object 24">
            <a:extLst>
              <a:ext uri="{FF2B5EF4-FFF2-40B4-BE49-F238E27FC236}">
                <a16:creationId xmlns:a16="http://schemas.microsoft.com/office/drawing/2014/main" id="{05230B70-17F6-B9F8-F36A-3F2A728EBD72}"/>
              </a:ext>
            </a:extLst>
          </p:cNvPr>
          <p:cNvSpPr txBox="1"/>
          <p:nvPr/>
        </p:nvSpPr>
        <p:spPr>
          <a:xfrm>
            <a:off x="5444744" y="4780026"/>
            <a:ext cx="1774825" cy="1330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spc="-5">
                <a:solidFill>
                  <a:srgbClr val="434346"/>
                </a:solidFill>
                <a:latin typeface="Calibri"/>
                <a:cs typeface="Calibri"/>
              </a:rPr>
              <a:t>#FicaDica!</a:t>
            </a:r>
            <a:endParaRPr sz="1900">
              <a:latin typeface="Calibri"/>
              <a:cs typeface="Calibri"/>
            </a:endParaRPr>
          </a:p>
          <a:p>
            <a:pPr marL="38735" marR="5080">
              <a:lnSpc>
                <a:spcPct val="130700"/>
              </a:lnSpc>
              <a:spcBef>
                <a:spcPts val="1410"/>
              </a:spcBef>
            </a:pP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A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20" err="1">
                <a:solidFill>
                  <a:srgbClr val="FFFFFF"/>
                </a:solidFill>
                <a:latin typeface="Calibri Light"/>
                <a:cs typeface="Calibri Light"/>
              </a:rPr>
              <a:t>r</a:t>
            </a:r>
            <a:r>
              <a:rPr sz="1400" spc="-5" err="1">
                <a:solidFill>
                  <a:srgbClr val="FFFFFF"/>
                </a:solidFill>
                <a:latin typeface="Calibri Light"/>
                <a:cs typeface="Calibri Light"/>
              </a:rPr>
              <a:t>e</a:t>
            </a:r>
            <a:r>
              <a:rPr sz="1400" spc="-20" err="1">
                <a:solidFill>
                  <a:srgbClr val="FFFFFF"/>
                </a:solidFill>
                <a:latin typeface="Calibri Light"/>
                <a:cs typeface="Calibri Light"/>
              </a:rPr>
              <a:t>c</a:t>
            </a:r>
            <a:r>
              <a:rPr sz="1400" spc="-25" err="1">
                <a:solidFill>
                  <a:srgbClr val="FFFFFF"/>
                </a:solidFill>
                <a:latin typeface="Calibri Light"/>
                <a:cs typeface="Calibri Light"/>
              </a:rPr>
              <a:t>o</a:t>
            </a:r>
            <a:r>
              <a:rPr sz="1400" spc="-20" err="1">
                <a:solidFill>
                  <a:srgbClr val="FFFFFF"/>
                </a:solidFill>
                <a:latin typeface="Calibri Light"/>
                <a:cs typeface="Calibri Light"/>
              </a:rPr>
              <a:t>m</a:t>
            </a:r>
            <a:r>
              <a:rPr sz="1400" spc="-25" err="1">
                <a:solidFill>
                  <a:srgbClr val="FFFFFF"/>
                </a:solidFill>
                <a:latin typeface="Calibri Light"/>
                <a:cs typeface="Calibri Light"/>
              </a:rPr>
              <a:t>en</a:t>
            </a:r>
            <a:r>
              <a:rPr sz="1400" spc="-10" err="1">
                <a:solidFill>
                  <a:srgbClr val="FFFFFF"/>
                </a:solidFill>
                <a:latin typeface="Calibri Light"/>
                <a:cs typeface="Calibri Light"/>
              </a:rPr>
              <a:t>d</a:t>
            </a:r>
            <a:r>
              <a:rPr sz="1400" spc="-15" err="1">
                <a:solidFill>
                  <a:srgbClr val="FFFFFF"/>
                </a:solidFill>
                <a:latin typeface="Calibri Light"/>
                <a:cs typeface="Calibri Light"/>
              </a:rPr>
              <a:t>a</a:t>
            </a:r>
            <a:r>
              <a:rPr sz="1400" spc="-10" err="1">
                <a:solidFill>
                  <a:srgbClr val="FFFFFF"/>
                </a:solidFill>
                <a:latin typeface="Calibri Light"/>
                <a:cs typeface="Calibri Light"/>
              </a:rPr>
              <a:t>ç</a:t>
            </a:r>
            <a:r>
              <a:rPr sz="1400" spc="-15" err="1">
                <a:solidFill>
                  <a:srgbClr val="FFFFFF"/>
                </a:solidFill>
                <a:latin typeface="Calibri Light"/>
                <a:cs typeface="Calibri Light"/>
              </a:rPr>
              <a:t>ã</a:t>
            </a:r>
            <a:r>
              <a:rPr sz="1400" err="1">
                <a:solidFill>
                  <a:srgbClr val="FFFFFF"/>
                </a:solidFill>
                <a:latin typeface="Calibri Light"/>
                <a:cs typeface="Calibri Light"/>
              </a:rPr>
              <a:t>o</a:t>
            </a:r>
            <a:r>
              <a:rPr sz="1400" spc="-6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err="1">
                <a:solidFill>
                  <a:srgbClr val="FFFFFF"/>
                </a:solidFill>
                <a:latin typeface="Calibri Light"/>
                <a:cs typeface="Calibri Light"/>
              </a:rPr>
              <a:t>pa</a:t>
            </a:r>
            <a:r>
              <a:rPr sz="1400" spc="-10" err="1">
                <a:solidFill>
                  <a:srgbClr val="FFFFFF"/>
                </a:solidFill>
                <a:latin typeface="Calibri Light"/>
                <a:cs typeface="Calibri Light"/>
              </a:rPr>
              <a:t>d</a:t>
            </a:r>
            <a:r>
              <a:rPr sz="1400" spc="-30" err="1">
                <a:solidFill>
                  <a:srgbClr val="FFFFFF"/>
                </a:solidFill>
                <a:latin typeface="Calibri Light"/>
                <a:cs typeface="Calibri Light"/>
              </a:rPr>
              <a:t>r</a:t>
            </a:r>
            <a:r>
              <a:rPr sz="1400" spc="-15" err="1">
                <a:solidFill>
                  <a:srgbClr val="FFFFFF"/>
                </a:solidFill>
                <a:latin typeface="Calibri Light"/>
                <a:cs typeface="Calibri Light"/>
              </a:rPr>
              <a:t>ã</a:t>
            </a:r>
            <a:r>
              <a:rPr sz="1400" err="1">
                <a:solidFill>
                  <a:srgbClr val="FFFFFF"/>
                </a:solidFill>
                <a:latin typeface="Calibri Light"/>
                <a:cs typeface="Calibri Light"/>
              </a:rPr>
              <a:t>o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  da 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Claro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é o </a:t>
            </a:r>
            <a:r>
              <a:rPr sz="1400" spc="-10" err="1">
                <a:solidFill>
                  <a:srgbClr val="FFFFFF"/>
                </a:solidFill>
                <a:latin typeface="Calibri Light"/>
                <a:cs typeface="Calibri Light"/>
              </a:rPr>
              <a:t>envio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da </a:t>
            </a:r>
            <a:r>
              <a:rPr sz="1400" spc="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20" err="1">
                <a:solidFill>
                  <a:srgbClr val="FFFFFF"/>
                </a:solidFill>
                <a:latin typeface="Calibri Light"/>
                <a:cs typeface="Calibri Light"/>
              </a:rPr>
              <a:t>fatura</a:t>
            </a:r>
            <a:r>
              <a:rPr sz="1400" spc="-6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err="1">
                <a:solidFill>
                  <a:srgbClr val="FFFFFF"/>
                </a:solidFill>
                <a:latin typeface="Calibri Light"/>
                <a:cs typeface="Calibri Light"/>
              </a:rPr>
              <a:t>por</a:t>
            </a:r>
            <a:r>
              <a:rPr sz="1400" spc="-5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b="1" spc="-10">
                <a:solidFill>
                  <a:srgbClr val="FFFF00"/>
                </a:solidFill>
                <a:latin typeface="Calibri Light"/>
                <a:cs typeface="Calibri Light"/>
              </a:rPr>
              <a:t>e-mail!</a:t>
            </a:r>
            <a:endParaRPr sz="1400" b="1">
              <a:solidFill>
                <a:srgbClr val="FFFF00"/>
              </a:solidFill>
              <a:latin typeface="Calibri Light"/>
              <a:cs typeface="Calibri Light"/>
            </a:endParaRPr>
          </a:p>
        </p:txBody>
      </p:sp>
      <p:sp>
        <p:nvSpPr>
          <p:cNvPr id="26" name="object 13">
            <a:extLst>
              <a:ext uri="{FF2B5EF4-FFF2-40B4-BE49-F238E27FC236}">
                <a16:creationId xmlns:a16="http://schemas.microsoft.com/office/drawing/2014/main" id="{59A4C365-A5CD-430F-BC12-FEDC8BFE8D7B}"/>
              </a:ext>
            </a:extLst>
          </p:cNvPr>
          <p:cNvSpPr txBox="1"/>
          <p:nvPr/>
        </p:nvSpPr>
        <p:spPr>
          <a:xfrm>
            <a:off x="1304289" y="6723126"/>
            <a:ext cx="1083945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 b="1">
                <a:solidFill>
                  <a:srgbClr val="44536A"/>
                </a:solidFill>
                <a:latin typeface="Calibri"/>
                <a:cs typeface="Calibri"/>
                <a:hlinkClick r:id="rId4"/>
              </a:rPr>
              <a:t>s</a:t>
            </a:r>
            <a:r>
              <a:rPr sz="750" b="1" spc="-10">
                <a:solidFill>
                  <a:srgbClr val="44536A"/>
                </a:solidFill>
                <a:latin typeface="Calibri"/>
                <a:cs typeface="Calibri"/>
                <a:hlinkClick r:id="rId4"/>
              </a:rPr>
              <a:t>il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  <a:hlinkClick r:id="rId4"/>
              </a:rPr>
              <a:t>vavax</a:t>
            </a:r>
            <a:r>
              <a:rPr sz="750" b="1" spc="-5">
                <a:solidFill>
                  <a:srgbClr val="44536A"/>
                </a:solidFill>
                <a:latin typeface="Calibri"/>
                <a:cs typeface="Calibri"/>
                <a:hlinkClick r:id="rId4"/>
              </a:rPr>
              <a:t>i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  <a:hlinkClick r:id="rId4"/>
              </a:rPr>
              <a:t>e</a:t>
            </a:r>
            <a:r>
              <a:rPr sz="750" b="1" spc="-5">
                <a:solidFill>
                  <a:srgbClr val="44536A"/>
                </a:solidFill>
                <a:latin typeface="Calibri"/>
                <a:cs typeface="Calibri"/>
                <a:hlinkClick r:id="rId4"/>
              </a:rPr>
              <a:t>r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  <a:hlinkClick r:id="rId4"/>
              </a:rPr>
              <a:t>@yahoo</a:t>
            </a:r>
            <a:r>
              <a:rPr sz="750" b="1" spc="-10">
                <a:solidFill>
                  <a:srgbClr val="44536A"/>
                </a:solidFill>
                <a:latin typeface="Calibri"/>
                <a:cs typeface="Calibri"/>
                <a:hlinkClick r:id="rId4"/>
              </a:rPr>
              <a:t>.</a:t>
            </a:r>
            <a:r>
              <a:rPr sz="750" b="1" spc="-5">
                <a:solidFill>
                  <a:srgbClr val="44536A"/>
                </a:solidFill>
                <a:latin typeface="Calibri"/>
                <a:cs typeface="Calibri"/>
                <a:hlinkClick r:id="rId4"/>
              </a:rPr>
              <a:t>c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  <a:hlinkClick r:id="rId4"/>
              </a:rPr>
              <a:t>om</a:t>
            </a:r>
            <a:r>
              <a:rPr sz="750" b="1" spc="-15">
                <a:solidFill>
                  <a:srgbClr val="44536A"/>
                </a:solidFill>
                <a:latin typeface="Calibri"/>
                <a:cs typeface="Calibri"/>
                <a:hlinkClick r:id="rId4"/>
              </a:rPr>
              <a:t>.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  <a:hlinkClick r:id="rId4"/>
              </a:rPr>
              <a:t>br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28" name="object 16">
            <a:extLst>
              <a:ext uri="{FF2B5EF4-FFF2-40B4-BE49-F238E27FC236}">
                <a16:creationId xmlns:a16="http://schemas.microsoft.com/office/drawing/2014/main" id="{2CC0EB97-2E36-DF4A-C9D6-72F09E46FF66}"/>
              </a:ext>
            </a:extLst>
          </p:cNvPr>
          <p:cNvSpPr/>
          <p:nvPr/>
        </p:nvSpPr>
        <p:spPr>
          <a:xfrm>
            <a:off x="1029462" y="6557010"/>
            <a:ext cx="2578735" cy="477520"/>
          </a:xfrm>
          <a:custGeom>
            <a:avLst/>
            <a:gdLst/>
            <a:ahLst/>
            <a:cxnLst/>
            <a:rect l="l" t="t" r="r" b="b"/>
            <a:pathLst>
              <a:path w="2578735" h="477520">
                <a:moveTo>
                  <a:pt x="0" y="83947"/>
                </a:moveTo>
                <a:lnTo>
                  <a:pt x="6600" y="51274"/>
                </a:lnTo>
                <a:lnTo>
                  <a:pt x="24599" y="24590"/>
                </a:lnTo>
                <a:lnTo>
                  <a:pt x="51295" y="6598"/>
                </a:lnTo>
                <a:lnTo>
                  <a:pt x="83985" y="0"/>
                </a:lnTo>
                <a:lnTo>
                  <a:pt x="2494661" y="0"/>
                </a:lnTo>
                <a:lnTo>
                  <a:pt x="2527333" y="6598"/>
                </a:lnTo>
                <a:lnTo>
                  <a:pt x="2554017" y="24590"/>
                </a:lnTo>
                <a:lnTo>
                  <a:pt x="2572009" y="51274"/>
                </a:lnTo>
                <a:lnTo>
                  <a:pt x="2578608" y="83947"/>
                </a:lnTo>
                <a:lnTo>
                  <a:pt x="2578608" y="393065"/>
                </a:lnTo>
                <a:lnTo>
                  <a:pt x="2572009" y="425737"/>
                </a:lnTo>
                <a:lnTo>
                  <a:pt x="2554017" y="452421"/>
                </a:lnTo>
                <a:lnTo>
                  <a:pt x="2527333" y="470413"/>
                </a:lnTo>
                <a:lnTo>
                  <a:pt x="2494661" y="477012"/>
                </a:lnTo>
                <a:lnTo>
                  <a:pt x="83985" y="477012"/>
                </a:lnTo>
                <a:lnTo>
                  <a:pt x="51295" y="470413"/>
                </a:lnTo>
                <a:lnTo>
                  <a:pt x="24599" y="452421"/>
                </a:lnTo>
                <a:lnTo>
                  <a:pt x="6600" y="425737"/>
                </a:lnTo>
                <a:lnTo>
                  <a:pt x="0" y="393065"/>
                </a:lnTo>
                <a:lnTo>
                  <a:pt x="0" y="83947"/>
                </a:lnTo>
                <a:close/>
              </a:path>
            </a:pathLst>
          </a:custGeom>
          <a:ln w="28575">
            <a:solidFill>
              <a:srgbClr val="FFC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17">
            <a:extLst>
              <a:ext uri="{FF2B5EF4-FFF2-40B4-BE49-F238E27FC236}">
                <a16:creationId xmlns:a16="http://schemas.microsoft.com/office/drawing/2014/main" id="{7B382E90-8F0B-14BF-8454-8E185E1144EC}"/>
              </a:ext>
            </a:extLst>
          </p:cNvPr>
          <p:cNvSpPr/>
          <p:nvPr/>
        </p:nvSpPr>
        <p:spPr>
          <a:xfrm>
            <a:off x="873907" y="6810243"/>
            <a:ext cx="292735" cy="292735"/>
          </a:xfrm>
          <a:custGeom>
            <a:avLst/>
            <a:gdLst/>
            <a:ahLst/>
            <a:cxnLst/>
            <a:rect l="l" t="t" r="r" b="b"/>
            <a:pathLst>
              <a:path w="292734" h="292734">
                <a:moveTo>
                  <a:pt x="146303" y="0"/>
                </a:moveTo>
                <a:lnTo>
                  <a:pt x="100062" y="7461"/>
                </a:lnTo>
                <a:lnTo>
                  <a:pt x="59900" y="28236"/>
                </a:lnTo>
                <a:lnTo>
                  <a:pt x="28229" y="59911"/>
                </a:lnTo>
                <a:lnTo>
                  <a:pt x="7459" y="100071"/>
                </a:lnTo>
                <a:lnTo>
                  <a:pt x="0" y="146304"/>
                </a:lnTo>
                <a:lnTo>
                  <a:pt x="7459" y="192536"/>
                </a:lnTo>
                <a:lnTo>
                  <a:pt x="28229" y="232696"/>
                </a:lnTo>
                <a:lnTo>
                  <a:pt x="59900" y="264371"/>
                </a:lnTo>
                <a:lnTo>
                  <a:pt x="100062" y="285146"/>
                </a:lnTo>
                <a:lnTo>
                  <a:pt x="146303" y="292607"/>
                </a:lnTo>
                <a:lnTo>
                  <a:pt x="192545" y="285146"/>
                </a:lnTo>
                <a:lnTo>
                  <a:pt x="232707" y="264371"/>
                </a:lnTo>
                <a:lnTo>
                  <a:pt x="264378" y="232696"/>
                </a:lnTo>
                <a:lnTo>
                  <a:pt x="285148" y="192536"/>
                </a:lnTo>
                <a:lnTo>
                  <a:pt x="292607" y="146304"/>
                </a:lnTo>
                <a:lnTo>
                  <a:pt x="285148" y="100071"/>
                </a:lnTo>
                <a:lnTo>
                  <a:pt x="264378" y="59911"/>
                </a:lnTo>
                <a:lnTo>
                  <a:pt x="232707" y="28236"/>
                </a:lnTo>
                <a:lnTo>
                  <a:pt x="192545" y="7461"/>
                </a:lnTo>
                <a:lnTo>
                  <a:pt x="146303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18">
            <a:extLst>
              <a:ext uri="{FF2B5EF4-FFF2-40B4-BE49-F238E27FC236}">
                <a16:creationId xmlns:a16="http://schemas.microsoft.com/office/drawing/2014/main" id="{58F55606-A1F6-E00D-43B5-191F2270098F}"/>
              </a:ext>
            </a:extLst>
          </p:cNvPr>
          <p:cNvSpPr/>
          <p:nvPr/>
        </p:nvSpPr>
        <p:spPr>
          <a:xfrm>
            <a:off x="873907" y="6810243"/>
            <a:ext cx="292735" cy="292735"/>
          </a:xfrm>
          <a:custGeom>
            <a:avLst/>
            <a:gdLst/>
            <a:ahLst/>
            <a:cxnLst/>
            <a:rect l="l" t="t" r="r" b="b"/>
            <a:pathLst>
              <a:path w="292734" h="292734">
                <a:moveTo>
                  <a:pt x="0" y="146304"/>
                </a:moveTo>
                <a:lnTo>
                  <a:pt x="7459" y="100071"/>
                </a:lnTo>
                <a:lnTo>
                  <a:pt x="28229" y="59911"/>
                </a:lnTo>
                <a:lnTo>
                  <a:pt x="59900" y="28236"/>
                </a:lnTo>
                <a:lnTo>
                  <a:pt x="100062" y="7461"/>
                </a:lnTo>
                <a:lnTo>
                  <a:pt x="146303" y="0"/>
                </a:lnTo>
                <a:lnTo>
                  <a:pt x="192545" y="7461"/>
                </a:lnTo>
                <a:lnTo>
                  <a:pt x="232707" y="28236"/>
                </a:lnTo>
                <a:lnTo>
                  <a:pt x="264378" y="59911"/>
                </a:lnTo>
                <a:lnTo>
                  <a:pt x="285148" y="100071"/>
                </a:lnTo>
                <a:lnTo>
                  <a:pt x="292607" y="146304"/>
                </a:lnTo>
                <a:lnTo>
                  <a:pt x="285148" y="192536"/>
                </a:lnTo>
                <a:lnTo>
                  <a:pt x="264378" y="232696"/>
                </a:lnTo>
                <a:lnTo>
                  <a:pt x="232707" y="264371"/>
                </a:lnTo>
                <a:lnTo>
                  <a:pt x="192545" y="285146"/>
                </a:lnTo>
                <a:lnTo>
                  <a:pt x="146303" y="292607"/>
                </a:lnTo>
                <a:lnTo>
                  <a:pt x="100062" y="285146"/>
                </a:lnTo>
                <a:lnTo>
                  <a:pt x="59900" y="264371"/>
                </a:lnTo>
                <a:lnTo>
                  <a:pt x="28229" y="232696"/>
                </a:lnTo>
                <a:lnTo>
                  <a:pt x="7459" y="192536"/>
                </a:lnTo>
                <a:lnTo>
                  <a:pt x="0" y="146304"/>
                </a:lnTo>
                <a:close/>
              </a:path>
            </a:pathLst>
          </a:custGeom>
          <a:ln w="28575">
            <a:solidFill>
              <a:srgbClr val="FFC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19">
            <a:extLst>
              <a:ext uri="{FF2B5EF4-FFF2-40B4-BE49-F238E27FC236}">
                <a16:creationId xmlns:a16="http://schemas.microsoft.com/office/drawing/2014/main" id="{44937051-CC4B-CA61-419A-24FB1FF92683}"/>
              </a:ext>
            </a:extLst>
          </p:cNvPr>
          <p:cNvSpPr txBox="1"/>
          <p:nvPr/>
        </p:nvSpPr>
        <p:spPr>
          <a:xfrm>
            <a:off x="968039" y="6843390"/>
            <a:ext cx="102870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pt-BR"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64839" y="2658237"/>
            <a:ext cx="590931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40"/>
              <a:t>Emissão</a:t>
            </a:r>
            <a:r>
              <a:rPr spc="-390"/>
              <a:t> </a:t>
            </a:r>
            <a:r>
              <a:rPr spc="165"/>
              <a:t>do</a:t>
            </a:r>
            <a:r>
              <a:rPr spc="-390"/>
              <a:t> </a:t>
            </a:r>
            <a:r>
              <a:rPr spc="145"/>
              <a:t>pedido</a:t>
            </a:r>
          </a:p>
        </p:txBody>
      </p:sp>
      <p:pic>
        <p:nvPicPr>
          <p:cNvPr id="9" name="object 5">
            <a:extLst>
              <a:ext uri="{FF2B5EF4-FFF2-40B4-BE49-F238E27FC236}">
                <a16:creationId xmlns:a16="http://schemas.microsoft.com/office/drawing/2014/main" id="{B297FAC6-0ED6-C152-2483-CCFC27A492BE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76470" y="5107210"/>
            <a:ext cx="1278636" cy="1444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629363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4137660" cy="736600"/>
          </a:xfrm>
          <a:custGeom>
            <a:avLst/>
            <a:gdLst/>
            <a:ahLst/>
            <a:cxnLst/>
            <a:rect l="l" t="t" r="r" b="b"/>
            <a:pathLst>
              <a:path w="4137660" h="736600">
                <a:moveTo>
                  <a:pt x="413766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915791" y="736092"/>
                </a:lnTo>
                <a:lnTo>
                  <a:pt x="3960511" y="731585"/>
                </a:lnTo>
                <a:lnTo>
                  <a:pt x="4002160" y="718659"/>
                </a:lnTo>
                <a:lnTo>
                  <a:pt x="4039848" y="698205"/>
                </a:lnTo>
                <a:lnTo>
                  <a:pt x="4072683" y="671115"/>
                </a:lnTo>
                <a:lnTo>
                  <a:pt x="4099773" y="638281"/>
                </a:lnTo>
                <a:lnTo>
                  <a:pt x="4120227" y="600593"/>
                </a:lnTo>
                <a:lnTo>
                  <a:pt x="4133153" y="558943"/>
                </a:lnTo>
                <a:lnTo>
                  <a:pt x="4137660" y="514223"/>
                </a:lnTo>
                <a:lnTo>
                  <a:pt x="413766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25830" y="132969"/>
            <a:ext cx="354266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52905" algn="l"/>
                <a:tab pos="2272030" algn="l"/>
              </a:tabLst>
            </a:pPr>
            <a:r>
              <a:rPr sz="2600" spc="300">
                <a:latin typeface="Calibri"/>
                <a:cs typeface="Calibri"/>
              </a:rPr>
              <a:t>EM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300">
                <a:latin typeface="Calibri"/>
                <a:cs typeface="Calibri"/>
              </a:rPr>
              <a:t>S</a:t>
            </a:r>
            <a:r>
              <a:rPr sz="2600" spc="265">
                <a:latin typeface="Calibri"/>
                <a:cs typeface="Calibri"/>
              </a:rPr>
              <a:t>S</a:t>
            </a:r>
            <a:r>
              <a:rPr sz="2600" spc="254">
                <a:latin typeface="Calibri"/>
                <a:cs typeface="Calibri"/>
              </a:rPr>
              <a:t>Ã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PED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O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1118362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93040" algn="l"/>
              </a:tabLst>
            </a:pPr>
            <a:r>
              <a:rPr sz="1800" spc="-15">
                <a:latin typeface="Calibri Light"/>
                <a:cs typeface="Calibri Light"/>
              </a:rPr>
              <a:t>Verifique</a:t>
            </a:r>
            <a:r>
              <a:rPr sz="1800" spc="1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que</a:t>
            </a:r>
            <a:r>
              <a:rPr sz="1800" spc="13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11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protocolo</a:t>
            </a:r>
            <a:r>
              <a:rPr sz="1800" spc="10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tenha</a:t>
            </a:r>
            <a:r>
              <a:rPr sz="1800" spc="114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sido</a:t>
            </a:r>
            <a:r>
              <a:rPr sz="1800" spc="10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enviado</a:t>
            </a:r>
            <a:r>
              <a:rPr sz="1800" spc="1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ao</a:t>
            </a:r>
            <a:r>
              <a:rPr sz="1800" spc="11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cliente</a:t>
            </a:r>
            <a:r>
              <a:rPr sz="1800" spc="114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e,</a:t>
            </a:r>
            <a:r>
              <a:rPr sz="1800" spc="1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em</a:t>
            </a:r>
            <a:r>
              <a:rPr sz="1800" spc="10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seguida,</a:t>
            </a:r>
            <a:r>
              <a:rPr sz="1800" spc="114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na</a:t>
            </a:r>
            <a:r>
              <a:rPr sz="1800" spc="114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área</a:t>
            </a:r>
            <a:r>
              <a:rPr sz="1800" spc="114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10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Itens</a:t>
            </a:r>
            <a:r>
              <a:rPr sz="1800" spc="100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Regulatórios,</a:t>
            </a:r>
            <a:r>
              <a:rPr sz="1800" spc="114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utilize</a:t>
            </a:r>
            <a:r>
              <a:rPr sz="1800" spc="10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as</a:t>
            </a:r>
            <a:r>
              <a:rPr sz="1800" spc="12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chaves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 seleção </a:t>
            </a:r>
            <a:r>
              <a:rPr sz="1800" spc="-10">
                <a:latin typeface="Calibri Light"/>
                <a:cs typeface="Calibri Light"/>
              </a:rPr>
              <a:t>para </a:t>
            </a:r>
            <a:r>
              <a:rPr sz="1800" spc="-15">
                <a:latin typeface="Calibri Light"/>
                <a:cs typeface="Calibri Light"/>
              </a:rPr>
              <a:t>definir quais </a:t>
            </a:r>
            <a:r>
              <a:rPr sz="1800" spc="-20">
                <a:latin typeface="Calibri Light"/>
                <a:cs typeface="Calibri Light"/>
              </a:rPr>
              <a:t>itens devem </a:t>
            </a:r>
            <a:r>
              <a:rPr sz="1800" spc="-25">
                <a:latin typeface="Calibri Light"/>
                <a:cs typeface="Calibri Light"/>
              </a:rPr>
              <a:t>estar </a:t>
            </a:r>
            <a:r>
              <a:rPr sz="1800" spc="-20">
                <a:latin typeface="Calibri Light"/>
                <a:cs typeface="Calibri Light"/>
              </a:rPr>
              <a:t>ativados </a:t>
            </a:r>
            <a:r>
              <a:rPr sz="1800" spc="-5">
                <a:latin typeface="Calibri Light"/>
                <a:cs typeface="Calibri Light"/>
              </a:rPr>
              <a:t>ou </a:t>
            </a:r>
            <a:r>
              <a:rPr sz="1800" spc="-10">
                <a:latin typeface="Calibri Light"/>
                <a:cs typeface="Calibri Light"/>
              </a:rPr>
              <a:t>não, </a:t>
            </a:r>
            <a:r>
              <a:rPr sz="1800" spc="-15">
                <a:latin typeface="Calibri Light"/>
                <a:cs typeface="Calibri Light"/>
              </a:rPr>
              <a:t>conforme </a:t>
            </a:r>
            <a:r>
              <a:rPr sz="1800" spc="-5">
                <a:latin typeface="Calibri Light"/>
                <a:cs typeface="Calibri Light"/>
              </a:rPr>
              <a:t>cada </a:t>
            </a:r>
            <a:r>
              <a:rPr sz="1800" spc="-10">
                <a:latin typeface="Calibri Light"/>
                <a:cs typeface="Calibri Light"/>
              </a:rPr>
              <a:t>atendimento. </a:t>
            </a:r>
            <a:r>
              <a:rPr sz="1800" spc="-5">
                <a:latin typeface="Calibri Light"/>
                <a:cs typeface="Calibri Light"/>
              </a:rPr>
              <a:t>Ao </a:t>
            </a:r>
            <a:r>
              <a:rPr sz="1800">
                <a:latin typeface="Calibri Light"/>
                <a:cs typeface="Calibri Light"/>
              </a:rPr>
              <a:t>final, </a:t>
            </a:r>
            <a:r>
              <a:rPr sz="1800" spc="-10">
                <a:latin typeface="Calibri Light"/>
                <a:cs typeface="Calibri Light"/>
              </a:rPr>
              <a:t>para </a:t>
            </a:r>
            <a:r>
              <a:rPr sz="1800" spc="-20">
                <a:latin typeface="Calibri Light"/>
                <a:cs typeface="Calibri Light"/>
              </a:rPr>
              <a:t>efetivar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emissão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pedido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no</a:t>
            </a:r>
            <a:r>
              <a:rPr sz="1800" spc="-5">
                <a:latin typeface="Calibri Light"/>
                <a:cs typeface="Calibri Light"/>
              </a:rPr>
              <a:t> sistema,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clique</a:t>
            </a:r>
            <a:r>
              <a:rPr sz="1800">
                <a:latin typeface="Calibri Light"/>
                <a:cs typeface="Calibri Light"/>
              </a:rPr>
              <a:t> no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botão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Enviar</a:t>
            </a:r>
            <a:r>
              <a:rPr sz="1800" spc="-4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Pedido.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903224" y="3006344"/>
            <a:ext cx="10417810" cy="4705985"/>
            <a:chOff x="903224" y="3006344"/>
            <a:chExt cx="10417810" cy="4705985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15924" y="3056962"/>
              <a:ext cx="10392156" cy="4566449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909574" y="3012694"/>
              <a:ext cx="10405110" cy="4693285"/>
            </a:xfrm>
            <a:custGeom>
              <a:avLst/>
              <a:gdLst/>
              <a:ahLst/>
              <a:cxnLst/>
              <a:rect l="l" t="t" r="r" b="b"/>
              <a:pathLst>
                <a:path w="10405110" h="4693284">
                  <a:moveTo>
                    <a:pt x="0" y="4692904"/>
                  </a:moveTo>
                  <a:lnTo>
                    <a:pt x="10404856" y="4692904"/>
                  </a:lnTo>
                  <a:lnTo>
                    <a:pt x="10404856" y="0"/>
                  </a:lnTo>
                  <a:lnTo>
                    <a:pt x="0" y="0"/>
                  </a:lnTo>
                  <a:lnTo>
                    <a:pt x="0" y="4692904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119378" y="3989070"/>
              <a:ext cx="1917700" cy="596265"/>
            </a:xfrm>
            <a:custGeom>
              <a:avLst/>
              <a:gdLst/>
              <a:ahLst/>
              <a:cxnLst/>
              <a:rect l="l" t="t" r="r" b="b"/>
              <a:pathLst>
                <a:path w="1917700" h="596264">
                  <a:moveTo>
                    <a:pt x="0" y="74802"/>
                  </a:moveTo>
                  <a:lnTo>
                    <a:pt x="5876" y="45702"/>
                  </a:lnTo>
                  <a:lnTo>
                    <a:pt x="21901" y="21923"/>
                  </a:lnTo>
                  <a:lnTo>
                    <a:pt x="45669" y="5883"/>
                  </a:lnTo>
                  <a:lnTo>
                    <a:pt x="74777" y="0"/>
                  </a:lnTo>
                  <a:lnTo>
                    <a:pt x="1842389" y="0"/>
                  </a:lnTo>
                  <a:lnTo>
                    <a:pt x="1871489" y="5883"/>
                  </a:lnTo>
                  <a:lnTo>
                    <a:pt x="1895268" y="21923"/>
                  </a:lnTo>
                  <a:lnTo>
                    <a:pt x="1911308" y="45702"/>
                  </a:lnTo>
                  <a:lnTo>
                    <a:pt x="1917191" y="74802"/>
                  </a:lnTo>
                  <a:lnTo>
                    <a:pt x="1917191" y="521081"/>
                  </a:lnTo>
                  <a:lnTo>
                    <a:pt x="1911308" y="550181"/>
                  </a:lnTo>
                  <a:lnTo>
                    <a:pt x="1895268" y="573960"/>
                  </a:lnTo>
                  <a:lnTo>
                    <a:pt x="1871489" y="590000"/>
                  </a:lnTo>
                  <a:lnTo>
                    <a:pt x="1842389" y="595884"/>
                  </a:lnTo>
                  <a:lnTo>
                    <a:pt x="74777" y="595884"/>
                  </a:lnTo>
                  <a:lnTo>
                    <a:pt x="45669" y="590000"/>
                  </a:lnTo>
                  <a:lnTo>
                    <a:pt x="21901" y="573960"/>
                  </a:lnTo>
                  <a:lnTo>
                    <a:pt x="5876" y="550181"/>
                  </a:lnTo>
                  <a:lnTo>
                    <a:pt x="0" y="521081"/>
                  </a:lnTo>
                  <a:lnTo>
                    <a:pt x="0" y="7480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973074" y="3842766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146303" y="0"/>
                  </a:moveTo>
                  <a:lnTo>
                    <a:pt x="100062" y="7461"/>
                  </a:lnTo>
                  <a:lnTo>
                    <a:pt x="59900" y="28236"/>
                  </a:lnTo>
                  <a:lnTo>
                    <a:pt x="28229" y="59911"/>
                  </a:lnTo>
                  <a:lnTo>
                    <a:pt x="7459" y="100071"/>
                  </a:lnTo>
                  <a:lnTo>
                    <a:pt x="0" y="146303"/>
                  </a:lnTo>
                  <a:lnTo>
                    <a:pt x="7459" y="192536"/>
                  </a:lnTo>
                  <a:lnTo>
                    <a:pt x="28229" y="232696"/>
                  </a:lnTo>
                  <a:lnTo>
                    <a:pt x="59900" y="264371"/>
                  </a:lnTo>
                  <a:lnTo>
                    <a:pt x="100062" y="285146"/>
                  </a:lnTo>
                  <a:lnTo>
                    <a:pt x="146303" y="292608"/>
                  </a:lnTo>
                  <a:lnTo>
                    <a:pt x="192545" y="285146"/>
                  </a:lnTo>
                  <a:lnTo>
                    <a:pt x="232707" y="264371"/>
                  </a:lnTo>
                  <a:lnTo>
                    <a:pt x="264378" y="232696"/>
                  </a:lnTo>
                  <a:lnTo>
                    <a:pt x="285148" y="192536"/>
                  </a:lnTo>
                  <a:lnTo>
                    <a:pt x="292607" y="146303"/>
                  </a:lnTo>
                  <a:lnTo>
                    <a:pt x="285148" y="100071"/>
                  </a:lnTo>
                  <a:lnTo>
                    <a:pt x="264378" y="59911"/>
                  </a:lnTo>
                  <a:lnTo>
                    <a:pt x="232707" y="28236"/>
                  </a:lnTo>
                  <a:lnTo>
                    <a:pt x="192545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973074" y="3842766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0" y="146303"/>
                  </a:moveTo>
                  <a:lnTo>
                    <a:pt x="7459" y="100071"/>
                  </a:lnTo>
                  <a:lnTo>
                    <a:pt x="28229" y="59911"/>
                  </a:lnTo>
                  <a:lnTo>
                    <a:pt x="59900" y="28236"/>
                  </a:lnTo>
                  <a:lnTo>
                    <a:pt x="100062" y="7461"/>
                  </a:lnTo>
                  <a:lnTo>
                    <a:pt x="146303" y="0"/>
                  </a:lnTo>
                  <a:lnTo>
                    <a:pt x="192545" y="7461"/>
                  </a:lnTo>
                  <a:lnTo>
                    <a:pt x="232707" y="28236"/>
                  </a:lnTo>
                  <a:lnTo>
                    <a:pt x="264378" y="59911"/>
                  </a:lnTo>
                  <a:lnTo>
                    <a:pt x="285148" y="100071"/>
                  </a:lnTo>
                  <a:lnTo>
                    <a:pt x="292607" y="146303"/>
                  </a:lnTo>
                  <a:lnTo>
                    <a:pt x="285148" y="192536"/>
                  </a:lnTo>
                  <a:lnTo>
                    <a:pt x="264378" y="232696"/>
                  </a:lnTo>
                  <a:lnTo>
                    <a:pt x="232707" y="264371"/>
                  </a:lnTo>
                  <a:lnTo>
                    <a:pt x="192545" y="285146"/>
                  </a:lnTo>
                  <a:lnTo>
                    <a:pt x="146303" y="292608"/>
                  </a:lnTo>
                  <a:lnTo>
                    <a:pt x="100062" y="285146"/>
                  </a:lnTo>
                  <a:lnTo>
                    <a:pt x="59900" y="264371"/>
                  </a:lnTo>
                  <a:lnTo>
                    <a:pt x="28229" y="232696"/>
                  </a:lnTo>
                  <a:lnTo>
                    <a:pt x="7459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1079601" y="3876294"/>
            <a:ext cx="901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917382" y="6733223"/>
            <a:ext cx="1283335" cy="583565"/>
            <a:chOff x="1917382" y="6733223"/>
            <a:chExt cx="1283335" cy="583565"/>
          </a:xfrm>
        </p:grpSpPr>
        <p:sp>
          <p:nvSpPr>
            <p:cNvPr id="15" name="object 15"/>
            <p:cNvSpPr/>
            <p:nvPr/>
          </p:nvSpPr>
          <p:spPr>
            <a:xfrm>
              <a:off x="2079498" y="6892290"/>
              <a:ext cx="1106805" cy="410209"/>
            </a:xfrm>
            <a:custGeom>
              <a:avLst/>
              <a:gdLst/>
              <a:ahLst/>
              <a:cxnLst/>
              <a:rect l="l" t="t" r="r" b="b"/>
              <a:pathLst>
                <a:path w="1106805" h="410209">
                  <a:moveTo>
                    <a:pt x="0" y="68326"/>
                  </a:moveTo>
                  <a:lnTo>
                    <a:pt x="5371" y="41737"/>
                  </a:lnTo>
                  <a:lnTo>
                    <a:pt x="20018" y="20018"/>
                  </a:lnTo>
                  <a:lnTo>
                    <a:pt x="41737" y="5371"/>
                  </a:lnTo>
                  <a:lnTo>
                    <a:pt x="68325" y="0"/>
                  </a:lnTo>
                  <a:lnTo>
                    <a:pt x="1038097" y="0"/>
                  </a:lnTo>
                  <a:lnTo>
                    <a:pt x="1064686" y="5371"/>
                  </a:lnTo>
                  <a:lnTo>
                    <a:pt x="1086405" y="20018"/>
                  </a:lnTo>
                  <a:lnTo>
                    <a:pt x="1101052" y="41737"/>
                  </a:lnTo>
                  <a:lnTo>
                    <a:pt x="1106424" y="68326"/>
                  </a:lnTo>
                  <a:lnTo>
                    <a:pt x="1106424" y="341630"/>
                  </a:lnTo>
                  <a:lnTo>
                    <a:pt x="1101052" y="368218"/>
                  </a:lnTo>
                  <a:lnTo>
                    <a:pt x="1086405" y="389937"/>
                  </a:lnTo>
                  <a:lnTo>
                    <a:pt x="1064686" y="404584"/>
                  </a:lnTo>
                  <a:lnTo>
                    <a:pt x="1038097" y="409956"/>
                  </a:lnTo>
                  <a:lnTo>
                    <a:pt x="68325" y="409956"/>
                  </a:lnTo>
                  <a:lnTo>
                    <a:pt x="41737" y="404584"/>
                  </a:lnTo>
                  <a:lnTo>
                    <a:pt x="20018" y="389937"/>
                  </a:lnTo>
                  <a:lnTo>
                    <a:pt x="5371" y="368218"/>
                  </a:lnTo>
                  <a:lnTo>
                    <a:pt x="0" y="341630"/>
                  </a:lnTo>
                  <a:lnTo>
                    <a:pt x="0" y="68326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931670" y="6747510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5" h="291465">
                  <a:moveTo>
                    <a:pt x="146304" y="0"/>
                  </a:moveTo>
                  <a:lnTo>
                    <a:pt x="100071" y="7418"/>
                  </a:lnTo>
                  <a:lnTo>
                    <a:pt x="59911" y="28078"/>
                  </a:lnTo>
                  <a:lnTo>
                    <a:pt x="28236" y="59582"/>
                  </a:lnTo>
                  <a:lnTo>
                    <a:pt x="7461" y="99535"/>
                  </a:lnTo>
                  <a:lnTo>
                    <a:pt x="0" y="145542"/>
                  </a:lnTo>
                  <a:lnTo>
                    <a:pt x="7461" y="191548"/>
                  </a:lnTo>
                  <a:lnTo>
                    <a:pt x="28236" y="231501"/>
                  </a:lnTo>
                  <a:lnTo>
                    <a:pt x="59911" y="263005"/>
                  </a:lnTo>
                  <a:lnTo>
                    <a:pt x="100071" y="283665"/>
                  </a:lnTo>
                  <a:lnTo>
                    <a:pt x="146304" y="291084"/>
                  </a:lnTo>
                  <a:lnTo>
                    <a:pt x="192536" y="283665"/>
                  </a:lnTo>
                  <a:lnTo>
                    <a:pt x="232696" y="263005"/>
                  </a:lnTo>
                  <a:lnTo>
                    <a:pt x="264371" y="231501"/>
                  </a:lnTo>
                  <a:lnTo>
                    <a:pt x="285146" y="191548"/>
                  </a:lnTo>
                  <a:lnTo>
                    <a:pt x="292607" y="145542"/>
                  </a:lnTo>
                  <a:lnTo>
                    <a:pt x="285146" y="99535"/>
                  </a:lnTo>
                  <a:lnTo>
                    <a:pt x="264371" y="59582"/>
                  </a:lnTo>
                  <a:lnTo>
                    <a:pt x="232696" y="28078"/>
                  </a:lnTo>
                  <a:lnTo>
                    <a:pt x="192536" y="7418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931670" y="6747510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5" h="291465">
                  <a:moveTo>
                    <a:pt x="0" y="145542"/>
                  </a:moveTo>
                  <a:lnTo>
                    <a:pt x="7461" y="99535"/>
                  </a:lnTo>
                  <a:lnTo>
                    <a:pt x="28236" y="59582"/>
                  </a:lnTo>
                  <a:lnTo>
                    <a:pt x="59911" y="28078"/>
                  </a:lnTo>
                  <a:lnTo>
                    <a:pt x="100071" y="7418"/>
                  </a:lnTo>
                  <a:lnTo>
                    <a:pt x="146304" y="0"/>
                  </a:lnTo>
                  <a:lnTo>
                    <a:pt x="192536" y="7418"/>
                  </a:lnTo>
                  <a:lnTo>
                    <a:pt x="232696" y="28078"/>
                  </a:lnTo>
                  <a:lnTo>
                    <a:pt x="264371" y="59582"/>
                  </a:lnTo>
                  <a:lnTo>
                    <a:pt x="285146" y="99535"/>
                  </a:lnTo>
                  <a:lnTo>
                    <a:pt x="292607" y="145542"/>
                  </a:lnTo>
                  <a:lnTo>
                    <a:pt x="285146" y="191548"/>
                  </a:lnTo>
                  <a:lnTo>
                    <a:pt x="264371" y="231501"/>
                  </a:lnTo>
                  <a:lnTo>
                    <a:pt x="232696" y="263005"/>
                  </a:lnTo>
                  <a:lnTo>
                    <a:pt x="192536" y="283665"/>
                  </a:lnTo>
                  <a:lnTo>
                    <a:pt x="146304" y="291084"/>
                  </a:lnTo>
                  <a:lnTo>
                    <a:pt x="100071" y="283665"/>
                  </a:lnTo>
                  <a:lnTo>
                    <a:pt x="59911" y="263005"/>
                  </a:lnTo>
                  <a:lnTo>
                    <a:pt x="28236" y="231501"/>
                  </a:lnTo>
                  <a:lnTo>
                    <a:pt x="7461" y="191548"/>
                  </a:lnTo>
                  <a:lnTo>
                    <a:pt x="0" y="14554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038223" y="6780022"/>
            <a:ext cx="901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4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958786" y="4991290"/>
            <a:ext cx="9571990" cy="1382395"/>
            <a:chOff x="958786" y="4991290"/>
            <a:chExt cx="9571990" cy="1382395"/>
          </a:xfrm>
        </p:grpSpPr>
        <p:sp>
          <p:nvSpPr>
            <p:cNvPr id="20" name="object 20"/>
            <p:cNvSpPr/>
            <p:nvPr/>
          </p:nvSpPr>
          <p:spPr>
            <a:xfrm>
              <a:off x="1119378" y="5150358"/>
              <a:ext cx="9397365" cy="1209040"/>
            </a:xfrm>
            <a:custGeom>
              <a:avLst/>
              <a:gdLst/>
              <a:ahLst/>
              <a:cxnLst/>
              <a:rect l="l" t="t" r="r" b="b"/>
              <a:pathLst>
                <a:path w="9397365" h="1209039">
                  <a:moveTo>
                    <a:pt x="0" y="100837"/>
                  </a:moveTo>
                  <a:lnTo>
                    <a:pt x="7920" y="61561"/>
                  </a:lnTo>
                  <a:lnTo>
                    <a:pt x="29519" y="29511"/>
                  </a:lnTo>
                  <a:lnTo>
                    <a:pt x="61555" y="7915"/>
                  </a:lnTo>
                  <a:lnTo>
                    <a:pt x="100787" y="0"/>
                  </a:lnTo>
                  <a:lnTo>
                    <a:pt x="9296146" y="0"/>
                  </a:lnTo>
                  <a:lnTo>
                    <a:pt x="9335422" y="7915"/>
                  </a:lnTo>
                  <a:lnTo>
                    <a:pt x="9367472" y="29511"/>
                  </a:lnTo>
                  <a:lnTo>
                    <a:pt x="9389068" y="61561"/>
                  </a:lnTo>
                  <a:lnTo>
                    <a:pt x="9396984" y="100837"/>
                  </a:lnTo>
                  <a:lnTo>
                    <a:pt x="9396984" y="1107694"/>
                  </a:lnTo>
                  <a:lnTo>
                    <a:pt x="9389068" y="1146970"/>
                  </a:lnTo>
                  <a:lnTo>
                    <a:pt x="9367472" y="1179020"/>
                  </a:lnTo>
                  <a:lnTo>
                    <a:pt x="9335422" y="1200616"/>
                  </a:lnTo>
                  <a:lnTo>
                    <a:pt x="9296146" y="1208532"/>
                  </a:lnTo>
                  <a:lnTo>
                    <a:pt x="100787" y="1208532"/>
                  </a:lnTo>
                  <a:lnTo>
                    <a:pt x="61555" y="1200616"/>
                  </a:lnTo>
                  <a:lnTo>
                    <a:pt x="29519" y="1179020"/>
                  </a:lnTo>
                  <a:lnTo>
                    <a:pt x="7920" y="1146970"/>
                  </a:lnTo>
                  <a:lnTo>
                    <a:pt x="0" y="1107694"/>
                  </a:lnTo>
                  <a:lnTo>
                    <a:pt x="0" y="100837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973074" y="5005578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146303" y="0"/>
                  </a:moveTo>
                  <a:lnTo>
                    <a:pt x="100062" y="7418"/>
                  </a:lnTo>
                  <a:lnTo>
                    <a:pt x="59900" y="28078"/>
                  </a:lnTo>
                  <a:lnTo>
                    <a:pt x="28229" y="59582"/>
                  </a:lnTo>
                  <a:lnTo>
                    <a:pt x="7459" y="99535"/>
                  </a:lnTo>
                  <a:lnTo>
                    <a:pt x="0" y="145541"/>
                  </a:lnTo>
                  <a:lnTo>
                    <a:pt x="7459" y="191548"/>
                  </a:lnTo>
                  <a:lnTo>
                    <a:pt x="28229" y="231501"/>
                  </a:lnTo>
                  <a:lnTo>
                    <a:pt x="59900" y="263005"/>
                  </a:lnTo>
                  <a:lnTo>
                    <a:pt x="100062" y="283665"/>
                  </a:lnTo>
                  <a:lnTo>
                    <a:pt x="146303" y="291084"/>
                  </a:lnTo>
                  <a:lnTo>
                    <a:pt x="192545" y="283665"/>
                  </a:lnTo>
                  <a:lnTo>
                    <a:pt x="232707" y="263005"/>
                  </a:lnTo>
                  <a:lnTo>
                    <a:pt x="264378" y="231501"/>
                  </a:lnTo>
                  <a:lnTo>
                    <a:pt x="285148" y="191548"/>
                  </a:lnTo>
                  <a:lnTo>
                    <a:pt x="292607" y="145541"/>
                  </a:lnTo>
                  <a:lnTo>
                    <a:pt x="285148" y="99535"/>
                  </a:lnTo>
                  <a:lnTo>
                    <a:pt x="264378" y="59582"/>
                  </a:lnTo>
                  <a:lnTo>
                    <a:pt x="232707" y="28078"/>
                  </a:lnTo>
                  <a:lnTo>
                    <a:pt x="192545" y="7418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973074" y="5005578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0" y="145541"/>
                  </a:moveTo>
                  <a:lnTo>
                    <a:pt x="7459" y="99535"/>
                  </a:lnTo>
                  <a:lnTo>
                    <a:pt x="28229" y="59582"/>
                  </a:lnTo>
                  <a:lnTo>
                    <a:pt x="59900" y="28078"/>
                  </a:lnTo>
                  <a:lnTo>
                    <a:pt x="100062" y="7418"/>
                  </a:lnTo>
                  <a:lnTo>
                    <a:pt x="146303" y="0"/>
                  </a:lnTo>
                  <a:lnTo>
                    <a:pt x="192545" y="7418"/>
                  </a:lnTo>
                  <a:lnTo>
                    <a:pt x="232707" y="28078"/>
                  </a:lnTo>
                  <a:lnTo>
                    <a:pt x="264378" y="59582"/>
                  </a:lnTo>
                  <a:lnTo>
                    <a:pt x="285148" y="99535"/>
                  </a:lnTo>
                  <a:lnTo>
                    <a:pt x="292607" y="145541"/>
                  </a:lnTo>
                  <a:lnTo>
                    <a:pt x="285148" y="191548"/>
                  </a:lnTo>
                  <a:lnTo>
                    <a:pt x="264378" y="231501"/>
                  </a:lnTo>
                  <a:lnTo>
                    <a:pt x="232707" y="263005"/>
                  </a:lnTo>
                  <a:lnTo>
                    <a:pt x="192545" y="283665"/>
                  </a:lnTo>
                  <a:lnTo>
                    <a:pt x="146303" y="291084"/>
                  </a:lnTo>
                  <a:lnTo>
                    <a:pt x="100062" y="283665"/>
                  </a:lnTo>
                  <a:lnTo>
                    <a:pt x="59900" y="263005"/>
                  </a:lnTo>
                  <a:lnTo>
                    <a:pt x="28229" y="231501"/>
                  </a:lnTo>
                  <a:lnTo>
                    <a:pt x="7459" y="191548"/>
                  </a:lnTo>
                  <a:lnTo>
                    <a:pt x="0" y="145541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1079601" y="5037836"/>
            <a:ext cx="901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4820602" y="5297614"/>
            <a:ext cx="789305" cy="1075690"/>
            <a:chOff x="4820602" y="5297614"/>
            <a:chExt cx="789305" cy="1075690"/>
          </a:xfrm>
        </p:grpSpPr>
        <p:sp>
          <p:nvSpPr>
            <p:cNvPr id="25" name="object 25"/>
            <p:cNvSpPr/>
            <p:nvPr/>
          </p:nvSpPr>
          <p:spPr>
            <a:xfrm>
              <a:off x="4981194" y="5458206"/>
              <a:ext cx="614680" cy="901065"/>
            </a:xfrm>
            <a:custGeom>
              <a:avLst/>
              <a:gdLst/>
              <a:ahLst/>
              <a:cxnLst/>
              <a:rect l="l" t="t" r="r" b="b"/>
              <a:pathLst>
                <a:path w="614679" h="901064">
                  <a:moveTo>
                    <a:pt x="0" y="77088"/>
                  </a:moveTo>
                  <a:lnTo>
                    <a:pt x="6062" y="47095"/>
                  </a:lnTo>
                  <a:lnTo>
                    <a:pt x="22590" y="22590"/>
                  </a:lnTo>
                  <a:lnTo>
                    <a:pt x="47095" y="6062"/>
                  </a:lnTo>
                  <a:lnTo>
                    <a:pt x="77088" y="0"/>
                  </a:lnTo>
                  <a:lnTo>
                    <a:pt x="537082" y="0"/>
                  </a:lnTo>
                  <a:lnTo>
                    <a:pt x="567076" y="6062"/>
                  </a:lnTo>
                  <a:lnTo>
                    <a:pt x="591581" y="22590"/>
                  </a:lnTo>
                  <a:lnTo>
                    <a:pt x="608109" y="47095"/>
                  </a:lnTo>
                  <a:lnTo>
                    <a:pt x="614171" y="77088"/>
                  </a:lnTo>
                  <a:lnTo>
                    <a:pt x="614171" y="823594"/>
                  </a:lnTo>
                  <a:lnTo>
                    <a:pt x="608109" y="853588"/>
                  </a:lnTo>
                  <a:lnTo>
                    <a:pt x="591581" y="878093"/>
                  </a:lnTo>
                  <a:lnTo>
                    <a:pt x="567076" y="894621"/>
                  </a:lnTo>
                  <a:lnTo>
                    <a:pt x="537082" y="900684"/>
                  </a:lnTo>
                  <a:lnTo>
                    <a:pt x="77088" y="900684"/>
                  </a:lnTo>
                  <a:lnTo>
                    <a:pt x="47095" y="894621"/>
                  </a:lnTo>
                  <a:lnTo>
                    <a:pt x="22590" y="878093"/>
                  </a:lnTo>
                  <a:lnTo>
                    <a:pt x="6062" y="853588"/>
                  </a:lnTo>
                  <a:lnTo>
                    <a:pt x="0" y="823594"/>
                  </a:lnTo>
                  <a:lnTo>
                    <a:pt x="0" y="77088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4834890" y="5311902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146304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3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4" y="292607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8" y="146303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4834890" y="5311902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0" y="146303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4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8" y="146303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4" y="292607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942332" y="5345684"/>
            <a:ext cx="901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3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9514522" y="5297614"/>
            <a:ext cx="788035" cy="868680"/>
            <a:chOff x="9514522" y="5297614"/>
            <a:chExt cx="788035" cy="868680"/>
          </a:xfrm>
        </p:grpSpPr>
        <p:sp>
          <p:nvSpPr>
            <p:cNvPr id="30" name="object 30"/>
            <p:cNvSpPr/>
            <p:nvPr/>
          </p:nvSpPr>
          <p:spPr>
            <a:xfrm>
              <a:off x="9675113" y="5458206"/>
              <a:ext cx="612775" cy="693420"/>
            </a:xfrm>
            <a:custGeom>
              <a:avLst/>
              <a:gdLst/>
              <a:ahLst/>
              <a:cxnLst/>
              <a:rect l="l" t="t" r="r" b="b"/>
              <a:pathLst>
                <a:path w="612775" h="693420">
                  <a:moveTo>
                    <a:pt x="0" y="76835"/>
                  </a:moveTo>
                  <a:lnTo>
                    <a:pt x="6040" y="46934"/>
                  </a:lnTo>
                  <a:lnTo>
                    <a:pt x="22510" y="22510"/>
                  </a:lnTo>
                  <a:lnTo>
                    <a:pt x="46934" y="6040"/>
                  </a:lnTo>
                  <a:lnTo>
                    <a:pt x="76834" y="0"/>
                  </a:lnTo>
                  <a:lnTo>
                    <a:pt x="535812" y="0"/>
                  </a:lnTo>
                  <a:lnTo>
                    <a:pt x="565713" y="6040"/>
                  </a:lnTo>
                  <a:lnTo>
                    <a:pt x="590137" y="22510"/>
                  </a:lnTo>
                  <a:lnTo>
                    <a:pt x="606607" y="46934"/>
                  </a:lnTo>
                  <a:lnTo>
                    <a:pt x="612647" y="76835"/>
                  </a:lnTo>
                  <a:lnTo>
                    <a:pt x="612647" y="616585"/>
                  </a:lnTo>
                  <a:lnTo>
                    <a:pt x="606607" y="646485"/>
                  </a:lnTo>
                  <a:lnTo>
                    <a:pt x="590137" y="670909"/>
                  </a:lnTo>
                  <a:lnTo>
                    <a:pt x="565713" y="687379"/>
                  </a:lnTo>
                  <a:lnTo>
                    <a:pt x="535812" y="693419"/>
                  </a:lnTo>
                  <a:lnTo>
                    <a:pt x="76834" y="693419"/>
                  </a:lnTo>
                  <a:lnTo>
                    <a:pt x="46934" y="687379"/>
                  </a:lnTo>
                  <a:lnTo>
                    <a:pt x="22510" y="670909"/>
                  </a:lnTo>
                  <a:lnTo>
                    <a:pt x="6040" y="646485"/>
                  </a:lnTo>
                  <a:lnTo>
                    <a:pt x="0" y="616585"/>
                  </a:lnTo>
                  <a:lnTo>
                    <a:pt x="0" y="76835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9528809" y="5311902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5" h="292735">
                  <a:moveTo>
                    <a:pt x="145542" y="0"/>
                  </a:moveTo>
                  <a:lnTo>
                    <a:pt x="99535" y="7461"/>
                  </a:lnTo>
                  <a:lnTo>
                    <a:pt x="59582" y="28236"/>
                  </a:lnTo>
                  <a:lnTo>
                    <a:pt x="28078" y="59911"/>
                  </a:lnTo>
                  <a:lnTo>
                    <a:pt x="7418" y="100071"/>
                  </a:lnTo>
                  <a:lnTo>
                    <a:pt x="0" y="146303"/>
                  </a:lnTo>
                  <a:lnTo>
                    <a:pt x="7418" y="192536"/>
                  </a:lnTo>
                  <a:lnTo>
                    <a:pt x="28078" y="232696"/>
                  </a:lnTo>
                  <a:lnTo>
                    <a:pt x="59582" y="264371"/>
                  </a:lnTo>
                  <a:lnTo>
                    <a:pt x="99535" y="285146"/>
                  </a:lnTo>
                  <a:lnTo>
                    <a:pt x="145542" y="292607"/>
                  </a:lnTo>
                  <a:lnTo>
                    <a:pt x="191548" y="285146"/>
                  </a:lnTo>
                  <a:lnTo>
                    <a:pt x="231501" y="264371"/>
                  </a:lnTo>
                  <a:lnTo>
                    <a:pt x="263005" y="232696"/>
                  </a:lnTo>
                  <a:lnTo>
                    <a:pt x="283665" y="192536"/>
                  </a:lnTo>
                  <a:lnTo>
                    <a:pt x="291084" y="146303"/>
                  </a:lnTo>
                  <a:lnTo>
                    <a:pt x="283665" y="100071"/>
                  </a:lnTo>
                  <a:lnTo>
                    <a:pt x="263005" y="59911"/>
                  </a:lnTo>
                  <a:lnTo>
                    <a:pt x="231501" y="28236"/>
                  </a:lnTo>
                  <a:lnTo>
                    <a:pt x="191548" y="7461"/>
                  </a:lnTo>
                  <a:lnTo>
                    <a:pt x="145542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9528809" y="5311902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5" h="292735">
                  <a:moveTo>
                    <a:pt x="0" y="146303"/>
                  </a:moveTo>
                  <a:lnTo>
                    <a:pt x="7418" y="100071"/>
                  </a:lnTo>
                  <a:lnTo>
                    <a:pt x="28078" y="59911"/>
                  </a:lnTo>
                  <a:lnTo>
                    <a:pt x="59582" y="28236"/>
                  </a:lnTo>
                  <a:lnTo>
                    <a:pt x="99535" y="7461"/>
                  </a:lnTo>
                  <a:lnTo>
                    <a:pt x="145542" y="0"/>
                  </a:lnTo>
                  <a:lnTo>
                    <a:pt x="191548" y="7461"/>
                  </a:lnTo>
                  <a:lnTo>
                    <a:pt x="231501" y="28236"/>
                  </a:lnTo>
                  <a:lnTo>
                    <a:pt x="263005" y="59911"/>
                  </a:lnTo>
                  <a:lnTo>
                    <a:pt x="283665" y="100071"/>
                  </a:lnTo>
                  <a:lnTo>
                    <a:pt x="291084" y="146303"/>
                  </a:lnTo>
                  <a:lnTo>
                    <a:pt x="283665" y="192536"/>
                  </a:lnTo>
                  <a:lnTo>
                    <a:pt x="263005" y="232696"/>
                  </a:lnTo>
                  <a:lnTo>
                    <a:pt x="231501" y="264371"/>
                  </a:lnTo>
                  <a:lnTo>
                    <a:pt x="191548" y="285146"/>
                  </a:lnTo>
                  <a:lnTo>
                    <a:pt x="145542" y="292607"/>
                  </a:lnTo>
                  <a:lnTo>
                    <a:pt x="99535" y="285146"/>
                  </a:lnTo>
                  <a:lnTo>
                    <a:pt x="59582" y="264371"/>
                  </a:lnTo>
                  <a:lnTo>
                    <a:pt x="28078" y="232696"/>
                  </a:lnTo>
                  <a:lnTo>
                    <a:pt x="7418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9635997" y="5345684"/>
            <a:ext cx="901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3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3956303" y="3387852"/>
            <a:ext cx="5689600" cy="251460"/>
          </a:xfrm>
          <a:custGeom>
            <a:avLst/>
            <a:gdLst/>
            <a:ahLst/>
            <a:cxnLst/>
            <a:rect l="l" t="t" r="r" b="b"/>
            <a:pathLst>
              <a:path w="5689600" h="251460">
                <a:moveTo>
                  <a:pt x="5689092" y="0"/>
                </a:moveTo>
                <a:lnTo>
                  <a:pt x="0" y="0"/>
                </a:lnTo>
                <a:lnTo>
                  <a:pt x="0" y="251460"/>
                </a:lnTo>
                <a:lnTo>
                  <a:pt x="5689092" y="251460"/>
                </a:lnTo>
                <a:lnTo>
                  <a:pt x="568909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Seta: para a Direita 35">
            <a:extLst>
              <a:ext uri="{FF2B5EF4-FFF2-40B4-BE49-F238E27FC236}">
                <a16:creationId xmlns:a16="http://schemas.microsoft.com/office/drawing/2014/main" id="{EBAAA803-7370-3DA9-5CB7-54BC8065858A}"/>
              </a:ext>
            </a:extLst>
          </p:cNvPr>
          <p:cNvSpPr/>
          <p:nvPr/>
        </p:nvSpPr>
        <p:spPr>
          <a:xfrm rot="5895163">
            <a:off x="2382544" y="6033264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09240435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C5D9B5DC-C779-EEC4-6A23-C3D8D116E8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4813" y="3009646"/>
            <a:ext cx="10403840" cy="276999"/>
          </a:xfrm>
        </p:spPr>
        <p:txBody>
          <a:bodyPr/>
          <a:lstStyle/>
          <a:p>
            <a:endParaRPr lang="pt-BR"/>
          </a:p>
        </p:txBody>
      </p:sp>
      <p:pic>
        <p:nvPicPr>
          <p:cNvPr id="5" name="Imagem 4" descr="Interface gráfica do usuário, Texto, Aplicativo, Email">
            <a:extLst>
              <a:ext uri="{FF2B5EF4-FFF2-40B4-BE49-F238E27FC236}">
                <a16:creationId xmlns:a16="http://schemas.microsoft.com/office/drawing/2014/main" id="{6B311CC2-F4C9-1063-626E-821F98E693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811" y="877888"/>
            <a:ext cx="11959174" cy="6757260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956093C6-E707-3F24-2B9F-8E56420F12D7}"/>
              </a:ext>
            </a:extLst>
          </p:cNvPr>
          <p:cNvGrpSpPr/>
          <p:nvPr/>
        </p:nvGrpSpPr>
        <p:grpSpPr>
          <a:xfrm>
            <a:off x="7881304" y="2523709"/>
            <a:ext cx="4214722" cy="4246026"/>
            <a:chOff x="8449223" y="2588963"/>
            <a:chExt cx="3434937" cy="3291051"/>
          </a:xfrm>
        </p:grpSpPr>
        <p:pic>
          <p:nvPicPr>
            <p:cNvPr id="4" name="Picture 2" descr="Gráfico vetorial de Postit gratuito - VectorHQ.com">
              <a:extLst>
                <a:ext uri="{FF2B5EF4-FFF2-40B4-BE49-F238E27FC236}">
                  <a16:creationId xmlns:a16="http://schemas.microsoft.com/office/drawing/2014/main" id="{CB1274A2-2D5B-6436-0661-E1F794647AB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77327">
              <a:off x="8449223" y="2588963"/>
              <a:ext cx="3434937" cy="3291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4A3B4FB7-D16B-0273-0A7E-1BBB4D27B850}"/>
                </a:ext>
              </a:extLst>
            </p:cNvPr>
            <p:cNvSpPr txBox="1"/>
            <p:nvPr/>
          </p:nvSpPr>
          <p:spPr>
            <a:xfrm rot="646168">
              <a:off x="8767644" y="3141514"/>
              <a:ext cx="2798093" cy="24673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918240">
                <a:defRPr/>
              </a:pPr>
              <a:r>
                <a:rPr lang="pt-BR" sz="1406" b="1" dirty="0">
                  <a:latin typeface="Arial Rounded MT Bold" panose="020F0704030504030204" pitchFamily="34" charset="0"/>
                </a:rPr>
                <a:t>CASO DE ALGUM TIPO DE ERRO PARA ENVIAR PROTOCOLO E ENVIAR PEDIDOS.</a:t>
              </a:r>
            </a:p>
            <a:p>
              <a:pPr algn="ctr" defTabSz="918240">
                <a:defRPr/>
              </a:pPr>
              <a:r>
                <a:rPr lang="pt-BR" sz="1406" b="1" dirty="0">
                  <a:latin typeface="Arial Rounded MT Bold" panose="020F0704030504030204" pitchFamily="34" charset="0"/>
                </a:rPr>
                <a:t> </a:t>
              </a:r>
            </a:p>
            <a:p>
              <a:pPr algn="ctr" defTabSz="918240">
                <a:defRPr/>
              </a:pPr>
              <a:r>
                <a:rPr lang="pt-BR" sz="2410" b="1" dirty="0">
                  <a:latin typeface="Arial Rounded MT Bold" panose="020F0704030504030204" pitchFamily="34" charset="0"/>
                </a:rPr>
                <a:t>SELECIONA A OPÇÃO </a:t>
              </a:r>
              <a:r>
                <a:rPr lang="pt-BR" sz="2410" b="1" dirty="0">
                  <a:solidFill>
                    <a:srgbClr val="FF0000"/>
                  </a:solidFill>
                  <a:latin typeface="Arial Rounded MT Bold" panose="020F0704030504030204" pitchFamily="34" charset="0"/>
                </a:rPr>
                <a:t>DESEJA ADIOCIONAR LINHA MÓVEL (SIM /NÃO)  </a:t>
              </a:r>
              <a:r>
                <a:rPr lang="pt-BR" sz="2410" b="1" dirty="0">
                  <a:latin typeface="Arial Rounded MT Bold" panose="020F0704030504030204" pitchFamily="34" charset="0"/>
                </a:rPr>
                <a:t>para atualizar a página.</a:t>
              </a:r>
            </a:p>
          </p:txBody>
        </p:sp>
      </p:grpSp>
      <p:pic>
        <p:nvPicPr>
          <p:cNvPr id="9" name="Imagem 8">
            <a:extLst>
              <a:ext uri="{FF2B5EF4-FFF2-40B4-BE49-F238E27FC236}">
                <a16:creationId xmlns:a16="http://schemas.microsoft.com/office/drawing/2014/main" id="{2E72A69E-756A-5D59-B2E7-524B64A116B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3037" b="67642"/>
          <a:stretch/>
        </p:blipFill>
        <p:spPr>
          <a:xfrm>
            <a:off x="459106" y="2826765"/>
            <a:ext cx="3202515" cy="1159345"/>
          </a:xfrm>
          <a:prstGeom prst="rect">
            <a:avLst/>
          </a:prstGeom>
        </p:spPr>
      </p:pic>
      <p:sp>
        <p:nvSpPr>
          <p:cNvPr id="10" name="Retângulo: Cantos Arredondados 36">
            <a:extLst>
              <a:ext uri="{FF2B5EF4-FFF2-40B4-BE49-F238E27FC236}">
                <a16:creationId xmlns:a16="http://schemas.microsoft.com/office/drawing/2014/main" id="{C65E29FE-8C0D-9829-7FDC-F7B37F44BA14}"/>
              </a:ext>
            </a:extLst>
          </p:cNvPr>
          <p:cNvSpPr/>
          <p:nvPr/>
        </p:nvSpPr>
        <p:spPr>
          <a:xfrm rot="16200000">
            <a:off x="1770918" y="1501041"/>
            <a:ext cx="1035305" cy="3686753"/>
          </a:xfrm>
          <a:prstGeom prst="roundRect">
            <a:avLst>
              <a:gd name="adj" fmla="val 9975"/>
            </a:avLst>
          </a:prstGeom>
          <a:noFill/>
          <a:ln w="76200"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91669">
              <a:defRPr/>
            </a:pPr>
            <a:endParaRPr lang="pt-BR" sz="1756" b="1" dirty="0">
              <a:solidFill>
                <a:srgbClr val="FF0000"/>
              </a:solidFill>
              <a:latin typeface="Calibri"/>
              <a:ea typeface="Tahoma" panose="020B0604030504040204" pitchFamily="34" charset="0"/>
              <a:cs typeface="Segoe UI" panose="020B0502040204020203" pitchFamily="34" charset="0"/>
            </a:endParaRPr>
          </a:p>
        </p:txBody>
      </p:sp>
      <p:pic>
        <p:nvPicPr>
          <p:cNvPr id="11" name="Picture 5">
            <a:extLst>
              <a:ext uri="{FF2B5EF4-FFF2-40B4-BE49-F238E27FC236}">
                <a16:creationId xmlns:a16="http://schemas.microsoft.com/office/drawing/2014/main" id="{CBC1DEEB-1B9A-EBF0-3971-F3BFA5E2AE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36" t="16528" b="17397"/>
          <a:stretch>
            <a:fillRect/>
          </a:stretch>
        </p:blipFill>
        <p:spPr bwMode="auto">
          <a:xfrm rot="19969599">
            <a:off x="651350" y="3568356"/>
            <a:ext cx="573674" cy="711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>
                    <a:grayscl/>
                    <a:biLevel thresh="50000"/>
                  </a:blip>
                  <a:srcRect l="60036" t="16528" b="17397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2" name="Picture 5">
            <a:extLst>
              <a:ext uri="{FF2B5EF4-FFF2-40B4-BE49-F238E27FC236}">
                <a16:creationId xmlns:a16="http://schemas.microsoft.com/office/drawing/2014/main" id="{9E5C4B81-2171-12C7-CE1D-5DA7D2CD18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36" t="16528" b="17397"/>
          <a:stretch>
            <a:fillRect/>
          </a:stretch>
        </p:blipFill>
        <p:spPr bwMode="auto">
          <a:xfrm rot="19740095">
            <a:off x="1487507" y="3527818"/>
            <a:ext cx="677292" cy="83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>
                    <a:grayscl/>
                    <a:biLevel thresh="50000"/>
                  </a:blip>
                  <a:srcRect l="60036" t="16528" b="17397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2264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18616" y="3159396"/>
            <a:ext cx="12665122" cy="75148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pt-BR" spc="140" dirty="0"/>
              <a:t>ACOMPANHAMENTO PROPOSTA</a:t>
            </a:r>
            <a:endParaRPr spc="145" dirty="0"/>
          </a:p>
        </p:txBody>
      </p:sp>
      <p:pic>
        <p:nvPicPr>
          <p:cNvPr id="9" name="object 5">
            <a:extLst>
              <a:ext uri="{FF2B5EF4-FFF2-40B4-BE49-F238E27FC236}">
                <a16:creationId xmlns:a16="http://schemas.microsoft.com/office/drawing/2014/main" id="{B297FAC6-0ED6-C152-2483-CCFC27A492BE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76470" y="5107210"/>
            <a:ext cx="1278636" cy="1444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0095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35DF19A-47B8-860E-D1CF-5920A03C41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4" name="Imagem 3" descr="Interface gráfica do usuário, Email, Site&#10;&#10;O conteúdo gerado por IA pode estar incorreto.">
            <a:extLst>
              <a:ext uri="{FF2B5EF4-FFF2-40B4-BE49-F238E27FC236}">
                <a16:creationId xmlns:a16="http://schemas.microsoft.com/office/drawing/2014/main" id="{7D682C88-AFDD-8000-EB1F-B7BE0019B9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2137"/>
            <a:ext cx="12242800" cy="7697338"/>
          </a:xfrm>
          <a:prstGeom prst="rect">
            <a:avLst/>
          </a:prstGeom>
        </p:spPr>
      </p:pic>
      <p:sp>
        <p:nvSpPr>
          <p:cNvPr id="5" name="Retângulo: Cantos Arredondados 36">
            <a:extLst>
              <a:ext uri="{FF2B5EF4-FFF2-40B4-BE49-F238E27FC236}">
                <a16:creationId xmlns:a16="http://schemas.microsoft.com/office/drawing/2014/main" id="{4190C541-5A2D-0A59-A4FD-30D7D531E8F1}"/>
              </a:ext>
            </a:extLst>
          </p:cNvPr>
          <p:cNvSpPr/>
          <p:nvPr/>
        </p:nvSpPr>
        <p:spPr>
          <a:xfrm rot="16200000">
            <a:off x="7938619" y="3280534"/>
            <a:ext cx="2345736" cy="5068502"/>
          </a:xfrm>
          <a:prstGeom prst="roundRect">
            <a:avLst>
              <a:gd name="adj" fmla="val 9975"/>
            </a:avLst>
          </a:prstGeom>
          <a:noFill/>
          <a:ln w="76200"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91669">
              <a:defRPr/>
            </a:pPr>
            <a:endParaRPr lang="pt-BR" sz="1756" b="1" dirty="0">
              <a:solidFill>
                <a:srgbClr val="FF0000"/>
              </a:solidFill>
              <a:latin typeface="Calibri"/>
              <a:ea typeface="Tahoma" panose="020B0604030504040204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6849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68F59E47-A5EB-36DE-862E-F8DE194FFD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3BD151E3-C61E-5798-6724-9C5753D3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1311" y="1926158"/>
            <a:ext cx="5980176" cy="2220595"/>
          </a:xfrm>
        </p:spPr>
        <p:txBody>
          <a:bodyPr/>
          <a:lstStyle/>
          <a:p>
            <a:endParaRPr lang="en-US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56EB3AD5-E608-00F0-AAD5-8F7E3B2BCA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12598"/>
            <a:ext cx="6337421" cy="48005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Espaço Reservado para Conteúdo 8" descr="Interface gráfica do usuário, Tabela&#10;&#10;O conteúdo gerado por IA pode estar incorreto.">
            <a:extLst>
              <a:ext uri="{FF2B5EF4-FFF2-40B4-BE49-F238E27FC236}">
                <a16:creationId xmlns:a16="http://schemas.microsoft.com/office/drawing/2014/main" id="{07B4CA01-E1B2-AF59-C960-CDBE2E50F9A7}"/>
              </a:ext>
            </a:extLst>
          </p:cNvPr>
          <p:cNvPicPr>
            <a:picLocks noGrp="1" noChangeAspect="1"/>
          </p:cNvPicPr>
          <p:nvPr>
            <p:ph sz="half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7420" y="0"/>
            <a:ext cx="5945986" cy="50279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Imagem 11" descr="Interface gráfica do usuário, Aplicativo&#10;&#10;O conteúdo gerado por IA pode estar incorreto.">
            <a:extLst>
              <a:ext uri="{FF2B5EF4-FFF2-40B4-BE49-F238E27FC236}">
                <a16:creationId xmlns:a16="http://schemas.microsoft.com/office/drawing/2014/main" id="{BA5A7986-6823-C0E0-FAE5-737801EEB6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4506" y="4913193"/>
            <a:ext cx="6193785" cy="37167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84076637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351DB147-C883-4B2F-9B8D-9D1FD5F124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Subtítulo 4">
            <a:extLst>
              <a:ext uri="{FF2B5EF4-FFF2-40B4-BE49-F238E27FC236}">
                <a16:creationId xmlns:a16="http://schemas.microsoft.com/office/drawing/2014/main" id="{68F51C54-C227-40FF-9F17-522D9BC82441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86AD2318-0CEF-49F3-A6A9-16FA041C87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792" y="764427"/>
            <a:ext cx="11613216" cy="7113495"/>
          </a:xfrm>
          <a:prstGeom prst="rect">
            <a:avLst/>
          </a:prstGeom>
        </p:spPr>
      </p:pic>
      <p:sp>
        <p:nvSpPr>
          <p:cNvPr id="6" name="object 3">
            <a:extLst>
              <a:ext uri="{FF2B5EF4-FFF2-40B4-BE49-F238E27FC236}">
                <a16:creationId xmlns:a16="http://schemas.microsoft.com/office/drawing/2014/main" id="{636300E9-876E-4A33-8F3F-084A0A2CFE7F}"/>
              </a:ext>
            </a:extLst>
          </p:cNvPr>
          <p:cNvSpPr/>
          <p:nvPr/>
        </p:nvSpPr>
        <p:spPr>
          <a:xfrm>
            <a:off x="449579" y="0"/>
            <a:ext cx="8203555" cy="736600"/>
          </a:xfrm>
          <a:custGeom>
            <a:avLst/>
            <a:gdLst/>
            <a:ahLst/>
            <a:cxnLst/>
            <a:rect l="l" t="t" r="r" b="b"/>
            <a:pathLst>
              <a:path w="4845050" h="736600">
                <a:moveTo>
                  <a:pt x="484479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22927" y="736092"/>
                </a:lnTo>
                <a:lnTo>
                  <a:pt x="4667647" y="731585"/>
                </a:lnTo>
                <a:lnTo>
                  <a:pt x="4709296" y="718659"/>
                </a:lnTo>
                <a:lnTo>
                  <a:pt x="4746984" y="698205"/>
                </a:lnTo>
                <a:lnTo>
                  <a:pt x="4779819" y="671115"/>
                </a:lnTo>
                <a:lnTo>
                  <a:pt x="4806909" y="638281"/>
                </a:lnTo>
                <a:lnTo>
                  <a:pt x="4827363" y="600593"/>
                </a:lnTo>
                <a:lnTo>
                  <a:pt x="4840289" y="558943"/>
                </a:lnTo>
                <a:lnTo>
                  <a:pt x="4844796" y="514223"/>
                </a:lnTo>
                <a:lnTo>
                  <a:pt x="484479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4">
            <a:extLst>
              <a:ext uri="{FF2B5EF4-FFF2-40B4-BE49-F238E27FC236}">
                <a16:creationId xmlns:a16="http://schemas.microsoft.com/office/drawing/2014/main" id="{F1BCCD4D-AD71-45A6-BC03-115B16940DBB}"/>
              </a:ext>
            </a:extLst>
          </p:cNvPr>
          <p:cNvSpPr txBox="1">
            <a:spLocks/>
          </p:cNvSpPr>
          <p:nvPr/>
        </p:nvSpPr>
        <p:spPr>
          <a:xfrm>
            <a:off x="698398" y="132969"/>
            <a:ext cx="8203555" cy="4129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>
              <a:defRPr sz="4800" b="1" i="0">
                <a:solidFill>
                  <a:schemeClr val="bg1"/>
                </a:solidFill>
                <a:latin typeface="Tahoma"/>
                <a:ea typeface="+mj-ea"/>
                <a:cs typeface="Tahoma"/>
              </a:defRPr>
            </a:lvl1pPr>
          </a:lstStyle>
          <a:p>
            <a:pPr marL="12700">
              <a:spcBef>
                <a:spcPts val="100"/>
              </a:spcBef>
              <a:tabLst>
                <a:tab pos="1924050" algn="l"/>
                <a:tab pos="2480945" algn="l"/>
              </a:tabLst>
            </a:pPr>
            <a:r>
              <a:rPr lang="pt-BR" sz="2600" kern="0" spc="295" dirty="0">
                <a:latin typeface="Calibri"/>
                <a:cs typeface="Calibri"/>
              </a:rPr>
              <a:t>STATUS EM ANDAMENTO- SUB STATUS VAZIO</a:t>
            </a:r>
            <a:endParaRPr lang="pt-BR" sz="2600" kern="0" dirty="0">
              <a:latin typeface="Calibri"/>
              <a:cs typeface="Calibri"/>
            </a:endParaRPr>
          </a:p>
        </p:txBody>
      </p:sp>
      <p:sp>
        <p:nvSpPr>
          <p:cNvPr id="10" name="object 5">
            <a:extLst>
              <a:ext uri="{FF2B5EF4-FFF2-40B4-BE49-F238E27FC236}">
                <a16:creationId xmlns:a16="http://schemas.microsoft.com/office/drawing/2014/main" id="{89E7E997-CA74-404A-A125-A85037C2FDB9}"/>
              </a:ext>
            </a:extLst>
          </p:cNvPr>
          <p:cNvSpPr/>
          <p:nvPr/>
        </p:nvSpPr>
        <p:spPr>
          <a:xfrm>
            <a:off x="8135470" y="545903"/>
            <a:ext cx="4107329" cy="3177482"/>
          </a:xfrm>
          <a:custGeom>
            <a:avLst/>
            <a:gdLst/>
            <a:ahLst/>
            <a:cxnLst/>
            <a:rect l="l" t="t" r="r" b="b"/>
            <a:pathLst>
              <a:path w="3360420" h="1198245">
                <a:moveTo>
                  <a:pt x="3160776" y="0"/>
                </a:moveTo>
                <a:lnTo>
                  <a:pt x="199644" y="0"/>
                </a:lnTo>
                <a:lnTo>
                  <a:pt x="153875" y="5274"/>
                </a:lnTo>
                <a:lnTo>
                  <a:pt x="111856" y="20296"/>
                </a:lnTo>
                <a:lnTo>
                  <a:pt x="74787" y="43867"/>
                </a:lnTo>
                <a:lnTo>
                  <a:pt x="43867" y="74787"/>
                </a:lnTo>
                <a:lnTo>
                  <a:pt x="20296" y="111856"/>
                </a:lnTo>
                <a:lnTo>
                  <a:pt x="5274" y="153875"/>
                </a:lnTo>
                <a:lnTo>
                  <a:pt x="0" y="199644"/>
                </a:lnTo>
                <a:lnTo>
                  <a:pt x="0" y="998220"/>
                </a:lnTo>
                <a:lnTo>
                  <a:pt x="5274" y="1043988"/>
                </a:lnTo>
                <a:lnTo>
                  <a:pt x="20296" y="1086007"/>
                </a:lnTo>
                <a:lnTo>
                  <a:pt x="43867" y="1123076"/>
                </a:lnTo>
                <a:lnTo>
                  <a:pt x="74787" y="1153996"/>
                </a:lnTo>
                <a:lnTo>
                  <a:pt x="111856" y="1177567"/>
                </a:lnTo>
                <a:lnTo>
                  <a:pt x="153875" y="1192589"/>
                </a:lnTo>
                <a:lnTo>
                  <a:pt x="199644" y="1197864"/>
                </a:lnTo>
                <a:lnTo>
                  <a:pt x="3160776" y="1197864"/>
                </a:lnTo>
                <a:lnTo>
                  <a:pt x="3206544" y="1192589"/>
                </a:lnTo>
                <a:lnTo>
                  <a:pt x="3248563" y="1177567"/>
                </a:lnTo>
                <a:lnTo>
                  <a:pt x="3285632" y="1153996"/>
                </a:lnTo>
                <a:lnTo>
                  <a:pt x="3316552" y="1123076"/>
                </a:lnTo>
                <a:lnTo>
                  <a:pt x="3340123" y="1086007"/>
                </a:lnTo>
                <a:lnTo>
                  <a:pt x="3355145" y="1043988"/>
                </a:lnTo>
                <a:lnTo>
                  <a:pt x="3360420" y="998220"/>
                </a:lnTo>
                <a:lnTo>
                  <a:pt x="3360420" y="199644"/>
                </a:lnTo>
                <a:lnTo>
                  <a:pt x="3355145" y="153875"/>
                </a:lnTo>
                <a:lnTo>
                  <a:pt x="3340123" y="111856"/>
                </a:lnTo>
                <a:lnTo>
                  <a:pt x="3316552" y="74787"/>
                </a:lnTo>
                <a:lnTo>
                  <a:pt x="3285632" y="43867"/>
                </a:lnTo>
                <a:lnTo>
                  <a:pt x="3248563" y="20296"/>
                </a:lnTo>
                <a:lnTo>
                  <a:pt x="3206544" y="5274"/>
                </a:lnTo>
                <a:lnTo>
                  <a:pt x="3160776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>
            <a:r>
              <a:rPr lang="pt-BR" b="1" spc="-20" dirty="0">
                <a:solidFill>
                  <a:schemeClr val="bg1"/>
                </a:solidFill>
                <a:latin typeface="Trebuchet MS"/>
                <a:cs typeface="Trebuchet MS"/>
              </a:rPr>
              <a:t> 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  Pedido gerado status em andamento e </a:t>
            </a:r>
            <a:r>
              <a:rPr lang="pt-BR" dirty="0" err="1">
                <a:solidFill>
                  <a:schemeClr val="bg1"/>
                </a:solidFill>
              </a:rPr>
              <a:t>substatus</a:t>
            </a:r>
            <a:r>
              <a:rPr lang="pt-BR" dirty="0">
                <a:solidFill>
                  <a:schemeClr val="bg1"/>
                </a:solidFill>
              </a:rPr>
              <a:t> fica </a:t>
            </a:r>
            <a:r>
              <a:rPr lang="pt-BR" b="1" dirty="0">
                <a:solidFill>
                  <a:schemeClr val="bg1"/>
                </a:solidFill>
              </a:rPr>
              <a:t>VAZIO RESUMO</a:t>
            </a:r>
            <a:r>
              <a:rPr lang="pt-BR" dirty="0">
                <a:solidFill>
                  <a:schemeClr val="bg1"/>
                </a:solidFill>
              </a:rPr>
              <a:t>: 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Status: </a:t>
            </a:r>
            <a:r>
              <a:rPr lang="pt-BR" b="1" dirty="0">
                <a:solidFill>
                  <a:schemeClr val="bg1"/>
                </a:solidFill>
              </a:rPr>
              <a:t>Em Andamento </a:t>
            </a:r>
          </a:p>
          <a:p>
            <a:pPr algn="ctr"/>
            <a:r>
              <a:rPr lang="pt-BR" dirty="0" err="1">
                <a:solidFill>
                  <a:schemeClr val="bg1"/>
                </a:solidFill>
              </a:rPr>
              <a:t>Substatus</a:t>
            </a:r>
            <a:r>
              <a:rPr lang="pt-BR" dirty="0">
                <a:solidFill>
                  <a:schemeClr val="bg1"/>
                </a:solidFill>
              </a:rPr>
              <a:t>: </a:t>
            </a:r>
            <a:r>
              <a:rPr lang="pt-BR" b="1" dirty="0">
                <a:solidFill>
                  <a:schemeClr val="bg1"/>
                </a:solidFill>
              </a:rPr>
              <a:t>Em branco 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Biometria: </a:t>
            </a:r>
            <a:r>
              <a:rPr lang="pt-BR" b="1" dirty="0">
                <a:solidFill>
                  <a:schemeClr val="bg1"/>
                </a:solidFill>
              </a:rPr>
              <a:t>Aprovada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pt-BR" sz="2000" b="1" dirty="0">
                <a:solidFill>
                  <a:schemeClr val="bg1"/>
                </a:solidFill>
              </a:rPr>
              <a:t>O QUE FAZER: </a:t>
            </a:r>
            <a:r>
              <a:rPr lang="pt-BR" sz="2000" dirty="0">
                <a:solidFill>
                  <a:schemeClr val="bg1"/>
                </a:solidFill>
              </a:rPr>
              <a:t>aguardar prazo máximo de 5min (SLA), caso não atualize, seguir com o cadastro da venda pelo legado e não é necessário nova biometria.</a:t>
            </a:r>
            <a:endParaRPr sz="1808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3248239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ítulo 10">
            <a:extLst>
              <a:ext uri="{FF2B5EF4-FFF2-40B4-BE49-F238E27FC236}">
                <a16:creationId xmlns:a16="http://schemas.microsoft.com/office/drawing/2014/main" id="{16E582BF-1BF9-4E3D-B62D-3D230AF983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12" name="Subtítulo 11">
            <a:extLst>
              <a:ext uri="{FF2B5EF4-FFF2-40B4-BE49-F238E27FC236}">
                <a16:creationId xmlns:a16="http://schemas.microsoft.com/office/drawing/2014/main" id="{3FC4D45D-89AF-4E2C-89B9-DBCFF2433EA6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FE451B48-59DE-B03C-447F-1A587368EB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70" y="801048"/>
            <a:ext cx="12154665" cy="7466629"/>
          </a:xfrm>
          <a:prstGeom prst="rect">
            <a:avLst/>
          </a:prstGeom>
        </p:spPr>
      </p:pic>
      <p:sp>
        <p:nvSpPr>
          <p:cNvPr id="4" name="Retângulo 3">
            <a:extLst>
              <a:ext uri="{FF2B5EF4-FFF2-40B4-BE49-F238E27FC236}">
                <a16:creationId xmlns:a16="http://schemas.microsoft.com/office/drawing/2014/main" id="{18491AA6-7D31-5624-FC64-49297A29D605}"/>
              </a:ext>
            </a:extLst>
          </p:cNvPr>
          <p:cNvSpPr/>
          <p:nvPr/>
        </p:nvSpPr>
        <p:spPr>
          <a:xfrm>
            <a:off x="1013552" y="2324559"/>
            <a:ext cx="1366091" cy="13220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object 4">
            <a:extLst>
              <a:ext uri="{FF2B5EF4-FFF2-40B4-BE49-F238E27FC236}">
                <a16:creationId xmlns:a16="http://schemas.microsoft.com/office/drawing/2014/main" id="{A2A26ACB-9EF4-A4B0-8924-226712071FBC}"/>
              </a:ext>
            </a:extLst>
          </p:cNvPr>
          <p:cNvSpPr/>
          <p:nvPr/>
        </p:nvSpPr>
        <p:spPr>
          <a:xfrm>
            <a:off x="4308387" y="4709059"/>
            <a:ext cx="6206920" cy="2952521"/>
          </a:xfrm>
          <a:custGeom>
            <a:avLst/>
            <a:gdLst/>
            <a:ahLst/>
            <a:cxnLst/>
            <a:rect l="l" t="t" r="r" b="b"/>
            <a:pathLst>
              <a:path w="8117205" h="4826635">
                <a:moveTo>
                  <a:pt x="0" y="4826508"/>
                </a:moveTo>
                <a:lnTo>
                  <a:pt x="8116824" y="4826508"/>
                </a:lnTo>
                <a:lnTo>
                  <a:pt x="8116824" y="0"/>
                </a:lnTo>
                <a:lnTo>
                  <a:pt x="0" y="0"/>
                </a:lnTo>
                <a:lnTo>
                  <a:pt x="0" y="4826508"/>
                </a:lnTo>
                <a:close/>
              </a:path>
            </a:pathLst>
          </a:custGeom>
          <a:ln w="38100">
            <a:solidFill>
              <a:srgbClr val="FF0000"/>
            </a:solidFill>
            <a:prstDash val="sysDash"/>
          </a:ln>
        </p:spPr>
        <p:txBody>
          <a:bodyPr wrap="square" lIns="0" tIns="0" rIns="0" bIns="0" rtlCol="0"/>
          <a:lstStyle/>
          <a:p>
            <a:endParaRPr sz="1808"/>
          </a:p>
        </p:txBody>
      </p:sp>
      <p:sp>
        <p:nvSpPr>
          <p:cNvPr id="9" name="Seta: Entalhada para a Direita 8">
            <a:extLst>
              <a:ext uri="{FF2B5EF4-FFF2-40B4-BE49-F238E27FC236}">
                <a16:creationId xmlns:a16="http://schemas.microsoft.com/office/drawing/2014/main" id="{1D1DA430-5D89-4E36-B142-CEE29FCAC9E6}"/>
              </a:ext>
            </a:extLst>
          </p:cNvPr>
          <p:cNvSpPr/>
          <p:nvPr/>
        </p:nvSpPr>
        <p:spPr>
          <a:xfrm rot="7083935">
            <a:off x="1664683" y="2962953"/>
            <a:ext cx="1992573" cy="140861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object 5">
            <a:extLst>
              <a:ext uri="{FF2B5EF4-FFF2-40B4-BE49-F238E27FC236}">
                <a16:creationId xmlns:a16="http://schemas.microsoft.com/office/drawing/2014/main" id="{07F2EEC4-8E90-4E1B-8514-48320D78A71A}"/>
              </a:ext>
            </a:extLst>
          </p:cNvPr>
          <p:cNvSpPr/>
          <p:nvPr/>
        </p:nvSpPr>
        <p:spPr>
          <a:xfrm>
            <a:off x="7491223" y="268683"/>
            <a:ext cx="4485906" cy="4052492"/>
          </a:xfrm>
          <a:custGeom>
            <a:avLst/>
            <a:gdLst/>
            <a:ahLst/>
            <a:cxnLst/>
            <a:rect l="l" t="t" r="r" b="b"/>
            <a:pathLst>
              <a:path w="3360420" h="1198245">
                <a:moveTo>
                  <a:pt x="3160776" y="0"/>
                </a:moveTo>
                <a:lnTo>
                  <a:pt x="199644" y="0"/>
                </a:lnTo>
                <a:lnTo>
                  <a:pt x="153875" y="5274"/>
                </a:lnTo>
                <a:lnTo>
                  <a:pt x="111856" y="20296"/>
                </a:lnTo>
                <a:lnTo>
                  <a:pt x="74787" y="43867"/>
                </a:lnTo>
                <a:lnTo>
                  <a:pt x="43867" y="74787"/>
                </a:lnTo>
                <a:lnTo>
                  <a:pt x="20296" y="111856"/>
                </a:lnTo>
                <a:lnTo>
                  <a:pt x="5274" y="153875"/>
                </a:lnTo>
                <a:lnTo>
                  <a:pt x="0" y="199644"/>
                </a:lnTo>
                <a:lnTo>
                  <a:pt x="0" y="998220"/>
                </a:lnTo>
                <a:lnTo>
                  <a:pt x="5274" y="1043988"/>
                </a:lnTo>
                <a:lnTo>
                  <a:pt x="20296" y="1086007"/>
                </a:lnTo>
                <a:lnTo>
                  <a:pt x="43867" y="1123076"/>
                </a:lnTo>
                <a:lnTo>
                  <a:pt x="74787" y="1153996"/>
                </a:lnTo>
                <a:lnTo>
                  <a:pt x="111856" y="1177567"/>
                </a:lnTo>
                <a:lnTo>
                  <a:pt x="153875" y="1192589"/>
                </a:lnTo>
                <a:lnTo>
                  <a:pt x="199644" y="1197864"/>
                </a:lnTo>
                <a:lnTo>
                  <a:pt x="3160776" y="1197864"/>
                </a:lnTo>
                <a:lnTo>
                  <a:pt x="3206544" y="1192589"/>
                </a:lnTo>
                <a:lnTo>
                  <a:pt x="3248563" y="1177567"/>
                </a:lnTo>
                <a:lnTo>
                  <a:pt x="3285632" y="1153996"/>
                </a:lnTo>
                <a:lnTo>
                  <a:pt x="3316552" y="1123076"/>
                </a:lnTo>
                <a:lnTo>
                  <a:pt x="3340123" y="1086007"/>
                </a:lnTo>
                <a:lnTo>
                  <a:pt x="3355145" y="1043988"/>
                </a:lnTo>
                <a:lnTo>
                  <a:pt x="3360420" y="998220"/>
                </a:lnTo>
                <a:lnTo>
                  <a:pt x="3360420" y="199644"/>
                </a:lnTo>
                <a:lnTo>
                  <a:pt x="3355145" y="153875"/>
                </a:lnTo>
                <a:lnTo>
                  <a:pt x="3340123" y="111856"/>
                </a:lnTo>
                <a:lnTo>
                  <a:pt x="3316552" y="74787"/>
                </a:lnTo>
                <a:lnTo>
                  <a:pt x="3285632" y="43867"/>
                </a:lnTo>
                <a:lnTo>
                  <a:pt x="3248563" y="20296"/>
                </a:lnTo>
                <a:lnTo>
                  <a:pt x="3206544" y="5274"/>
                </a:lnTo>
                <a:lnTo>
                  <a:pt x="3160776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>
            <a:r>
              <a:rPr lang="pt-BR" b="1" spc="-20" dirty="0">
                <a:solidFill>
                  <a:schemeClr val="bg1"/>
                </a:solidFill>
                <a:latin typeface="Trebuchet MS"/>
                <a:cs typeface="Trebuchet MS"/>
              </a:rPr>
              <a:t> 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  </a:t>
            </a:r>
            <a:r>
              <a:rPr lang="pt-BR" sz="2400" b="1" dirty="0">
                <a:solidFill>
                  <a:schemeClr val="bg1"/>
                </a:solidFill>
              </a:rPr>
              <a:t>Biometria enviada e/ou feita não atualiza o retorno no SOLAR após análise na </a:t>
            </a:r>
            <a:r>
              <a:rPr lang="pt-BR" sz="2400" b="1" dirty="0" err="1">
                <a:solidFill>
                  <a:schemeClr val="bg1"/>
                </a:solidFill>
              </a:rPr>
              <a:t>BrScan</a:t>
            </a:r>
            <a:r>
              <a:rPr lang="pt-BR" sz="2400" b="1" dirty="0">
                <a:solidFill>
                  <a:schemeClr val="bg1"/>
                </a:solidFill>
              </a:rPr>
              <a:t>.</a:t>
            </a:r>
          </a:p>
          <a:p>
            <a:pPr algn="ctr"/>
            <a:endParaRPr lang="pt-BR" sz="2000" dirty="0">
              <a:solidFill>
                <a:schemeClr val="bg1"/>
              </a:solidFill>
            </a:endParaRPr>
          </a:p>
          <a:p>
            <a:pPr algn="ctr"/>
            <a:r>
              <a:rPr lang="pt-BR" sz="2000" b="1" dirty="0">
                <a:solidFill>
                  <a:schemeClr val="bg1"/>
                </a:solidFill>
              </a:rPr>
              <a:t>Status:</a:t>
            </a:r>
            <a:r>
              <a:rPr lang="pt-BR" sz="2000" dirty="0">
                <a:solidFill>
                  <a:schemeClr val="bg1"/>
                </a:solidFill>
              </a:rPr>
              <a:t> Em Andamento </a:t>
            </a:r>
            <a:r>
              <a:rPr lang="pt-BR" sz="2000" dirty="0" err="1">
                <a:solidFill>
                  <a:schemeClr val="bg1"/>
                </a:solidFill>
              </a:rPr>
              <a:t>Substatus</a:t>
            </a:r>
            <a:r>
              <a:rPr lang="pt-BR" sz="2000" dirty="0">
                <a:solidFill>
                  <a:schemeClr val="bg1"/>
                </a:solidFill>
              </a:rPr>
              <a:t>: Em Branco Biometria: Em Análise.</a:t>
            </a:r>
          </a:p>
          <a:p>
            <a:pPr algn="ctr"/>
            <a:endParaRPr lang="pt-BR" sz="2000" dirty="0">
              <a:solidFill>
                <a:schemeClr val="bg1"/>
              </a:solidFill>
            </a:endParaRPr>
          </a:p>
          <a:p>
            <a:pPr algn="ctr"/>
            <a:r>
              <a:rPr lang="pt-BR" sz="2000" b="1" dirty="0">
                <a:solidFill>
                  <a:schemeClr val="bg1"/>
                </a:solidFill>
              </a:rPr>
              <a:t>O QUE FAZER</a:t>
            </a:r>
            <a:r>
              <a:rPr lang="pt-BR" sz="2000" dirty="0">
                <a:solidFill>
                  <a:schemeClr val="bg1"/>
                </a:solidFill>
              </a:rPr>
              <a:t>: Aguardar prazo máximo de 5min (SLA), caso não atualize, seguir com o cadastro da venda pelo legado e não é necessário nova biometria </a:t>
            </a:r>
            <a:endParaRPr sz="1808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7462848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17DB77FB-887E-4C84-B46F-BD49BB55CE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980" r="28057" b="10520"/>
          <a:stretch/>
        </p:blipFill>
        <p:spPr>
          <a:xfrm>
            <a:off x="0" y="413887"/>
            <a:ext cx="11850129" cy="7509775"/>
          </a:xfrm>
          <a:prstGeom prst="rect">
            <a:avLst/>
          </a:prstGeom>
        </p:spPr>
      </p:pic>
      <p:sp>
        <p:nvSpPr>
          <p:cNvPr id="4" name="Retângulo 3">
            <a:extLst>
              <a:ext uri="{FF2B5EF4-FFF2-40B4-BE49-F238E27FC236}">
                <a16:creationId xmlns:a16="http://schemas.microsoft.com/office/drawing/2014/main" id="{18491AA6-7D31-5624-FC64-49297A29D605}"/>
              </a:ext>
            </a:extLst>
          </p:cNvPr>
          <p:cNvSpPr/>
          <p:nvPr/>
        </p:nvSpPr>
        <p:spPr>
          <a:xfrm>
            <a:off x="4204987" y="2466102"/>
            <a:ext cx="797319" cy="10935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Seta: Entalhada para a Direita 8">
            <a:extLst>
              <a:ext uri="{FF2B5EF4-FFF2-40B4-BE49-F238E27FC236}">
                <a16:creationId xmlns:a16="http://schemas.microsoft.com/office/drawing/2014/main" id="{1D1DA430-5D89-4E36-B142-CEE29FCAC9E6}"/>
              </a:ext>
            </a:extLst>
          </p:cNvPr>
          <p:cNvSpPr/>
          <p:nvPr/>
        </p:nvSpPr>
        <p:spPr>
          <a:xfrm rot="7083935">
            <a:off x="4855640" y="4419806"/>
            <a:ext cx="1992573" cy="140861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object 5">
            <a:extLst>
              <a:ext uri="{FF2B5EF4-FFF2-40B4-BE49-F238E27FC236}">
                <a16:creationId xmlns:a16="http://schemas.microsoft.com/office/drawing/2014/main" id="{07F2EEC4-8E90-4E1B-8514-48320D78A71A}"/>
              </a:ext>
            </a:extLst>
          </p:cNvPr>
          <p:cNvSpPr/>
          <p:nvPr/>
        </p:nvSpPr>
        <p:spPr>
          <a:xfrm>
            <a:off x="7610495" y="900695"/>
            <a:ext cx="4485906" cy="4052492"/>
          </a:xfrm>
          <a:custGeom>
            <a:avLst/>
            <a:gdLst/>
            <a:ahLst/>
            <a:cxnLst/>
            <a:rect l="l" t="t" r="r" b="b"/>
            <a:pathLst>
              <a:path w="3360420" h="1198245">
                <a:moveTo>
                  <a:pt x="3160776" y="0"/>
                </a:moveTo>
                <a:lnTo>
                  <a:pt x="199644" y="0"/>
                </a:lnTo>
                <a:lnTo>
                  <a:pt x="153875" y="5274"/>
                </a:lnTo>
                <a:lnTo>
                  <a:pt x="111856" y="20296"/>
                </a:lnTo>
                <a:lnTo>
                  <a:pt x="74787" y="43867"/>
                </a:lnTo>
                <a:lnTo>
                  <a:pt x="43867" y="74787"/>
                </a:lnTo>
                <a:lnTo>
                  <a:pt x="20296" y="111856"/>
                </a:lnTo>
                <a:lnTo>
                  <a:pt x="5274" y="153875"/>
                </a:lnTo>
                <a:lnTo>
                  <a:pt x="0" y="199644"/>
                </a:lnTo>
                <a:lnTo>
                  <a:pt x="0" y="998220"/>
                </a:lnTo>
                <a:lnTo>
                  <a:pt x="5274" y="1043988"/>
                </a:lnTo>
                <a:lnTo>
                  <a:pt x="20296" y="1086007"/>
                </a:lnTo>
                <a:lnTo>
                  <a:pt x="43867" y="1123076"/>
                </a:lnTo>
                <a:lnTo>
                  <a:pt x="74787" y="1153996"/>
                </a:lnTo>
                <a:lnTo>
                  <a:pt x="111856" y="1177567"/>
                </a:lnTo>
                <a:lnTo>
                  <a:pt x="153875" y="1192589"/>
                </a:lnTo>
                <a:lnTo>
                  <a:pt x="199644" y="1197864"/>
                </a:lnTo>
                <a:lnTo>
                  <a:pt x="3160776" y="1197864"/>
                </a:lnTo>
                <a:lnTo>
                  <a:pt x="3206544" y="1192589"/>
                </a:lnTo>
                <a:lnTo>
                  <a:pt x="3248563" y="1177567"/>
                </a:lnTo>
                <a:lnTo>
                  <a:pt x="3285632" y="1153996"/>
                </a:lnTo>
                <a:lnTo>
                  <a:pt x="3316552" y="1123076"/>
                </a:lnTo>
                <a:lnTo>
                  <a:pt x="3340123" y="1086007"/>
                </a:lnTo>
                <a:lnTo>
                  <a:pt x="3355145" y="1043988"/>
                </a:lnTo>
                <a:lnTo>
                  <a:pt x="3360420" y="998220"/>
                </a:lnTo>
                <a:lnTo>
                  <a:pt x="3360420" y="199644"/>
                </a:lnTo>
                <a:lnTo>
                  <a:pt x="3355145" y="153875"/>
                </a:lnTo>
                <a:lnTo>
                  <a:pt x="3340123" y="111856"/>
                </a:lnTo>
                <a:lnTo>
                  <a:pt x="3316552" y="74787"/>
                </a:lnTo>
                <a:lnTo>
                  <a:pt x="3285632" y="43867"/>
                </a:lnTo>
                <a:lnTo>
                  <a:pt x="3248563" y="20296"/>
                </a:lnTo>
                <a:lnTo>
                  <a:pt x="3206544" y="5274"/>
                </a:lnTo>
                <a:lnTo>
                  <a:pt x="3160776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>
            <a:r>
              <a:rPr lang="pt-BR" b="1" spc="-20" dirty="0">
                <a:solidFill>
                  <a:schemeClr val="bg1"/>
                </a:solidFill>
                <a:latin typeface="Trebuchet MS"/>
                <a:cs typeface="Trebuchet MS"/>
              </a:rPr>
              <a:t> 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  </a:t>
            </a:r>
            <a:r>
              <a:rPr lang="pt-BR" sz="2400" b="1" dirty="0">
                <a:solidFill>
                  <a:schemeClr val="bg1"/>
                </a:solidFill>
              </a:rPr>
              <a:t>Biometria enviada e/ou feita não atualiza o retorno no SOLAR após análise na </a:t>
            </a:r>
            <a:r>
              <a:rPr lang="pt-BR" sz="2400" b="1" dirty="0" err="1">
                <a:solidFill>
                  <a:schemeClr val="bg1"/>
                </a:solidFill>
              </a:rPr>
              <a:t>BrScan</a:t>
            </a:r>
            <a:r>
              <a:rPr lang="pt-BR" sz="2400" b="1" dirty="0">
                <a:solidFill>
                  <a:schemeClr val="bg1"/>
                </a:solidFill>
              </a:rPr>
              <a:t>.</a:t>
            </a:r>
          </a:p>
          <a:p>
            <a:pPr algn="ctr"/>
            <a:endParaRPr lang="pt-BR" sz="2000" dirty="0">
              <a:solidFill>
                <a:schemeClr val="bg1"/>
              </a:solidFill>
            </a:endParaRPr>
          </a:p>
          <a:p>
            <a:pPr algn="ctr"/>
            <a:r>
              <a:rPr lang="pt-BR" sz="2000" b="1" dirty="0">
                <a:solidFill>
                  <a:schemeClr val="bg1"/>
                </a:solidFill>
              </a:rPr>
              <a:t>Status:</a:t>
            </a:r>
            <a:r>
              <a:rPr lang="pt-BR" sz="2000" dirty="0">
                <a:solidFill>
                  <a:schemeClr val="bg1"/>
                </a:solidFill>
              </a:rPr>
              <a:t> Em Andamento </a:t>
            </a:r>
            <a:r>
              <a:rPr lang="pt-BR" sz="2000" dirty="0" err="1">
                <a:solidFill>
                  <a:schemeClr val="bg1"/>
                </a:solidFill>
              </a:rPr>
              <a:t>Substatus</a:t>
            </a:r>
            <a:r>
              <a:rPr lang="pt-BR" sz="2000" dirty="0">
                <a:solidFill>
                  <a:schemeClr val="bg1"/>
                </a:solidFill>
              </a:rPr>
              <a:t>: Em Branco Biometria: Em Análise.</a:t>
            </a:r>
          </a:p>
          <a:p>
            <a:pPr algn="ctr"/>
            <a:endParaRPr lang="pt-BR" sz="2000" dirty="0">
              <a:solidFill>
                <a:schemeClr val="bg1"/>
              </a:solidFill>
            </a:endParaRPr>
          </a:p>
          <a:p>
            <a:pPr algn="ctr"/>
            <a:r>
              <a:rPr lang="pt-BR" sz="2000" b="1" dirty="0">
                <a:solidFill>
                  <a:schemeClr val="bg1"/>
                </a:solidFill>
              </a:rPr>
              <a:t>O QUE FAZER</a:t>
            </a:r>
            <a:r>
              <a:rPr lang="pt-BR" sz="2000" dirty="0">
                <a:solidFill>
                  <a:schemeClr val="bg1"/>
                </a:solidFill>
              </a:rPr>
              <a:t>: Aguardar prazo máximo de 5min (SLA), caso não atualize, seguir com o cadastro da venda pelo legado e não é necessário nova biometria </a:t>
            </a:r>
            <a:endParaRPr sz="1808" dirty="0">
              <a:solidFill>
                <a:schemeClr val="bg1"/>
              </a:solidFill>
            </a:endParaRPr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B116F203-8616-4962-8BF8-F39F33BD9A0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6998C217-DCBD-441B-93BB-D60BCAF3EA4A}"/>
              </a:ext>
            </a:extLst>
          </p:cNvPr>
          <p:cNvSpPr/>
          <p:nvPr/>
        </p:nvSpPr>
        <p:spPr>
          <a:xfrm>
            <a:off x="4204988" y="1576006"/>
            <a:ext cx="1366091" cy="13220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5A38FD68-0414-4476-AFE9-A263F9876D2E}"/>
              </a:ext>
            </a:extLst>
          </p:cNvPr>
          <p:cNvSpPr/>
          <p:nvPr/>
        </p:nvSpPr>
        <p:spPr>
          <a:xfrm>
            <a:off x="4204987" y="1959111"/>
            <a:ext cx="1366091" cy="36544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70090928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02BDB6F3-F7DC-4A38-86CF-9A243A4FDA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95300"/>
            <a:ext cx="12242800" cy="7651750"/>
          </a:xfrm>
          <a:prstGeom prst="rect">
            <a:avLst/>
          </a:prstGeom>
        </p:spPr>
      </p:pic>
      <p:sp>
        <p:nvSpPr>
          <p:cNvPr id="4" name="Retângulo 3">
            <a:extLst>
              <a:ext uri="{FF2B5EF4-FFF2-40B4-BE49-F238E27FC236}">
                <a16:creationId xmlns:a16="http://schemas.microsoft.com/office/drawing/2014/main" id="{18491AA6-7D31-5624-FC64-49297A29D605}"/>
              </a:ext>
            </a:extLst>
          </p:cNvPr>
          <p:cNvSpPr/>
          <p:nvPr/>
        </p:nvSpPr>
        <p:spPr>
          <a:xfrm>
            <a:off x="4204987" y="2466102"/>
            <a:ext cx="797319" cy="10935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Seta: Entalhada para a Direita 8">
            <a:extLst>
              <a:ext uri="{FF2B5EF4-FFF2-40B4-BE49-F238E27FC236}">
                <a16:creationId xmlns:a16="http://schemas.microsoft.com/office/drawing/2014/main" id="{1D1DA430-5D89-4E36-B142-CEE29FCAC9E6}"/>
              </a:ext>
            </a:extLst>
          </p:cNvPr>
          <p:cNvSpPr/>
          <p:nvPr/>
        </p:nvSpPr>
        <p:spPr>
          <a:xfrm rot="7083935">
            <a:off x="2118480" y="2477261"/>
            <a:ext cx="1992573" cy="140861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object 5">
            <a:extLst>
              <a:ext uri="{FF2B5EF4-FFF2-40B4-BE49-F238E27FC236}">
                <a16:creationId xmlns:a16="http://schemas.microsoft.com/office/drawing/2014/main" id="{07F2EEC4-8E90-4E1B-8514-48320D78A71A}"/>
              </a:ext>
            </a:extLst>
          </p:cNvPr>
          <p:cNvSpPr/>
          <p:nvPr/>
        </p:nvSpPr>
        <p:spPr>
          <a:xfrm>
            <a:off x="7610495" y="900695"/>
            <a:ext cx="4485906" cy="4052492"/>
          </a:xfrm>
          <a:custGeom>
            <a:avLst/>
            <a:gdLst/>
            <a:ahLst/>
            <a:cxnLst/>
            <a:rect l="l" t="t" r="r" b="b"/>
            <a:pathLst>
              <a:path w="3360420" h="1198245">
                <a:moveTo>
                  <a:pt x="3160776" y="0"/>
                </a:moveTo>
                <a:lnTo>
                  <a:pt x="199644" y="0"/>
                </a:lnTo>
                <a:lnTo>
                  <a:pt x="153875" y="5274"/>
                </a:lnTo>
                <a:lnTo>
                  <a:pt x="111856" y="20296"/>
                </a:lnTo>
                <a:lnTo>
                  <a:pt x="74787" y="43867"/>
                </a:lnTo>
                <a:lnTo>
                  <a:pt x="43867" y="74787"/>
                </a:lnTo>
                <a:lnTo>
                  <a:pt x="20296" y="111856"/>
                </a:lnTo>
                <a:lnTo>
                  <a:pt x="5274" y="153875"/>
                </a:lnTo>
                <a:lnTo>
                  <a:pt x="0" y="199644"/>
                </a:lnTo>
                <a:lnTo>
                  <a:pt x="0" y="998220"/>
                </a:lnTo>
                <a:lnTo>
                  <a:pt x="5274" y="1043988"/>
                </a:lnTo>
                <a:lnTo>
                  <a:pt x="20296" y="1086007"/>
                </a:lnTo>
                <a:lnTo>
                  <a:pt x="43867" y="1123076"/>
                </a:lnTo>
                <a:lnTo>
                  <a:pt x="74787" y="1153996"/>
                </a:lnTo>
                <a:lnTo>
                  <a:pt x="111856" y="1177567"/>
                </a:lnTo>
                <a:lnTo>
                  <a:pt x="153875" y="1192589"/>
                </a:lnTo>
                <a:lnTo>
                  <a:pt x="199644" y="1197864"/>
                </a:lnTo>
                <a:lnTo>
                  <a:pt x="3160776" y="1197864"/>
                </a:lnTo>
                <a:lnTo>
                  <a:pt x="3206544" y="1192589"/>
                </a:lnTo>
                <a:lnTo>
                  <a:pt x="3248563" y="1177567"/>
                </a:lnTo>
                <a:lnTo>
                  <a:pt x="3285632" y="1153996"/>
                </a:lnTo>
                <a:lnTo>
                  <a:pt x="3316552" y="1123076"/>
                </a:lnTo>
                <a:lnTo>
                  <a:pt x="3340123" y="1086007"/>
                </a:lnTo>
                <a:lnTo>
                  <a:pt x="3355145" y="1043988"/>
                </a:lnTo>
                <a:lnTo>
                  <a:pt x="3360420" y="998220"/>
                </a:lnTo>
                <a:lnTo>
                  <a:pt x="3360420" y="199644"/>
                </a:lnTo>
                <a:lnTo>
                  <a:pt x="3355145" y="153875"/>
                </a:lnTo>
                <a:lnTo>
                  <a:pt x="3340123" y="111856"/>
                </a:lnTo>
                <a:lnTo>
                  <a:pt x="3316552" y="74787"/>
                </a:lnTo>
                <a:lnTo>
                  <a:pt x="3285632" y="43867"/>
                </a:lnTo>
                <a:lnTo>
                  <a:pt x="3248563" y="20296"/>
                </a:lnTo>
                <a:lnTo>
                  <a:pt x="3206544" y="5274"/>
                </a:lnTo>
                <a:lnTo>
                  <a:pt x="3160776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>
            <a:r>
              <a:rPr lang="pt-BR" b="1" spc="-20" dirty="0">
                <a:solidFill>
                  <a:schemeClr val="bg1"/>
                </a:solidFill>
                <a:latin typeface="Trebuchet MS"/>
                <a:cs typeface="Trebuchet MS"/>
              </a:rPr>
              <a:t> 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  </a:t>
            </a:r>
            <a:r>
              <a:rPr lang="pt-BR" sz="2400" b="1" dirty="0">
                <a:solidFill>
                  <a:schemeClr val="bg1"/>
                </a:solidFill>
              </a:rPr>
              <a:t>Biometria enviada e/ou feita não atualiza o retorno no SOLAR após análise na </a:t>
            </a:r>
            <a:r>
              <a:rPr lang="pt-BR" sz="2400" b="1" dirty="0" err="1">
                <a:solidFill>
                  <a:schemeClr val="bg1"/>
                </a:solidFill>
              </a:rPr>
              <a:t>BrScan</a:t>
            </a:r>
            <a:r>
              <a:rPr lang="pt-BR" sz="2400" b="1" dirty="0">
                <a:solidFill>
                  <a:schemeClr val="bg1"/>
                </a:solidFill>
              </a:rPr>
              <a:t>.</a:t>
            </a:r>
          </a:p>
          <a:p>
            <a:pPr algn="ctr"/>
            <a:endParaRPr lang="pt-BR" sz="2000" dirty="0">
              <a:solidFill>
                <a:schemeClr val="bg1"/>
              </a:solidFill>
            </a:endParaRPr>
          </a:p>
          <a:p>
            <a:pPr algn="ctr"/>
            <a:r>
              <a:rPr lang="pt-BR" sz="2000" b="1" dirty="0">
                <a:solidFill>
                  <a:schemeClr val="bg1"/>
                </a:solidFill>
              </a:rPr>
              <a:t>Status:</a:t>
            </a:r>
            <a:r>
              <a:rPr lang="pt-BR" sz="2000" dirty="0">
                <a:solidFill>
                  <a:schemeClr val="bg1"/>
                </a:solidFill>
              </a:rPr>
              <a:t> Em Andamento </a:t>
            </a:r>
            <a:r>
              <a:rPr lang="pt-BR" sz="2000" dirty="0" err="1">
                <a:solidFill>
                  <a:schemeClr val="bg1"/>
                </a:solidFill>
              </a:rPr>
              <a:t>Substatus</a:t>
            </a:r>
            <a:r>
              <a:rPr lang="pt-BR" sz="2000" dirty="0">
                <a:solidFill>
                  <a:schemeClr val="bg1"/>
                </a:solidFill>
              </a:rPr>
              <a:t>: Em Branco Biometria: Em Análise.</a:t>
            </a:r>
          </a:p>
          <a:p>
            <a:pPr algn="ctr"/>
            <a:endParaRPr lang="pt-BR" sz="2000" dirty="0">
              <a:solidFill>
                <a:schemeClr val="bg1"/>
              </a:solidFill>
            </a:endParaRPr>
          </a:p>
          <a:p>
            <a:pPr algn="ctr"/>
            <a:r>
              <a:rPr lang="pt-BR" sz="2000" b="1" dirty="0">
                <a:solidFill>
                  <a:schemeClr val="bg1"/>
                </a:solidFill>
              </a:rPr>
              <a:t>O QUE FAZER</a:t>
            </a:r>
            <a:r>
              <a:rPr lang="pt-BR" sz="2000" dirty="0">
                <a:solidFill>
                  <a:schemeClr val="bg1"/>
                </a:solidFill>
              </a:rPr>
              <a:t>: Aguardar prazo máximo de 5min (SLA), caso não atualize, seguir com o cadastro da venda pelo legado e não é necessário nova biometria </a:t>
            </a:r>
            <a:endParaRPr sz="1808" dirty="0">
              <a:solidFill>
                <a:schemeClr val="bg1"/>
              </a:solidFill>
            </a:endParaRPr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B116F203-8616-4962-8BF8-F39F33BD9A0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6998C217-DCBD-441B-93BB-D60BCAF3EA4A}"/>
              </a:ext>
            </a:extLst>
          </p:cNvPr>
          <p:cNvSpPr/>
          <p:nvPr/>
        </p:nvSpPr>
        <p:spPr>
          <a:xfrm>
            <a:off x="4204988" y="1576006"/>
            <a:ext cx="1366091" cy="13220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5A38FD68-0414-4476-AFE9-A263F9876D2E}"/>
              </a:ext>
            </a:extLst>
          </p:cNvPr>
          <p:cNvSpPr/>
          <p:nvPr/>
        </p:nvSpPr>
        <p:spPr>
          <a:xfrm>
            <a:off x="4204987" y="1959111"/>
            <a:ext cx="1366091" cy="36544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AutoShape 2">
            <a:extLst>
              <a:ext uri="{FF2B5EF4-FFF2-40B4-BE49-F238E27FC236}">
                <a16:creationId xmlns:a16="http://schemas.microsoft.com/office/drawing/2014/main" id="{78499E06-8118-46B6-B9C2-0AE4C983B83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121400" y="43211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17765080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8C3A5D1C-F013-4262-8EEA-18FB64B3DC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5" y="992187"/>
            <a:ext cx="12134850" cy="7268944"/>
          </a:xfrm>
          <a:prstGeom prst="rect">
            <a:avLst/>
          </a:prstGeom>
        </p:spPr>
      </p:pic>
      <p:sp>
        <p:nvSpPr>
          <p:cNvPr id="5" name="object 3">
            <a:extLst>
              <a:ext uri="{FF2B5EF4-FFF2-40B4-BE49-F238E27FC236}">
                <a16:creationId xmlns:a16="http://schemas.microsoft.com/office/drawing/2014/main" id="{BC37CBB0-EDF6-4ADE-BE9D-5DEB6476D78D}"/>
              </a:ext>
            </a:extLst>
          </p:cNvPr>
          <p:cNvSpPr/>
          <p:nvPr/>
        </p:nvSpPr>
        <p:spPr>
          <a:xfrm>
            <a:off x="449580" y="0"/>
            <a:ext cx="5132354" cy="736600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4">
            <a:extLst>
              <a:ext uri="{FF2B5EF4-FFF2-40B4-BE49-F238E27FC236}">
                <a16:creationId xmlns:a16="http://schemas.microsoft.com/office/drawing/2014/main" id="{2FB78490-C813-4364-A5B6-A6D1CAFDB8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9173" y="161833"/>
            <a:ext cx="5433254" cy="4129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26235" algn="l"/>
                <a:tab pos="2183130" algn="l"/>
                <a:tab pos="3294379" algn="l"/>
              </a:tabLst>
            </a:pPr>
            <a:r>
              <a:rPr lang="pt-BR" sz="2600" spc="295" dirty="0">
                <a:latin typeface="Calibri"/>
                <a:cs typeface="Calibri"/>
              </a:rPr>
              <a:t>PROBLEMA COM BIOMETRIA</a:t>
            </a:r>
            <a:endParaRPr sz="2600" dirty="0">
              <a:latin typeface="Calibri"/>
              <a:cs typeface="Calibri"/>
            </a:endParaRPr>
          </a:p>
        </p:txBody>
      </p:sp>
      <p:sp>
        <p:nvSpPr>
          <p:cNvPr id="7" name="Seta: Entalhada para a Direita 6">
            <a:extLst>
              <a:ext uri="{FF2B5EF4-FFF2-40B4-BE49-F238E27FC236}">
                <a16:creationId xmlns:a16="http://schemas.microsoft.com/office/drawing/2014/main" id="{87720D52-9412-4CC9-A0A0-480E568A9A4C}"/>
              </a:ext>
            </a:extLst>
          </p:cNvPr>
          <p:cNvSpPr/>
          <p:nvPr/>
        </p:nvSpPr>
        <p:spPr>
          <a:xfrm rot="5400000">
            <a:off x="2429178" y="3012642"/>
            <a:ext cx="1992573" cy="140861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Seta: Entalhada para a Direita 7">
            <a:extLst>
              <a:ext uri="{FF2B5EF4-FFF2-40B4-BE49-F238E27FC236}">
                <a16:creationId xmlns:a16="http://schemas.microsoft.com/office/drawing/2014/main" id="{8D41FF44-3A03-40BB-A6F5-3CAA62D076C9}"/>
              </a:ext>
            </a:extLst>
          </p:cNvPr>
          <p:cNvSpPr/>
          <p:nvPr/>
        </p:nvSpPr>
        <p:spPr>
          <a:xfrm>
            <a:off x="6022427" y="5566651"/>
            <a:ext cx="1992573" cy="140861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object 5">
            <a:extLst>
              <a:ext uri="{FF2B5EF4-FFF2-40B4-BE49-F238E27FC236}">
                <a16:creationId xmlns:a16="http://schemas.microsoft.com/office/drawing/2014/main" id="{C975E270-4F70-4244-B0A6-01AFFB397216}"/>
              </a:ext>
            </a:extLst>
          </p:cNvPr>
          <p:cNvSpPr/>
          <p:nvPr/>
        </p:nvSpPr>
        <p:spPr>
          <a:xfrm>
            <a:off x="6796954" y="306114"/>
            <a:ext cx="4372303" cy="3618021"/>
          </a:xfrm>
          <a:custGeom>
            <a:avLst/>
            <a:gdLst/>
            <a:ahLst/>
            <a:cxnLst/>
            <a:rect l="l" t="t" r="r" b="b"/>
            <a:pathLst>
              <a:path w="3360420" h="1198245">
                <a:moveTo>
                  <a:pt x="3160776" y="0"/>
                </a:moveTo>
                <a:lnTo>
                  <a:pt x="199644" y="0"/>
                </a:lnTo>
                <a:lnTo>
                  <a:pt x="153875" y="5274"/>
                </a:lnTo>
                <a:lnTo>
                  <a:pt x="111856" y="20296"/>
                </a:lnTo>
                <a:lnTo>
                  <a:pt x="74787" y="43867"/>
                </a:lnTo>
                <a:lnTo>
                  <a:pt x="43867" y="74787"/>
                </a:lnTo>
                <a:lnTo>
                  <a:pt x="20296" y="111856"/>
                </a:lnTo>
                <a:lnTo>
                  <a:pt x="5274" y="153875"/>
                </a:lnTo>
                <a:lnTo>
                  <a:pt x="0" y="199644"/>
                </a:lnTo>
                <a:lnTo>
                  <a:pt x="0" y="998220"/>
                </a:lnTo>
                <a:lnTo>
                  <a:pt x="5274" y="1043988"/>
                </a:lnTo>
                <a:lnTo>
                  <a:pt x="20296" y="1086007"/>
                </a:lnTo>
                <a:lnTo>
                  <a:pt x="43867" y="1123076"/>
                </a:lnTo>
                <a:lnTo>
                  <a:pt x="74787" y="1153996"/>
                </a:lnTo>
                <a:lnTo>
                  <a:pt x="111856" y="1177567"/>
                </a:lnTo>
                <a:lnTo>
                  <a:pt x="153875" y="1192589"/>
                </a:lnTo>
                <a:lnTo>
                  <a:pt x="199644" y="1197864"/>
                </a:lnTo>
                <a:lnTo>
                  <a:pt x="3160776" y="1197864"/>
                </a:lnTo>
                <a:lnTo>
                  <a:pt x="3206544" y="1192589"/>
                </a:lnTo>
                <a:lnTo>
                  <a:pt x="3248563" y="1177567"/>
                </a:lnTo>
                <a:lnTo>
                  <a:pt x="3285632" y="1153996"/>
                </a:lnTo>
                <a:lnTo>
                  <a:pt x="3316552" y="1123076"/>
                </a:lnTo>
                <a:lnTo>
                  <a:pt x="3340123" y="1086007"/>
                </a:lnTo>
                <a:lnTo>
                  <a:pt x="3355145" y="1043988"/>
                </a:lnTo>
                <a:lnTo>
                  <a:pt x="3360420" y="998220"/>
                </a:lnTo>
                <a:lnTo>
                  <a:pt x="3360420" y="199644"/>
                </a:lnTo>
                <a:lnTo>
                  <a:pt x="3355145" y="153875"/>
                </a:lnTo>
                <a:lnTo>
                  <a:pt x="3340123" y="111856"/>
                </a:lnTo>
                <a:lnTo>
                  <a:pt x="3316552" y="74787"/>
                </a:lnTo>
                <a:lnTo>
                  <a:pt x="3285632" y="43867"/>
                </a:lnTo>
                <a:lnTo>
                  <a:pt x="3248563" y="20296"/>
                </a:lnTo>
                <a:lnTo>
                  <a:pt x="3206544" y="5274"/>
                </a:lnTo>
                <a:lnTo>
                  <a:pt x="3160776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>
            <a:r>
              <a:rPr lang="pt-BR" b="1" spc="-20" dirty="0">
                <a:solidFill>
                  <a:schemeClr val="bg1"/>
                </a:solidFill>
                <a:latin typeface="Trebuchet MS"/>
                <a:cs typeface="Trebuchet MS"/>
              </a:rPr>
              <a:t> 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  Pedido gerado status em andamento e </a:t>
            </a:r>
            <a:r>
              <a:rPr lang="pt-BR" dirty="0" err="1">
                <a:solidFill>
                  <a:schemeClr val="bg1"/>
                </a:solidFill>
              </a:rPr>
              <a:t>substatus</a:t>
            </a:r>
            <a:r>
              <a:rPr lang="pt-BR" dirty="0">
                <a:solidFill>
                  <a:schemeClr val="bg1"/>
                </a:solidFill>
              </a:rPr>
              <a:t> fica </a:t>
            </a:r>
            <a:r>
              <a:rPr lang="pt-BR" b="1" dirty="0">
                <a:solidFill>
                  <a:schemeClr val="bg1"/>
                </a:solidFill>
              </a:rPr>
              <a:t>VAZIO RESUMO</a:t>
            </a:r>
            <a:r>
              <a:rPr lang="pt-BR" dirty="0">
                <a:solidFill>
                  <a:schemeClr val="bg1"/>
                </a:solidFill>
              </a:rPr>
              <a:t>: 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Status: </a:t>
            </a:r>
            <a:r>
              <a:rPr lang="pt-BR" b="1" dirty="0">
                <a:solidFill>
                  <a:schemeClr val="bg1"/>
                </a:solidFill>
              </a:rPr>
              <a:t>Em Andamento </a:t>
            </a:r>
          </a:p>
          <a:p>
            <a:pPr algn="ctr"/>
            <a:r>
              <a:rPr lang="pt-BR" dirty="0" err="1">
                <a:solidFill>
                  <a:schemeClr val="bg1"/>
                </a:solidFill>
              </a:rPr>
              <a:t>Substatus</a:t>
            </a:r>
            <a:r>
              <a:rPr lang="pt-BR" dirty="0">
                <a:solidFill>
                  <a:schemeClr val="bg1"/>
                </a:solidFill>
              </a:rPr>
              <a:t>: </a:t>
            </a:r>
            <a:r>
              <a:rPr lang="pt-BR" b="1" dirty="0">
                <a:solidFill>
                  <a:schemeClr val="bg1"/>
                </a:solidFill>
              </a:rPr>
              <a:t>Em branco 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Biometria: </a:t>
            </a:r>
            <a:r>
              <a:rPr lang="pt-BR" b="1" dirty="0">
                <a:solidFill>
                  <a:schemeClr val="bg1"/>
                </a:solidFill>
              </a:rPr>
              <a:t>Aprovada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pt-BR" sz="2000" b="1" dirty="0">
                <a:solidFill>
                  <a:schemeClr val="bg1"/>
                </a:solidFill>
              </a:rPr>
              <a:t>O QUE FAZER: </a:t>
            </a:r>
            <a:r>
              <a:rPr lang="pt-BR" sz="2000" dirty="0">
                <a:solidFill>
                  <a:schemeClr val="bg1"/>
                </a:solidFill>
              </a:rPr>
              <a:t>aguardar prazo máximo de 5min (SLA), caso não atualize, seguir com o cadastro da venda pelo legado e não é necessário nova biometria </a:t>
            </a:r>
            <a:endParaRPr sz="1808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7640324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A54DB777-7C93-4C75-8A75-D9D777150A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73499"/>
            <a:ext cx="12242800" cy="6095351"/>
          </a:xfrm>
          <a:prstGeom prst="rect">
            <a:avLst/>
          </a:prstGeom>
        </p:spPr>
      </p:pic>
      <p:sp>
        <p:nvSpPr>
          <p:cNvPr id="5" name="object 3">
            <a:extLst>
              <a:ext uri="{FF2B5EF4-FFF2-40B4-BE49-F238E27FC236}">
                <a16:creationId xmlns:a16="http://schemas.microsoft.com/office/drawing/2014/main" id="{BC37CBB0-EDF6-4ADE-BE9D-5DEB6476D78D}"/>
              </a:ext>
            </a:extLst>
          </p:cNvPr>
          <p:cNvSpPr/>
          <p:nvPr/>
        </p:nvSpPr>
        <p:spPr>
          <a:xfrm>
            <a:off x="449580" y="0"/>
            <a:ext cx="5132354" cy="736600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4">
            <a:extLst>
              <a:ext uri="{FF2B5EF4-FFF2-40B4-BE49-F238E27FC236}">
                <a16:creationId xmlns:a16="http://schemas.microsoft.com/office/drawing/2014/main" id="{2FB78490-C813-4364-A5B6-A6D1CAFDB8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9173" y="161833"/>
            <a:ext cx="5433254" cy="4129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26235" algn="l"/>
                <a:tab pos="2183130" algn="l"/>
                <a:tab pos="3294379" algn="l"/>
              </a:tabLst>
            </a:pPr>
            <a:r>
              <a:rPr lang="pt-BR" sz="2600" spc="295" dirty="0">
                <a:latin typeface="Calibri"/>
                <a:cs typeface="Calibri"/>
              </a:rPr>
              <a:t>CRÉDITO APROVADO </a:t>
            </a:r>
            <a:endParaRPr sz="2600" dirty="0">
              <a:latin typeface="Calibri"/>
              <a:cs typeface="Calibri"/>
            </a:endParaRPr>
          </a:p>
        </p:txBody>
      </p:sp>
      <p:sp>
        <p:nvSpPr>
          <p:cNvPr id="8" name="Seta: Entalhada para a Direita 7">
            <a:extLst>
              <a:ext uri="{FF2B5EF4-FFF2-40B4-BE49-F238E27FC236}">
                <a16:creationId xmlns:a16="http://schemas.microsoft.com/office/drawing/2014/main" id="{8D41FF44-3A03-40BB-A6F5-3CAA62D076C9}"/>
              </a:ext>
            </a:extLst>
          </p:cNvPr>
          <p:cNvSpPr/>
          <p:nvPr/>
        </p:nvSpPr>
        <p:spPr>
          <a:xfrm>
            <a:off x="7539228" y="4890200"/>
            <a:ext cx="1992573" cy="140861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object 5">
            <a:extLst>
              <a:ext uri="{FF2B5EF4-FFF2-40B4-BE49-F238E27FC236}">
                <a16:creationId xmlns:a16="http://schemas.microsoft.com/office/drawing/2014/main" id="{C975E270-4F70-4244-B0A6-01AFFB397216}"/>
              </a:ext>
            </a:extLst>
          </p:cNvPr>
          <p:cNvSpPr/>
          <p:nvPr/>
        </p:nvSpPr>
        <p:spPr>
          <a:xfrm>
            <a:off x="7396480" y="306115"/>
            <a:ext cx="3772777" cy="3006046"/>
          </a:xfrm>
          <a:custGeom>
            <a:avLst/>
            <a:gdLst/>
            <a:ahLst/>
            <a:cxnLst/>
            <a:rect l="l" t="t" r="r" b="b"/>
            <a:pathLst>
              <a:path w="3360420" h="1198245">
                <a:moveTo>
                  <a:pt x="3160776" y="0"/>
                </a:moveTo>
                <a:lnTo>
                  <a:pt x="199644" y="0"/>
                </a:lnTo>
                <a:lnTo>
                  <a:pt x="153875" y="5274"/>
                </a:lnTo>
                <a:lnTo>
                  <a:pt x="111856" y="20296"/>
                </a:lnTo>
                <a:lnTo>
                  <a:pt x="74787" y="43867"/>
                </a:lnTo>
                <a:lnTo>
                  <a:pt x="43867" y="74787"/>
                </a:lnTo>
                <a:lnTo>
                  <a:pt x="20296" y="111856"/>
                </a:lnTo>
                <a:lnTo>
                  <a:pt x="5274" y="153875"/>
                </a:lnTo>
                <a:lnTo>
                  <a:pt x="0" y="199644"/>
                </a:lnTo>
                <a:lnTo>
                  <a:pt x="0" y="998220"/>
                </a:lnTo>
                <a:lnTo>
                  <a:pt x="5274" y="1043988"/>
                </a:lnTo>
                <a:lnTo>
                  <a:pt x="20296" y="1086007"/>
                </a:lnTo>
                <a:lnTo>
                  <a:pt x="43867" y="1123076"/>
                </a:lnTo>
                <a:lnTo>
                  <a:pt x="74787" y="1153996"/>
                </a:lnTo>
                <a:lnTo>
                  <a:pt x="111856" y="1177567"/>
                </a:lnTo>
                <a:lnTo>
                  <a:pt x="153875" y="1192589"/>
                </a:lnTo>
                <a:lnTo>
                  <a:pt x="199644" y="1197864"/>
                </a:lnTo>
                <a:lnTo>
                  <a:pt x="3160776" y="1197864"/>
                </a:lnTo>
                <a:lnTo>
                  <a:pt x="3206544" y="1192589"/>
                </a:lnTo>
                <a:lnTo>
                  <a:pt x="3248563" y="1177567"/>
                </a:lnTo>
                <a:lnTo>
                  <a:pt x="3285632" y="1153996"/>
                </a:lnTo>
                <a:lnTo>
                  <a:pt x="3316552" y="1123076"/>
                </a:lnTo>
                <a:lnTo>
                  <a:pt x="3340123" y="1086007"/>
                </a:lnTo>
                <a:lnTo>
                  <a:pt x="3355145" y="1043988"/>
                </a:lnTo>
                <a:lnTo>
                  <a:pt x="3360420" y="998220"/>
                </a:lnTo>
                <a:lnTo>
                  <a:pt x="3360420" y="199644"/>
                </a:lnTo>
                <a:lnTo>
                  <a:pt x="3355145" y="153875"/>
                </a:lnTo>
                <a:lnTo>
                  <a:pt x="3340123" y="111856"/>
                </a:lnTo>
                <a:lnTo>
                  <a:pt x="3316552" y="74787"/>
                </a:lnTo>
                <a:lnTo>
                  <a:pt x="3285632" y="43867"/>
                </a:lnTo>
                <a:lnTo>
                  <a:pt x="3248563" y="20296"/>
                </a:lnTo>
                <a:lnTo>
                  <a:pt x="3206544" y="5274"/>
                </a:lnTo>
                <a:lnTo>
                  <a:pt x="3160776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>
            <a:r>
              <a:rPr lang="pt-BR" b="1" spc="-20" dirty="0">
                <a:solidFill>
                  <a:schemeClr val="bg1"/>
                </a:solidFill>
                <a:latin typeface="Trebuchet MS"/>
                <a:cs typeface="Trebuchet MS"/>
              </a:rPr>
              <a:t> 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  Pedido gerado status em: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Status: </a:t>
            </a:r>
            <a:r>
              <a:rPr lang="pt-BR" b="1" dirty="0">
                <a:solidFill>
                  <a:schemeClr val="bg1"/>
                </a:solidFill>
              </a:rPr>
              <a:t>Em Andamento </a:t>
            </a:r>
          </a:p>
          <a:p>
            <a:pPr algn="ctr"/>
            <a:r>
              <a:rPr lang="pt-BR" dirty="0" err="1">
                <a:solidFill>
                  <a:schemeClr val="bg1"/>
                </a:solidFill>
              </a:rPr>
              <a:t>Substatus</a:t>
            </a:r>
            <a:r>
              <a:rPr lang="pt-BR" dirty="0">
                <a:solidFill>
                  <a:schemeClr val="bg1"/>
                </a:solidFill>
              </a:rPr>
              <a:t>: </a:t>
            </a:r>
            <a:r>
              <a:rPr lang="pt-BR" b="1" dirty="0">
                <a:solidFill>
                  <a:schemeClr val="bg1"/>
                </a:solidFill>
              </a:rPr>
              <a:t>CRÉDITO APROVADO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Biometria: </a:t>
            </a:r>
            <a:r>
              <a:rPr lang="pt-BR" b="1" dirty="0">
                <a:solidFill>
                  <a:schemeClr val="bg1"/>
                </a:solidFill>
              </a:rPr>
              <a:t>Aprovada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pt-BR" sz="2000" b="1" dirty="0">
                <a:solidFill>
                  <a:schemeClr val="bg1"/>
                </a:solidFill>
              </a:rPr>
              <a:t>O QUE FAZER: </a:t>
            </a:r>
            <a:r>
              <a:rPr lang="pt-BR" sz="2000" dirty="0">
                <a:solidFill>
                  <a:schemeClr val="bg1"/>
                </a:solidFill>
              </a:rPr>
              <a:t>Abrir chamado e seguir pelo legado, pedido deve ter parado na Orquestração.</a:t>
            </a:r>
            <a:endParaRPr sz="1808" dirty="0">
              <a:solidFill>
                <a:schemeClr val="bg1"/>
              </a:solidFill>
            </a:endParaRPr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6C9E39EB-9681-4715-ADE4-21E3A073614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30468655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7C3C1F2D-4A74-41A7-9B0F-593298274C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0996"/>
          <a:stretch/>
        </p:blipFill>
        <p:spPr>
          <a:xfrm>
            <a:off x="5058754" y="1706880"/>
            <a:ext cx="7128166" cy="595971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5" name="object 3">
            <a:extLst>
              <a:ext uri="{FF2B5EF4-FFF2-40B4-BE49-F238E27FC236}">
                <a16:creationId xmlns:a16="http://schemas.microsoft.com/office/drawing/2014/main" id="{BC37CBB0-EDF6-4ADE-BE9D-5DEB6476D78D}"/>
              </a:ext>
            </a:extLst>
          </p:cNvPr>
          <p:cNvSpPr/>
          <p:nvPr/>
        </p:nvSpPr>
        <p:spPr>
          <a:xfrm>
            <a:off x="449580" y="0"/>
            <a:ext cx="5132354" cy="736600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4">
            <a:extLst>
              <a:ext uri="{FF2B5EF4-FFF2-40B4-BE49-F238E27FC236}">
                <a16:creationId xmlns:a16="http://schemas.microsoft.com/office/drawing/2014/main" id="{2FB78490-C813-4364-A5B6-A6D1CAFDB8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9173" y="161833"/>
            <a:ext cx="5433254" cy="4129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26235" algn="l"/>
                <a:tab pos="2183130" algn="l"/>
                <a:tab pos="3294379" algn="l"/>
              </a:tabLst>
            </a:pPr>
            <a:r>
              <a:rPr lang="pt-BR" sz="2600" spc="295" dirty="0">
                <a:latin typeface="Calibri"/>
                <a:cs typeface="Calibri"/>
              </a:rPr>
              <a:t>CRÉDITO REPROVADO </a:t>
            </a:r>
            <a:endParaRPr sz="2600" dirty="0">
              <a:latin typeface="Calibri"/>
              <a:cs typeface="Calibri"/>
            </a:endParaRPr>
          </a:p>
        </p:txBody>
      </p:sp>
      <p:sp>
        <p:nvSpPr>
          <p:cNvPr id="8" name="Seta: Entalhada para a Direita 7">
            <a:extLst>
              <a:ext uri="{FF2B5EF4-FFF2-40B4-BE49-F238E27FC236}">
                <a16:creationId xmlns:a16="http://schemas.microsoft.com/office/drawing/2014/main" id="{8D41FF44-3A03-40BB-A6F5-3CAA62D076C9}"/>
              </a:ext>
            </a:extLst>
          </p:cNvPr>
          <p:cNvSpPr/>
          <p:nvPr/>
        </p:nvSpPr>
        <p:spPr>
          <a:xfrm>
            <a:off x="7626550" y="4686738"/>
            <a:ext cx="1992573" cy="140861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object 5">
            <a:extLst>
              <a:ext uri="{FF2B5EF4-FFF2-40B4-BE49-F238E27FC236}">
                <a16:creationId xmlns:a16="http://schemas.microsoft.com/office/drawing/2014/main" id="{C975E270-4F70-4244-B0A6-01AFFB397216}"/>
              </a:ext>
            </a:extLst>
          </p:cNvPr>
          <p:cNvSpPr/>
          <p:nvPr/>
        </p:nvSpPr>
        <p:spPr>
          <a:xfrm>
            <a:off x="7732734" y="53340"/>
            <a:ext cx="3772777" cy="3006046"/>
          </a:xfrm>
          <a:custGeom>
            <a:avLst/>
            <a:gdLst/>
            <a:ahLst/>
            <a:cxnLst/>
            <a:rect l="l" t="t" r="r" b="b"/>
            <a:pathLst>
              <a:path w="3360420" h="1198245">
                <a:moveTo>
                  <a:pt x="3160776" y="0"/>
                </a:moveTo>
                <a:lnTo>
                  <a:pt x="199644" y="0"/>
                </a:lnTo>
                <a:lnTo>
                  <a:pt x="153875" y="5274"/>
                </a:lnTo>
                <a:lnTo>
                  <a:pt x="111856" y="20296"/>
                </a:lnTo>
                <a:lnTo>
                  <a:pt x="74787" y="43867"/>
                </a:lnTo>
                <a:lnTo>
                  <a:pt x="43867" y="74787"/>
                </a:lnTo>
                <a:lnTo>
                  <a:pt x="20296" y="111856"/>
                </a:lnTo>
                <a:lnTo>
                  <a:pt x="5274" y="153875"/>
                </a:lnTo>
                <a:lnTo>
                  <a:pt x="0" y="199644"/>
                </a:lnTo>
                <a:lnTo>
                  <a:pt x="0" y="998220"/>
                </a:lnTo>
                <a:lnTo>
                  <a:pt x="5274" y="1043988"/>
                </a:lnTo>
                <a:lnTo>
                  <a:pt x="20296" y="1086007"/>
                </a:lnTo>
                <a:lnTo>
                  <a:pt x="43867" y="1123076"/>
                </a:lnTo>
                <a:lnTo>
                  <a:pt x="74787" y="1153996"/>
                </a:lnTo>
                <a:lnTo>
                  <a:pt x="111856" y="1177567"/>
                </a:lnTo>
                <a:lnTo>
                  <a:pt x="153875" y="1192589"/>
                </a:lnTo>
                <a:lnTo>
                  <a:pt x="199644" y="1197864"/>
                </a:lnTo>
                <a:lnTo>
                  <a:pt x="3160776" y="1197864"/>
                </a:lnTo>
                <a:lnTo>
                  <a:pt x="3206544" y="1192589"/>
                </a:lnTo>
                <a:lnTo>
                  <a:pt x="3248563" y="1177567"/>
                </a:lnTo>
                <a:lnTo>
                  <a:pt x="3285632" y="1153996"/>
                </a:lnTo>
                <a:lnTo>
                  <a:pt x="3316552" y="1123076"/>
                </a:lnTo>
                <a:lnTo>
                  <a:pt x="3340123" y="1086007"/>
                </a:lnTo>
                <a:lnTo>
                  <a:pt x="3355145" y="1043988"/>
                </a:lnTo>
                <a:lnTo>
                  <a:pt x="3360420" y="998220"/>
                </a:lnTo>
                <a:lnTo>
                  <a:pt x="3360420" y="199644"/>
                </a:lnTo>
                <a:lnTo>
                  <a:pt x="3355145" y="153875"/>
                </a:lnTo>
                <a:lnTo>
                  <a:pt x="3340123" y="111856"/>
                </a:lnTo>
                <a:lnTo>
                  <a:pt x="3316552" y="74787"/>
                </a:lnTo>
                <a:lnTo>
                  <a:pt x="3285632" y="43867"/>
                </a:lnTo>
                <a:lnTo>
                  <a:pt x="3248563" y="20296"/>
                </a:lnTo>
                <a:lnTo>
                  <a:pt x="3206544" y="5274"/>
                </a:lnTo>
                <a:lnTo>
                  <a:pt x="3160776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>
            <a:r>
              <a:rPr lang="pt-BR" b="1" spc="-20" dirty="0">
                <a:solidFill>
                  <a:schemeClr val="bg1"/>
                </a:solidFill>
                <a:latin typeface="Trebuchet MS"/>
                <a:cs typeface="Trebuchet MS"/>
              </a:rPr>
              <a:t> 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  Pedido gerado status em: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Status: </a:t>
            </a:r>
            <a:r>
              <a:rPr lang="pt-BR" b="1" dirty="0">
                <a:solidFill>
                  <a:schemeClr val="bg1"/>
                </a:solidFill>
              </a:rPr>
              <a:t>Cancelado</a:t>
            </a:r>
          </a:p>
          <a:p>
            <a:pPr algn="ctr"/>
            <a:r>
              <a:rPr lang="pt-BR" dirty="0" err="1">
                <a:solidFill>
                  <a:schemeClr val="bg1"/>
                </a:solidFill>
              </a:rPr>
              <a:t>Substatus</a:t>
            </a:r>
            <a:r>
              <a:rPr lang="pt-BR" dirty="0">
                <a:solidFill>
                  <a:schemeClr val="bg1"/>
                </a:solidFill>
              </a:rPr>
              <a:t>: </a:t>
            </a:r>
            <a:r>
              <a:rPr lang="pt-BR" b="1" dirty="0">
                <a:solidFill>
                  <a:schemeClr val="bg1"/>
                </a:solidFill>
              </a:rPr>
              <a:t>CRÉDITO REPROVADO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Biometria: </a:t>
            </a:r>
            <a:r>
              <a:rPr lang="pt-BR" b="1" dirty="0">
                <a:solidFill>
                  <a:schemeClr val="bg1"/>
                </a:solidFill>
              </a:rPr>
              <a:t>Aprovada</a:t>
            </a:r>
          </a:p>
          <a:p>
            <a:pPr algn="ctr"/>
            <a:r>
              <a:rPr lang="pt-BR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pt-BR" sz="2000" b="1" dirty="0">
                <a:solidFill>
                  <a:schemeClr val="bg1"/>
                </a:solidFill>
              </a:rPr>
              <a:t>O QUE FAZER: </a:t>
            </a:r>
            <a:r>
              <a:rPr lang="pt-BR" sz="2000" dirty="0">
                <a:solidFill>
                  <a:schemeClr val="bg1"/>
                </a:solidFill>
              </a:rPr>
              <a:t>Abrir chamado e seguir pelo legado, pedido deve ter parado na Orquestração.</a:t>
            </a:r>
            <a:endParaRPr sz="1808" dirty="0">
              <a:solidFill>
                <a:schemeClr val="bg1"/>
              </a:solidFill>
            </a:endParaRPr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6C9E39EB-9681-4715-ADE4-21E3A073614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85EF5171-6254-4A0E-97A5-EDE51F0F906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121400" y="43211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sp>
        <p:nvSpPr>
          <p:cNvPr id="10" name="AutoShape 4">
            <a:extLst>
              <a:ext uri="{FF2B5EF4-FFF2-40B4-BE49-F238E27FC236}">
                <a16:creationId xmlns:a16="http://schemas.microsoft.com/office/drawing/2014/main" id="{76255BF5-C0DD-4F7F-A4F1-6DD85506A79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73800" y="44735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pic>
        <p:nvPicPr>
          <p:cNvPr id="11" name="Imagem 10">
            <a:extLst>
              <a:ext uri="{FF2B5EF4-FFF2-40B4-BE49-F238E27FC236}">
                <a16:creationId xmlns:a16="http://schemas.microsoft.com/office/drawing/2014/main" id="{1DE745F6-04CE-43E2-A62D-6FF46EF582A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" t="20471" r="43541" b="7885"/>
          <a:stretch/>
        </p:blipFill>
        <p:spPr>
          <a:xfrm>
            <a:off x="73417" y="1064388"/>
            <a:ext cx="6223663" cy="44423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Seta: Entalhada para a Direita 11">
            <a:extLst>
              <a:ext uri="{FF2B5EF4-FFF2-40B4-BE49-F238E27FC236}">
                <a16:creationId xmlns:a16="http://schemas.microsoft.com/office/drawing/2014/main" id="{84D47A17-D6DF-46A2-8FA0-96F2FEBC1E1A}"/>
              </a:ext>
            </a:extLst>
          </p:cNvPr>
          <p:cNvSpPr/>
          <p:nvPr/>
        </p:nvSpPr>
        <p:spPr>
          <a:xfrm rot="10800000">
            <a:off x="2963067" y="3982433"/>
            <a:ext cx="1992573" cy="140861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9237ECF6-A4CC-4AB1-82FD-D754AA44F2C4}"/>
              </a:ext>
            </a:extLst>
          </p:cNvPr>
          <p:cNvSpPr/>
          <p:nvPr/>
        </p:nvSpPr>
        <p:spPr>
          <a:xfrm>
            <a:off x="981129" y="2824480"/>
            <a:ext cx="1680791" cy="13208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7AA63392-151B-46A6-92FC-34A84F847F0B}"/>
              </a:ext>
            </a:extLst>
          </p:cNvPr>
          <p:cNvSpPr/>
          <p:nvPr/>
        </p:nvSpPr>
        <p:spPr>
          <a:xfrm>
            <a:off x="885294" y="3218308"/>
            <a:ext cx="1680791" cy="13208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7D2C7BBE-CEF1-4BA6-8AD8-FB64E5EBAEC0}"/>
              </a:ext>
            </a:extLst>
          </p:cNvPr>
          <p:cNvSpPr/>
          <p:nvPr/>
        </p:nvSpPr>
        <p:spPr>
          <a:xfrm>
            <a:off x="4745409" y="2815908"/>
            <a:ext cx="1375991" cy="13208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id="{EA177C27-B7C6-4200-888B-58F4EABB25C1}"/>
              </a:ext>
            </a:extLst>
          </p:cNvPr>
          <p:cNvSpPr/>
          <p:nvPr/>
        </p:nvSpPr>
        <p:spPr>
          <a:xfrm>
            <a:off x="4781655" y="3235136"/>
            <a:ext cx="1515426" cy="11525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7" name="Retângulo 16">
            <a:extLst>
              <a:ext uri="{FF2B5EF4-FFF2-40B4-BE49-F238E27FC236}">
                <a16:creationId xmlns:a16="http://schemas.microsoft.com/office/drawing/2014/main" id="{39F1F827-AA71-451D-9A06-E48D2848A71E}"/>
              </a:ext>
            </a:extLst>
          </p:cNvPr>
          <p:cNvSpPr/>
          <p:nvPr/>
        </p:nvSpPr>
        <p:spPr>
          <a:xfrm>
            <a:off x="4781655" y="3648520"/>
            <a:ext cx="1515425" cy="11525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C753FCA7-13E8-4625-8E51-1ED281F53C6D}"/>
              </a:ext>
            </a:extLst>
          </p:cNvPr>
          <p:cNvSpPr/>
          <p:nvPr/>
        </p:nvSpPr>
        <p:spPr>
          <a:xfrm>
            <a:off x="885293" y="3640106"/>
            <a:ext cx="1680791" cy="13208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26897366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2">
            <a:extLst>
              <a:ext uri="{FF2B5EF4-FFF2-40B4-BE49-F238E27FC236}">
                <a16:creationId xmlns:a16="http://schemas.microsoft.com/office/drawing/2014/main" id="{8C5D442A-EB02-B0C3-0951-550E749D53E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D003F462-B9F9-00FD-F692-D6E737E485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13412" y="1141915"/>
            <a:ext cx="11841296" cy="6358519"/>
          </a:xfrm>
          <a:prstGeom prst="rect">
            <a:avLst/>
          </a:prstGeom>
        </p:spPr>
      </p:pic>
      <p:grpSp>
        <p:nvGrpSpPr>
          <p:cNvPr id="7" name="object 2">
            <a:extLst>
              <a:ext uri="{FF2B5EF4-FFF2-40B4-BE49-F238E27FC236}">
                <a16:creationId xmlns:a16="http://schemas.microsoft.com/office/drawing/2014/main" id="{59F13A94-5517-BB82-3068-1161F68712A2}"/>
              </a:ext>
            </a:extLst>
          </p:cNvPr>
          <p:cNvGrpSpPr/>
          <p:nvPr/>
        </p:nvGrpSpPr>
        <p:grpSpPr>
          <a:xfrm>
            <a:off x="3833871" y="4065223"/>
            <a:ext cx="8408930" cy="2952521"/>
            <a:chOff x="669798" y="599694"/>
            <a:chExt cx="10591779" cy="4826635"/>
          </a:xfrm>
        </p:grpSpPr>
        <p:sp>
          <p:nvSpPr>
            <p:cNvPr id="8" name="object 4">
              <a:extLst>
                <a:ext uri="{FF2B5EF4-FFF2-40B4-BE49-F238E27FC236}">
                  <a16:creationId xmlns:a16="http://schemas.microsoft.com/office/drawing/2014/main" id="{FA58181E-048D-3B01-7D7D-83B166A02F71}"/>
                </a:ext>
              </a:extLst>
            </p:cNvPr>
            <p:cNvSpPr/>
            <p:nvPr/>
          </p:nvSpPr>
          <p:spPr>
            <a:xfrm>
              <a:off x="669798" y="599694"/>
              <a:ext cx="8117205" cy="4826635"/>
            </a:xfrm>
            <a:custGeom>
              <a:avLst/>
              <a:gdLst/>
              <a:ahLst/>
              <a:cxnLst/>
              <a:rect l="l" t="t" r="r" b="b"/>
              <a:pathLst>
                <a:path w="8117205" h="4826635">
                  <a:moveTo>
                    <a:pt x="0" y="4826508"/>
                  </a:moveTo>
                  <a:lnTo>
                    <a:pt x="8116824" y="4826508"/>
                  </a:lnTo>
                  <a:lnTo>
                    <a:pt x="8116824" y="0"/>
                  </a:lnTo>
                  <a:lnTo>
                    <a:pt x="0" y="0"/>
                  </a:lnTo>
                  <a:lnTo>
                    <a:pt x="0" y="4826508"/>
                  </a:lnTo>
                  <a:close/>
                </a:path>
              </a:pathLst>
            </a:custGeom>
            <a:ln w="38100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>
              <a:endParaRPr sz="1808"/>
            </a:p>
          </p:txBody>
        </p:sp>
        <p:sp>
          <p:nvSpPr>
            <p:cNvPr id="9" name="object 5">
              <a:extLst>
                <a:ext uri="{FF2B5EF4-FFF2-40B4-BE49-F238E27FC236}">
                  <a16:creationId xmlns:a16="http://schemas.microsoft.com/office/drawing/2014/main" id="{09C3B2C4-6DDA-EE30-781F-3077F0A6B2A1}"/>
                </a:ext>
              </a:extLst>
            </p:cNvPr>
            <p:cNvSpPr/>
            <p:nvPr/>
          </p:nvSpPr>
          <p:spPr>
            <a:xfrm>
              <a:off x="7279234" y="1652016"/>
              <a:ext cx="3982343" cy="3538457"/>
            </a:xfrm>
            <a:custGeom>
              <a:avLst/>
              <a:gdLst/>
              <a:ahLst/>
              <a:cxnLst/>
              <a:rect l="l" t="t" r="r" b="b"/>
              <a:pathLst>
                <a:path w="3360420" h="1198245">
                  <a:moveTo>
                    <a:pt x="3160776" y="0"/>
                  </a:moveTo>
                  <a:lnTo>
                    <a:pt x="199644" y="0"/>
                  </a:lnTo>
                  <a:lnTo>
                    <a:pt x="153875" y="5274"/>
                  </a:lnTo>
                  <a:lnTo>
                    <a:pt x="111856" y="20296"/>
                  </a:lnTo>
                  <a:lnTo>
                    <a:pt x="74787" y="43867"/>
                  </a:lnTo>
                  <a:lnTo>
                    <a:pt x="43867" y="74787"/>
                  </a:lnTo>
                  <a:lnTo>
                    <a:pt x="20296" y="111856"/>
                  </a:lnTo>
                  <a:lnTo>
                    <a:pt x="5274" y="153875"/>
                  </a:lnTo>
                  <a:lnTo>
                    <a:pt x="0" y="199644"/>
                  </a:lnTo>
                  <a:lnTo>
                    <a:pt x="0" y="998220"/>
                  </a:lnTo>
                  <a:lnTo>
                    <a:pt x="5274" y="1043988"/>
                  </a:lnTo>
                  <a:lnTo>
                    <a:pt x="20296" y="1086007"/>
                  </a:lnTo>
                  <a:lnTo>
                    <a:pt x="43867" y="1123076"/>
                  </a:lnTo>
                  <a:lnTo>
                    <a:pt x="74787" y="1153996"/>
                  </a:lnTo>
                  <a:lnTo>
                    <a:pt x="111856" y="1177567"/>
                  </a:lnTo>
                  <a:lnTo>
                    <a:pt x="153875" y="1192589"/>
                  </a:lnTo>
                  <a:lnTo>
                    <a:pt x="199644" y="1197864"/>
                  </a:lnTo>
                  <a:lnTo>
                    <a:pt x="3160776" y="1197864"/>
                  </a:lnTo>
                  <a:lnTo>
                    <a:pt x="3206544" y="1192589"/>
                  </a:lnTo>
                  <a:lnTo>
                    <a:pt x="3248563" y="1177567"/>
                  </a:lnTo>
                  <a:lnTo>
                    <a:pt x="3285632" y="1153996"/>
                  </a:lnTo>
                  <a:lnTo>
                    <a:pt x="3316552" y="1123076"/>
                  </a:lnTo>
                  <a:lnTo>
                    <a:pt x="3340123" y="1086007"/>
                  </a:lnTo>
                  <a:lnTo>
                    <a:pt x="3355145" y="1043988"/>
                  </a:lnTo>
                  <a:lnTo>
                    <a:pt x="3360420" y="998220"/>
                  </a:lnTo>
                  <a:lnTo>
                    <a:pt x="3360420" y="199644"/>
                  </a:lnTo>
                  <a:lnTo>
                    <a:pt x="3355145" y="153875"/>
                  </a:lnTo>
                  <a:lnTo>
                    <a:pt x="3340123" y="111856"/>
                  </a:lnTo>
                  <a:lnTo>
                    <a:pt x="3316552" y="74787"/>
                  </a:lnTo>
                  <a:lnTo>
                    <a:pt x="3285632" y="43867"/>
                  </a:lnTo>
                  <a:lnTo>
                    <a:pt x="3248563" y="20296"/>
                  </a:lnTo>
                  <a:lnTo>
                    <a:pt x="3206544" y="5274"/>
                  </a:lnTo>
                  <a:lnTo>
                    <a:pt x="3160776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pPr algn="ctr"/>
              <a:endParaRPr lang="pt-BR" sz="2000" b="1" spc="-20" dirty="0">
                <a:solidFill>
                  <a:srgbClr val="FFFFFF"/>
                </a:solidFill>
                <a:latin typeface="Trebuchet MS"/>
                <a:cs typeface="Trebuchet MS"/>
              </a:endParaRPr>
            </a:p>
            <a:p>
              <a:pPr algn="ctr"/>
              <a:r>
                <a:rPr lang="pt-BR" sz="2000" b="1" spc="-20" dirty="0">
                  <a:solidFill>
                    <a:srgbClr val="FFFFFF"/>
                  </a:solidFill>
                  <a:latin typeface="Trebuchet MS"/>
                  <a:cs typeface="Trebuchet MS"/>
                </a:rPr>
                <a:t>NESSE CASO SE TIVER O NUMERO DA PROPOSTA , O CONEXÃO PODE REALIZAR A TRATATIVA DA PROPOSTA.</a:t>
              </a:r>
            </a:p>
          </p:txBody>
        </p:sp>
      </p:grpSp>
      <p:grpSp>
        <p:nvGrpSpPr>
          <p:cNvPr id="2" name="Agrupar 1">
            <a:extLst>
              <a:ext uri="{FF2B5EF4-FFF2-40B4-BE49-F238E27FC236}">
                <a16:creationId xmlns:a16="http://schemas.microsoft.com/office/drawing/2014/main" id="{E40179AD-2302-3533-AF28-30D56F60CB23}"/>
              </a:ext>
            </a:extLst>
          </p:cNvPr>
          <p:cNvGrpSpPr/>
          <p:nvPr/>
        </p:nvGrpSpPr>
        <p:grpSpPr>
          <a:xfrm>
            <a:off x="7465326" y="330617"/>
            <a:ext cx="4986812" cy="3412746"/>
            <a:chOff x="7255612" y="2911943"/>
            <a:chExt cx="5252559" cy="4147054"/>
          </a:xfrm>
        </p:grpSpPr>
        <p:grpSp>
          <p:nvGrpSpPr>
            <p:cNvPr id="5" name="object 5">
              <a:extLst>
                <a:ext uri="{FF2B5EF4-FFF2-40B4-BE49-F238E27FC236}">
                  <a16:creationId xmlns:a16="http://schemas.microsoft.com/office/drawing/2014/main" id="{703673D9-E115-652B-B33F-462D66C5EB75}"/>
                </a:ext>
              </a:extLst>
            </p:cNvPr>
            <p:cNvGrpSpPr/>
            <p:nvPr/>
          </p:nvGrpSpPr>
          <p:grpSpPr>
            <a:xfrm rot="20800043">
              <a:off x="7255612" y="2911943"/>
              <a:ext cx="5252559" cy="4147054"/>
              <a:chOff x="4628388" y="259079"/>
              <a:chExt cx="7110983" cy="6598917"/>
            </a:xfrm>
          </p:grpSpPr>
          <p:pic>
            <p:nvPicPr>
              <p:cNvPr id="10" name="object 7">
                <a:extLst>
                  <a:ext uri="{FF2B5EF4-FFF2-40B4-BE49-F238E27FC236}">
                    <a16:creationId xmlns:a16="http://schemas.microsoft.com/office/drawing/2014/main" id="{86EC0BAE-1B37-7107-5BA1-EA818EE6E2A9}"/>
                  </a:ext>
                </a:extLst>
              </p:cNvPr>
              <p:cNvPicPr/>
              <p:nvPr/>
            </p:nvPicPr>
            <p:blipFill>
              <a:blip r:embed="rId4" cstate="print"/>
              <a:stretch>
                <a:fillRect/>
              </a:stretch>
            </p:blipFill>
            <p:spPr>
              <a:xfrm>
                <a:off x="4628388" y="3553966"/>
                <a:ext cx="4029455" cy="3304030"/>
              </a:xfrm>
              <a:prstGeom prst="rect">
                <a:avLst/>
              </a:prstGeom>
            </p:spPr>
          </p:pic>
          <p:pic>
            <p:nvPicPr>
              <p:cNvPr id="11" name="object 8">
                <a:extLst>
                  <a:ext uri="{FF2B5EF4-FFF2-40B4-BE49-F238E27FC236}">
                    <a16:creationId xmlns:a16="http://schemas.microsoft.com/office/drawing/2014/main" id="{6C576C95-F3A1-816B-A725-C9DBE389A761}"/>
                  </a:ext>
                </a:extLst>
              </p:cNvPr>
              <p:cNvPicPr/>
              <p:nvPr/>
            </p:nvPicPr>
            <p:blipFill>
              <a:blip r:embed="rId5" cstate="print"/>
              <a:stretch>
                <a:fillRect/>
              </a:stretch>
            </p:blipFill>
            <p:spPr>
              <a:xfrm>
                <a:off x="7709916" y="259079"/>
                <a:ext cx="4029455" cy="4029455"/>
              </a:xfrm>
              <a:prstGeom prst="rect">
                <a:avLst/>
              </a:prstGeom>
            </p:spPr>
          </p:pic>
        </p:grpSp>
        <p:sp>
          <p:nvSpPr>
            <p:cNvPr id="6" name="object 10">
              <a:extLst>
                <a:ext uri="{FF2B5EF4-FFF2-40B4-BE49-F238E27FC236}">
                  <a16:creationId xmlns:a16="http://schemas.microsoft.com/office/drawing/2014/main" id="{605B1AA5-6E9D-3B97-AA81-5E9B3BF0EDC9}"/>
                </a:ext>
              </a:extLst>
            </p:cNvPr>
            <p:cNvSpPr txBox="1"/>
            <p:nvPr/>
          </p:nvSpPr>
          <p:spPr>
            <a:xfrm>
              <a:off x="9677198" y="3384241"/>
              <a:ext cx="2740174" cy="354179"/>
            </a:xfrm>
            <a:prstGeom prst="rect">
              <a:avLst/>
            </a:prstGeom>
          </p:spPr>
          <p:txBody>
            <a:bodyPr vert="horz" wrap="square" lIns="0" tIns="83532" rIns="0" bIns="0" rtlCol="0">
              <a:spAutoFit/>
            </a:bodyPr>
            <a:lstStyle/>
            <a:p>
              <a:pPr marL="12753">
                <a:spcBef>
                  <a:spcPts val="658"/>
                </a:spcBef>
              </a:pPr>
              <a:r>
                <a:rPr lang="pt-BR" sz="1607" b="1" spc="-10" dirty="0">
                  <a:solidFill>
                    <a:srgbClr val="FF0000"/>
                  </a:solidFill>
                  <a:latin typeface="Segoe UI"/>
                  <a:cs typeface="Segoe UI"/>
                </a:rPr>
                <a:t>E AGORA O QUE FAZER?</a:t>
              </a:r>
              <a:endParaRPr sz="1607" b="1" dirty="0">
                <a:solidFill>
                  <a:srgbClr val="FF0000"/>
                </a:solidFill>
                <a:latin typeface="Segoe UI"/>
                <a:cs typeface="Segoe UI"/>
              </a:endParaRPr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7B457DDA-C7A5-C404-1A25-F76F215EB6F7}"/>
              </a:ext>
            </a:extLst>
          </p:cNvPr>
          <p:cNvGrpSpPr/>
          <p:nvPr/>
        </p:nvGrpSpPr>
        <p:grpSpPr>
          <a:xfrm rot="20751970">
            <a:off x="182048" y="34632"/>
            <a:ext cx="4674475" cy="3763414"/>
            <a:chOff x="7576242" y="2515912"/>
            <a:chExt cx="4449051" cy="3855152"/>
          </a:xfrm>
        </p:grpSpPr>
        <p:pic>
          <p:nvPicPr>
            <p:cNvPr id="13" name="Picture 2" descr="Gráfico vetorial de Postit gratuito - VectorHQ.com">
              <a:extLst>
                <a:ext uri="{FF2B5EF4-FFF2-40B4-BE49-F238E27FC236}">
                  <a16:creationId xmlns:a16="http://schemas.microsoft.com/office/drawing/2014/main" id="{4E7F7FF1-9B0B-F6B1-9E13-C51CC13905C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77327">
              <a:off x="7576242" y="2515912"/>
              <a:ext cx="4449051" cy="38551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357660C8-4E22-D468-0831-65FE2F817701}"/>
                </a:ext>
              </a:extLst>
            </p:cNvPr>
            <p:cNvSpPr txBox="1"/>
            <p:nvPr/>
          </p:nvSpPr>
          <p:spPr>
            <a:xfrm rot="646168">
              <a:off x="7802691" y="3101560"/>
              <a:ext cx="3768187" cy="28384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918240">
                <a:defRPr/>
              </a:pPr>
              <a:endParaRPr lang="pt-BR" sz="1406" b="1" dirty="0">
                <a:latin typeface="Arial Rounded MT Bold" panose="020F0704030504030204" pitchFamily="34" charset="0"/>
              </a:endParaRPr>
            </a:p>
            <a:p>
              <a:pPr algn="ctr" defTabSz="918240">
                <a:defRPr/>
              </a:pPr>
              <a:r>
                <a:rPr lang="pt-BR" sz="1600" dirty="0"/>
                <a:t>Pedido com falha na criação da proposta não avança na orquestração e fica parado no </a:t>
              </a:r>
              <a:r>
                <a:rPr lang="pt-BR" sz="1600" dirty="0" err="1"/>
                <a:t>substatus</a:t>
              </a:r>
              <a:r>
                <a:rPr lang="pt-BR" sz="1600" dirty="0"/>
                <a:t> </a:t>
              </a:r>
              <a:r>
                <a:rPr lang="pt-BR" sz="1600" b="1" dirty="0"/>
                <a:t>“Em análise </a:t>
              </a:r>
              <a:r>
                <a:rPr lang="pt-BR" sz="1600" b="1" dirty="0" err="1"/>
                <a:t>backoffice</a:t>
              </a:r>
              <a:r>
                <a:rPr lang="pt-BR" sz="1600" b="1" dirty="0"/>
                <a:t>”</a:t>
              </a:r>
            </a:p>
            <a:p>
              <a:pPr algn="ctr" defTabSz="918240">
                <a:defRPr/>
              </a:pPr>
              <a:endParaRPr lang="pt-BR" sz="1600" b="1" dirty="0"/>
            </a:p>
            <a:p>
              <a:pPr algn="ctr" defTabSz="918240">
                <a:defRPr/>
              </a:pPr>
              <a:r>
                <a:rPr lang="pt-BR" sz="2400" b="1" dirty="0"/>
                <a:t>O QUE FAZER</a:t>
              </a:r>
              <a:r>
                <a:rPr lang="pt-BR" sz="2400" dirty="0"/>
                <a:t>: Imprescindível verificar se está com fila no BKO. Caso não solucione, está liberado seguir pelo legado</a:t>
              </a:r>
              <a:endParaRPr lang="pt-BR" sz="2008" b="1" dirty="0">
                <a:solidFill>
                  <a:srgbClr val="FF0000"/>
                </a:solidFill>
                <a:latin typeface="Arial Rounded MT Bold" panose="020F07040305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32636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A2A9DFC1-EDA4-8882-777D-6C18680438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765"/>
          <a:stretch/>
        </p:blipFill>
        <p:spPr>
          <a:xfrm>
            <a:off x="14291" y="836603"/>
            <a:ext cx="12242800" cy="7481711"/>
          </a:xfrm>
          <a:prstGeom prst="rect">
            <a:avLst/>
          </a:prstGeom>
        </p:spPr>
      </p:pic>
      <p:grpSp>
        <p:nvGrpSpPr>
          <p:cNvPr id="4" name="object 2">
            <a:extLst>
              <a:ext uri="{FF2B5EF4-FFF2-40B4-BE49-F238E27FC236}">
                <a16:creationId xmlns:a16="http://schemas.microsoft.com/office/drawing/2014/main" id="{8B886115-06C3-3386-37F9-16595D74D189}"/>
              </a:ext>
            </a:extLst>
          </p:cNvPr>
          <p:cNvGrpSpPr/>
          <p:nvPr/>
        </p:nvGrpSpPr>
        <p:grpSpPr>
          <a:xfrm>
            <a:off x="28582" y="1643965"/>
            <a:ext cx="8873371" cy="2107764"/>
            <a:chOff x="669798" y="599694"/>
            <a:chExt cx="10535803" cy="5573322"/>
          </a:xfrm>
        </p:grpSpPr>
        <p:sp>
          <p:nvSpPr>
            <p:cNvPr id="5" name="object 4">
              <a:extLst>
                <a:ext uri="{FF2B5EF4-FFF2-40B4-BE49-F238E27FC236}">
                  <a16:creationId xmlns:a16="http://schemas.microsoft.com/office/drawing/2014/main" id="{790BC305-E325-2F37-5A0D-DA58120A2413}"/>
                </a:ext>
              </a:extLst>
            </p:cNvPr>
            <p:cNvSpPr/>
            <p:nvPr/>
          </p:nvSpPr>
          <p:spPr>
            <a:xfrm>
              <a:off x="669798" y="599694"/>
              <a:ext cx="8117205" cy="4826635"/>
            </a:xfrm>
            <a:custGeom>
              <a:avLst/>
              <a:gdLst/>
              <a:ahLst/>
              <a:cxnLst/>
              <a:rect l="l" t="t" r="r" b="b"/>
              <a:pathLst>
                <a:path w="8117205" h="4826635">
                  <a:moveTo>
                    <a:pt x="0" y="4826508"/>
                  </a:moveTo>
                  <a:lnTo>
                    <a:pt x="8116824" y="4826508"/>
                  </a:lnTo>
                  <a:lnTo>
                    <a:pt x="8116824" y="0"/>
                  </a:lnTo>
                  <a:lnTo>
                    <a:pt x="0" y="0"/>
                  </a:lnTo>
                  <a:lnTo>
                    <a:pt x="0" y="4826508"/>
                  </a:lnTo>
                  <a:close/>
                </a:path>
              </a:pathLst>
            </a:custGeom>
            <a:ln w="38100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>
              <a:endParaRPr sz="1808"/>
            </a:p>
          </p:txBody>
        </p:sp>
        <p:sp>
          <p:nvSpPr>
            <p:cNvPr id="6" name="object 5">
              <a:extLst>
                <a:ext uri="{FF2B5EF4-FFF2-40B4-BE49-F238E27FC236}">
                  <a16:creationId xmlns:a16="http://schemas.microsoft.com/office/drawing/2014/main" id="{CA9FA76D-8643-301F-001F-DE4166EF974E}"/>
                </a:ext>
              </a:extLst>
            </p:cNvPr>
            <p:cNvSpPr/>
            <p:nvPr/>
          </p:nvSpPr>
          <p:spPr>
            <a:xfrm>
              <a:off x="8010165" y="1652017"/>
              <a:ext cx="3195436" cy="4520999"/>
            </a:xfrm>
            <a:custGeom>
              <a:avLst/>
              <a:gdLst/>
              <a:ahLst/>
              <a:cxnLst/>
              <a:rect l="l" t="t" r="r" b="b"/>
              <a:pathLst>
                <a:path w="3360420" h="1198245">
                  <a:moveTo>
                    <a:pt x="3160776" y="0"/>
                  </a:moveTo>
                  <a:lnTo>
                    <a:pt x="199644" y="0"/>
                  </a:lnTo>
                  <a:lnTo>
                    <a:pt x="153875" y="5274"/>
                  </a:lnTo>
                  <a:lnTo>
                    <a:pt x="111856" y="20296"/>
                  </a:lnTo>
                  <a:lnTo>
                    <a:pt x="74787" y="43867"/>
                  </a:lnTo>
                  <a:lnTo>
                    <a:pt x="43867" y="74787"/>
                  </a:lnTo>
                  <a:lnTo>
                    <a:pt x="20296" y="111856"/>
                  </a:lnTo>
                  <a:lnTo>
                    <a:pt x="5274" y="153875"/>
                  </a:lnTo>
                  <a:lnTo>
                    <a:pt x="0" y="199644"/>
                  </a:lnTo>
                  <a:lnTo>
                    <a:pt x="0" y="998220"/>
                  </a:lnTo>
                  <a:lnTo>
                    <a:pt x="5274" y="1043988"/>
                  </a:lnTo>
                  <a:lnTo>
                    <a:pt x="20296" y="1086007"/>
                  </a:lnTo>
                  <a:lnTo>
                    <a:pt x="43867" y="1123076"/>
                  </a:lnTo>
                  <a:lnTo>
                    <a:pt x="74787" y="1153996"/>
                  </a:lnTo>
                  <a:lnTo>
                    <a:pt x="111856" y="1177567"/>
                  </a:lnTo>
                  <a:lnTo>
                    <a:pt x="153875" y="1192589"/>
                  </a:lnTo>
                  <a:lnTo>
                    <a:pt x="199644" y="1197864"/>
                  </a:lnTo>
                  <a:lnTo>
                    <a:pt x="3160776" y="1197864"/>
                  </a:lnTo>
                  <a:lnTo>
                    <a:pt x="3206544" y="1192589"/>
                  </a:lnTo>
                  <a:lnTo>
                    <a:pt x="3248563" y="1177567"/>
                  </a:lnTo>
                  <a:lnTo>
                    <a:pt x="3285632" y="1153996"/>
                  </a:lnTo>
                  <a:lnTo>
                    <a:pt x="3316552" y="1123076"/>
                  </a:lnTo>
                  <a:lnTo>
                    <a:pt x="3340123" y="1086007"/>
                  </a:lnTo>
                  <a:lnTo>
                    <a:pt x="3355145" y="1043988"/>
                  </a:lnTo>
                  <a:lnTo>
                    <a:pt x="3360420" y="998220"/>
                  </a:lnTo>
                  <a:lnTo>
                    <a:pt x="3360420" y="199644"/>
                  </a:lnTo>
                  <a:lnTo>
                    <a:pt x="3355145" y="153875"/>
                  </a:lnTo>
                  <a:lnTo>
                    <a:pt x="3340123" y="111856"/>
                  </a:lnTo>
                  <a:lnTo>
                    <a:pt x="3316552" y="74787"/>
                  </a:lnTo>
                  <a:lnTo>
                    <a:pt x="3285632" y="43867"/>
                  </a:lnTo>
                  <a:lnTo>
                    <a:pt x="3248563" y="20296"/>
                  </a:lnTo>
                  <a:lnTo>
                    <a:pt x="3206544" y="5274"/>
                  </a:lnTo>
                  <a:lnTo>
                    <a:pt x="3160776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pPr algn="ctr"/>
              <a:endParaRPr lang="pt-BR" sz="2000" b="1" spc="-20" dirty="0">
                <a:solidFill>
                  <a:srgbClr val="FFFFFF"/>
                </a:solidFill>
                <a:latin typeface="Trebuchet MS"/>
                <a:cs typeface="Trebuchet MS"/>
              </a:endParaRPr>
            </a:p>
            <a:p>
              <a:pPr algn="ctr"/>
              <a:r>
                <a:rPr lang="pt-BR" sz="2000" b="1" spc="-20" dirty="0">
                  <a:solidFill>
                    <a:srgbClr val="FFFFFF"/>
                  </a:solidFill>
                  <a:latin typeface="Trebuchet MS"/>
                  <a:cs typeface="Trebuchet MS"/>
                </a:rPr>
                <a:t>ACOMPANHAR A LIBERAÇÃO E ALTERAÇÃO DO STATUS.</a:t>
              </a:r>
              <a:endParaRPr lang="pt-BR" sz="2000" dirty="0">
                <a:latin typeface="Trebuchet MS"/>
                <a:cs typeface="Trebuchet M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78875448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56C54973-718C-4CA7-9855-4831671838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5642" y="734215"/>
            <a:ext cx="12308442" cy="733402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8AD6E600-8F7A-95AC-84FA-878192BE6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625" y="105629"/>
            <a:ext cx="11959175" cy="615553"/>
          </a:xfrm>
        </p:spPr>
        <p:txBody>
          <a:bodyPr/>
          <a:lstStyle/>
          <a:p>
            <a:r>
              <a:rPr lang="pt-BR" sz="4000" dirty="0">
                <a:solidFill>
                  <a:srgbClr val="FF0000"/>
                </a:solidFill>
              </a:rPr>
              <a:t>PENDÊNCIA CRÉDITO EXTERNO</a:t>
            </a:r>
          </a:p>
        </p:txBody>
      </p: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892061AA-A79C-B578-E629-3E578AB5E946}"/>
              </a:ext>
            </a:extLst>
          </p:cNvPr>
          <p:cNvGrpSpPr/>
          <p:nvPr/>
        </p:nvGrpSpPr>
        <p:grpSpPr>
          <a:xfrm rot="20751970">
            <a:off x="7308757" y="1287656"/>
            <a:ext cx="3608978" cy="3212736"/>
            <a:chOff x="13676548" y="1515161"/>
            <a:chExt cx="3434937" cy="3291051"/>
          </a:xfrm>
        </p:grpSpPr>
        <p:pic>
          <p:nvPicPr>
            <p:cNvPr id="12" name="Picture 2" descr="Gráfico vetorial de Postit gratuito - VectorHQ.com">
              <a:extLst>
                <a:ext uri="{FF2B5EF4-FFF2-40B4-BE49-F238E27FC236}">
                  <a16:creationId xmlns:a16="http://schemas.microsoft.com/office/drawing/2014/main" id="{C5BB230F-7662-4D5B-D6D6-82C80E76B66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77327">
              <a:off x="13676548" y="1515161"/>
              <a:ext cx="3434937" cy="3291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1FFF93F6-8367-776E-B20C-49DC176E74B3}"/>
                </a:ext>
              </a:extLst>
            </p:cNvPr>
            <p:cNvSpPr txBox="1"/>
            <p:nvPr/>
          </p:nvSpPr>
          <p:spPr>
            <a:xfrm rot="646168">
              <a:off x="13983627" y="2659900"/>
              <a:ext cx="2758900" cy="12660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918240">
                <a:defRPr/>
              </a:pPr>
              <a:r>
                <a:rPr lang="pt-BR" sz="1406" b="1" dirty="0">
                  <a:latin typeface="Arial Rounded MT Bold" panose="020F0704030504030204" pitchFamily="34" charset="0"/>
                </a:rPr>
                <a:t>CRÉDITO EXTERNO: </a:t>
              </a:r>
            </a:p>
            <a:p>
              <a:pPr algn="ctr" defTabSz="918240">
                <a:defRPr/>
              </a:pPr>
              <a:r>
                <a:rPr lang="pt-BR" sz="1406" b="1" dirty="0">
                  <a:solidFill>
                    <a:srgbClr val="FF0000"/>
                  </a:solidFill>
                  <a:latin typeface="Arial Rounded MT Bold" panose="020F0704030504030204" pitchFamily="34" charset="0"/>
                </a:rPr>
                <a:t>NÃO APROVADO , INCONSISTENCIA CADASTRAL (Grafia RECEITA Federal) </a:t>
              </a:r>
              <a:r>
                <a:rPr lang="pt-BR" sz="1808" b="1" dirty="0">
                  <a:solidFill>
                    <a:srgbClr val="FF0000"/>
                  </a:solidFill>
                  <a:latin typeface="Arial Rounded MT Bold" panose="020F0704030504030204" pitchFamily="34" charset="0"/>
                </a:rPr>
                <a:t>cod90</a:t>
              </a:r>
              <a:endParaRPr lang="pt-BR" sz="2008" b="1" dirty="0">
                <a:solidFill>
                  <a:srgbClr val="FF0000"/>
                </a:solidFill>
                <a:latin typeface="Arial Rounded MT Bold" panose="020F0704030504030204" pitchFamily="34" charset="0"/>
              </a:endParaRPr>
            </a:p>
          </p:txBody>
        </p:sp>
      </p:grpSp>
      <p:sp>
        <p:nvSpPr>
          <p:cNvPr id="16" name="Elipse 15">
            <a:extLst>
              <a:ext uri="{FF2B5EF4-FFF2-40B4-BE49-F238E27FC236}">
                <a16:creationId xmlns:a16="http://schemas.microsoft.com/office/drawing/2014/main" id="{1069EF09-106D-82AF-1EE7-4F4F5E6D5267}"/>
              </a:ext>
            </a:extLst>
          </p:cNvPr>
          <p:cNvSpPr/>
          <p:nvPr/>
        </p:nvSpPr>
        <p:spPr>
          <a:xfrm>
            <a:off x="7733635" y="4771366"/>
            <a:ext cx="1985268" cy="155264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>
              <a:defRPr/>
            </a:pPr>
            <a:endParaRPr lang="pt-BR" sz="1808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07A6332E-4B7B-4D33-B407-C8189599622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1110" b="44491"/>
          <a:stretch/>
        </p:blipFill>
        <p:spPr>
          <a:xfrm>
            <a:off x="2103119" y="5647923"/>
            <a:ext cx="5344133" cy="251200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573385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6E4C4E62-3441-4EC1-A486-AE3C0585CD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09815"/>
            <a:ext cx="12242800" cy="5822719"/>
          </a:xfrm>
          <a:prstGeom prst="rect">
            <a:avLst/>
          </a:prstGeom>
        </p:spPr>
      </p:pic>
      <p:grpSp>
        <p:nvGrpSpPr>
          <p:cNvPr id="5" name="object 2">
            <a:extLst>
              <a:ext uri="{FF2B5EF4-FFF2-40B4-BE49-F238E27FC236}">
                <a16:creationId xmlns:a16="http://schemas.microsoft.com/office/drawing/2014/main" id="{7156160C-9DB4-1111-2A06-0670753B72DD}"/>
              </a:ext>
            </a:extLst>
          </p:cNvPr>
          <p:cNvGrpSpPr/>
          <p:nvPr/>
        </p:nvGrpSpPr>
        <p:grpSpPr>
          <a:xfrm>
            <a:off x="4003040" y="4114800"/>
            <a:ext cx="8239760" cy="2841585"/>
            <a:chOff x="669798" y="599694"/>
            <a:chExt cx="10386809" cy="5545369"/>
          </a:xfrm>
        </p:grpSpPr>
        <p:sp>
          <p:nvSpPr>
            <p:cNvPr id="6" name="object 4">
              <a:extLst>
                <a:ext uri="{FF2B5EF4-FFF2-40B4-BE49-F238E27FC236}">
                  <a16:creationId xmlns:a16="http://schemas.microsoft.com/office/drawing/2014/main" id="{91341E18-38CC-232B-CAA7-BD71CDFE6910}"/>
                </a:ext>
              </a:extLst>
            </p:cNvPr>
            <p:cNvSpPr/>
            <p:nvPr/>
          </p:nvSpPr>
          <p:spPr>
            <a:xfrm>
              <a:off x="669798" y="599694"/>
              <a:ext cx="8117205" cy="4826635"/>
            </a:xfrm>
            <a:custGeom>
              <a:avLst/>
              <a:gdLst/>
              <a:ahLst/>
              <a:cxnLst/>
              <a:rect l="l" t="t" r="r" b="b"/>
              <a:pathLst>
                <a:path w="8117205" h="4826635">
                  <a:moveTo>
                    <a:pt x="0" y="4826508"/>
                  </a:moveTo>
                  <a:lnTo>
                    <a:pt x="8116824" y="4826508"/>
                  </a:lnTo>
                  <a:lnTo>
                    <a:pt x="8116824" y="0"/>
                  </a:lnTo>
                  <a:lnTo>
                    <a:pt x="0" y="0"/>
                  </a:lnTo>
                  <a:lnTo>
                    <a:pt x="0" y="4826508"/>
                  </a:lnTo>
                  <a:close/>
                </a:path>
              </a:pathLst>
            </a:custGeom>
            <a:ln w="38100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>
              <a:endParaRPr sz="1808"/>
            </a:p>
          </p:txBody>
        </p:sp>
        <p:sp>
          <p:nvSpPr>
            <p:cNvPr id="7" name="object 5">
              <a:extLst>
                <a:ext uri="{FF2B5EF4-FFF2-40B4-BE49-F238E27FC236}">
                  <a16:creationId xmlns:a16="http://schemas.microsoft.com/office/drawing/2014/main" id="{7CE72B93-5E08-E6EA-F773-F19851D50F12}"/>
                </a:ext>
              </a:extLst>
            </p:cNvPr>
            <p:cNvSpPr/>
            <p:nvPr/>
          </p:nvSpPr>
          <p:spPr>
            <a:xfrm>
              <a:off x="7763159" y="2230532"/>
              <a:ext cx="3293448" cy="3914531"/>
            </a:xfrm>
            <a:custGeom>
              <a:avLst/>
              <a:gdLst/>
              <a:ahLst/>
              <a:cxnLst/>
              <a:rect l="l" t="t" r="r" b="b"/>
              <a:pathLst>
                <a:path w="3360420" h="1198245">
                  <a:moveTo>
                    <a:pt x="3160776" y="0"/>
                  </a:moveTo>
                  <a:lnTo>
                    <a:pt x="199644" y="0"/>
                  </a:lnTo>
                  <a:lnTo>
                    <a:pt x="153875" y="5274"/>
                  </a:lnTo>
                  <a:lnTo>
                    <a:pt x="111856" y="20296"/>
                  </a:lnTo>
                  <a:lnTo>
                    <a:pt x="74787" y="43867"/>
                  </a:lnTo>
                  <a:lnTo>
                    <a:pt x="43867" y="74787"/>
                  </a:lnTo>
                  <a:lnTo>
                    <a:pt x="20296" y="111856"/>
                  </a:lnTo>
                  <a:lnTo>
                    <a:pt x="5274" y="153875"/>
                  </a:lnTo>
                  <a:lnTo>
                    <a:pt x="0" y="199644"/>
                  </a:lnTo>
                  <a:lnTo>
                    <a:pt x="0" y="998220"/>
                  </a:lnTo>
                  <a:lnTo>
                    <a:pt x="5274" y="1043988"/>
                  </a:lnTo>
                  <a:lnTo>
                    <a:pt x="20296" y="1086007"/>
                  </a:lnTo>
                  <a:lnTo>
                    <a:pt x="43867" y="1123076"/>
                  </a:lnTo>
                  <a:lnTo>
                    <a:pt x="74787" y="1153996"/>
                  </a:lnTo>
                  <a:lnTo>
                    <a:pt x="111856" y="1177567"/>
                  </a:lnTo>
                  <a:lnTo>
                    <a:pt x="153875" y="1192589"/>
                  </a:lnTo>
                  <a:lnTo>
                    <a:pt x="199644" y="1197864"/>
                  </a:lnTo>
                  <a:lnTo>
                    <a:pt x="3160776" y="1197864"/>
                  </a:lnTo>
                  <a:lnTo>
                    <a:pt x="3206544" y="1192589"/>
                  </a:lnTo>
                  <a:lnTo>
                    <a:pt x="3248563" y="1177567"/>
                  </a:lnTo>
                  <a:lnTo>
                    <a:pt x="3285632" y="1153996"/>
                  </a:lnTo>
                  <a:lnTo>
                    <a:pt x="3316552" y="1123076"/>
                  </a:lnTo>
                  <a:lnTo>
                    <a:pt x="3340123" y="1086007"/>
                  </a:lnTo>
                  <a:lnTo>
                    <a:pt x="3355145" y="1043988"/>
                  </a:lnTo>
                  <a:lnTo>
                    <a:pt x="3360420" y="998220"/>
                  </a:lnTo>
                  <a:lnTo>
                    <a:pt x="3360420" y="199644"/>
                  </a:lnTo>
                  <a:lnTo>
                    <a:pt x="3355145" y="153875"/>
                  </a:lnTo>
                  <a:lnTo>
                    <a:pt x="3340123" y="111856"/>
                  </a:lnTo>
                  <a:lnTo>
                    <a:pt x="3316552" y="74787"/>
                  </a:lnTo>
                  <a:lnTo>
                    <a:pt x="3285632" y="43867"/>
                  </a:lnTo>
                  <a:lnTo>
                    <a:pt x="3248563" y="20296"/>
                  </a:lnTo>
                  <a:lnTo>
                    <a:pt x="3206544" y="5274"/>
                  </a:lnTo>
                  <a:lnTo>
                    <a:pt x="3160776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pPr algn="ctr"/>
              <a:endParaRPr lang="pt-BR" sz="2000" b="1" spc="-20" dirty="0">
                <a:solidFill>
                  <a:srgbClr val="FFFFFF"/>
                </a:solidFill>
                <a:latin typeface="Trebuchet MS"/>
                <a:cs typeface="Trebuchet MS"/>
              </a:endParaRPr>
            </a:p>
            <a:p>
              <a:pPr algn="ctr"/>
              <a:r>
                <a:rPr lang="pt-BR" sz="2000" b="1" spc="-20" dirty="0">
                  <a:solidFill>
                    <a:srgbClr val="FFFFFF"/>
                  </a:solidFill>
                  <a:latin typeface="Trebuchet MS"/>
                  <a:cs typeface="Trebuchet MS"/>
                </a:rPr>
                <a:t>ANÁLISE TÉCNICA DEVE SOLICITAR CANCELAMENTO VIS CONEXÃO E FAZER A VENDA NO LEGADO</a:t>
              </a:r>
              <a:endParaRPr lang="pt-BR" sz="2000" dirty="0">
                <a:latin typeface="Trebuchet MS"/>
                <a:cs typeface="Trebuchet M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24209461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45219B0D-DE1C-61F8-B2CF-58D43957BA9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106" t="6666" r="17500" b="18888"/>
          <a:stretch/>
        </p:blipFill>
        <p:spPr>
          <a:xfrm>
            <a:off x="0" y="1124687"/>
            <a:ext cx="7182967" cy="5283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B63C37C0-4D53-1FA3-83FF-40733369BB78}"/>
              </a:ext>
            </a:extLst>
          </p:cNvPr>
          <p:cNvSpPr txBox="1"/>
          <p:nvPr/>
        </p:nvSpPr>
        <p:spPr>
          <a:xfrm>
            <a:off x="389340" y="126765"/>
            <a:ext cx="1146411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800" b="1" spc="-20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ANÁLISE TÉCNICA O SOLAR NÃO TRATA. DEVE SEGUIR PELO LEGADO. CANCELAR PROPOSTA NO CONEXÃO.</a:t>
            </a:r>
            <a:endParaRPr lang="pt-BR" sz="2800" dirty="0">
              <a:solidFill>
                <a:srgbClr val="FF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1BF77D6C-D003-435C-A8B3-B0955F81D09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CBC3E8B4-95E0-4A2E-BADA-CC5EF43796E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166" t="20348" r="32855" b="8291"/>
          <a:stretch/>
        </p:blipFill>
        <p:spPr>
          <a:xfrm>
            <a:off x="6225096" y="4565602"/>
            <a:ext cx="5930988" cy="40091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04819419-7F68-45CD-952A-1A110B42FE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3800" y="1172899"/>
            <a:ext cx="5867868" cy="3300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756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F1EE08BC-08E0-B446-037B-6101A216E6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967" b="8578"/>
          <a:stretch>
            <a:fillRect/>
          </a:stretch>
        </p:blipFill>
        <p:spPr bwMode="auto">
          <a:xfrm>
            <a:off x="0" y="375422"/>
            <a:ext cx="12242800" cy="7891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Elipse 3">
            <a:extLst>
              <a:ext uri="{FF2B5EF4-FFF2-40B4-BE49-F238E27FC236}">
                <a16:creationId xmlns:a16="http://schemas.microsoft.com/office/drawing/2014/main" id="{6256AC57-F385-329A-94CA-3F61DC1A79BD}"/>
              </a:ext>
            </a:extLst>
          </p:cNvPr>
          <p:cNvSpPr/>
          <p:nvPr/>
        </p:nvSpPr>
        <p:spPr>
          <a:xfrm>
            <a:off x="5677470" y="2811439"/>
            <a:ext cx="4626590" cy="378043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>
              <a:defRPr/>
            </a:pPr>
            <a:endParaRPr lang="pt-BR" sz="1808">
              <a:solidFill>
                <a:prstClr val="white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86947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B82FD92-1FA4-9D8E-6699-F65823A35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5FFD60E4-D6E4-E800-AFAC-D73799328E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7" y="4680764"/>
            <a:ext cx="11591024" cy="28272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795BEA25-1A48-AEB0-14A2-D70E810EFB4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6585"/>
          <a:stretch>
            <a:fillRect/>
          </a:stretch>
        </p:blipFill>
        <p:spPr>
          <a:xfrm>
            <a:off x="532262" y="119765"/>
            <a:ext cx="10003810" cy="42714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Retângulo 6">
            <a:extLst>
              <a:ext uri="{FF2B5EF4-FFF2-40B4-BE49-F238E27FC236}">
                <a16:creationId xmlns:a16="http://schemas.microsoft.com/office/drawing/2014/main" id="{AFD83D9E-03DC-767A-0D82-57CA0A8D4D5D}"/>
              </a:ext>
            </a:extLst>
          </p:cNvPr>
          <p:cNvSpPr/>
          <p:nvPr/>
        </p:nvSpPr>
        <p:spPr>
          <a:xfrm>
            <a:off x="1869743" y="982639"/>
            <a:ext cx="2934268" cy="20381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6DBBB89B-0AA0-1118-BE04-922AD9E9942B}"/>
              </a:ext>
            </a:extLst>
          </p:cNvPr>
          <p:cNvSpPr/>
          <p:nvPr/>
        </p:nvSpPr>
        <p:spPr>
          <a:xfrm>
            <a:off x="5707039" y="982639"/>
            <a:ext cx="3177654" cy="20381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04DE66B4-3FD8-B653-36A0-6C9DA21DEDFF}"/>
              </a:ext>
            </a:extLst>
          </p:cNvPr>
          <p:cNvSpPr/>
          <p:nvPr/>
        </p:nvSpPr>
        <p:spPr>
          <a:xfrm>
            <a:off x="1228299" y="982639"/>
            <a:ext cx="232012" cy="2038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Elipse 9">
            <a:extLst>
              <a:ext uri="{FF2B5EF4-FFF2-40B4-BE49-F238E27FC236}">
                <a16:creationId xmlns:a16="http://schemas.microsoft.com/office/drawing/2014/main" id="{2E231FE6-F8A1-DE3A-1530-289B38B640B1}"/>
              </a:ext>
            </a:extLst>
          </p:cNvPr>
          <p:cNvSpPr/>
          <p:nvPr/>
        </p:nvSpPr>
        <p:spPr>
          <a:xfrm>
            <a:off x="4262891" y="238237"/>
            <a:ext cx="1985268" cy="155264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>
              <a:defRPr/>
            </a:pPr>
            <a:endParaRPr lang="pt-BR" sz="1808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444CA213-AFA6-0204-F619-AD70068B62D6}"/>
              </a:ext>
            </a:extLst>
          </p:cNvPr>
          <p:cNvSpPr/>
          <p:nvPr/>
        </p:nvSpPr>
        <p:spPr>
          <a:xfrm>
            <a:off x="3632579" y="5650173"/>
            <a:ext cx="2934268" cy="206611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FC230F66-3A3D-4AFD-3185-D14DBF7D2BE3}"/>
              </a:ext>
            </a:extLst>
          </p:cNvPr>
          <p:cNvSpPr/>
          <p:nvPr/>
        </p:nvSpPr>
        <p:spPr>
          <a:xfrm>
            <a:off x="7301839" y="5650173"/>
            <a:ext cx="3862029" cy="206611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948E07E0-06AC-3E3C-C496-9F9415AA4036}"/>
              </a:ext>
            </a:extLst>
          </p:cNvPr>
          <p:cNvSpPr/>
          <p:nvPr/>
        </p:nvSpPr>
        <p:spPr>
          <a:xfrm>
            <a:off x="1078932" y="5650173"/>
            <a:ext cx="541918" cy="206611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Elipse 13">
            <a:extLst>
              <a:ext uri="{FF2B5EF4-FFF2-40B4-BE49-F238E27FC236}">
                <a16:creationId xmlns:a16="http://schemas.microsoft.com/office/drawing/2014/main" id="{BAC4A641-FC8A-956D-3806-079AB120FAAC}"/>
              </a:ext>
            </a:extLst>
          </p:cNvPr>
          <p:cNvSpPr/>
          <p:nvPr/>
        </p:nvSpPr>
        <p:spPr>
          <a:xfrm>
            <a:off x="1363208" y="5116162"/>
            <a:ext cx="1985268" cy="155264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8240">
              <a:defRPr/>
            </a:pPr>
            <a:endParaRPr lang="pt-BR" sz="1808">
              <a:solidFill>
                <a:prstClr val="white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39537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4" grpId="0" animBg="1"/>
    </p:bld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6070" y="256228"/>
            <a:ext cx="9624626" cy="569184"/>
          </a:xfrm>
          <a:prstGeom prst="rect">
            <a:avLst/>
          </a:prstGeom>
        </p:spPr>
        <p:txBody>
          <a:bodyPr vert="horz" wrap="square" lIns="0" tIns="12753" rIns="0" bIns="0" rtlCol="0">
            <a:spAutoFit/>
          </a:bodyPr>
          <a:lstStyle/>
          <a:p>
            <a:pPr marL="12753">
              <a:spcBef>
                <a:spcPts val="100"/>
              </a:spcBef>
            </a:pPr>
            <a:r>
              <a:rPr lang="pt-BR" sz="3615" spc="-211" dirty="0">
                <a:solidFill>
                  <a:srgbClr val="FF0000"/>
                </a:solidFill>
              </a:rPr>
              <a:t>DOCUMENTOS FALTANTES</a:t>
            </a:r>
            <a:endParaRPr sz="3615" dirty="0">
              <a:solidFill>
                <a:srgbClr val="FF0000"/>
              </a:solidFill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323534" y="6230796"/>
            <a:ext cx="5353037" cy="300969"/>
          </a:xfrm>
          <a:prstGeom prst="rect">
            <a:avLst/>
          </a:prstGeom>
        </p:spPr>
        <p:txBody>
          <a:bodyPr vert="horz" wrap="square" lIns="0" tIns="12753" rIns="0" bIns="0" rtlCol="0">
            <a:spAutoFit/>
          </a:bodyPr>
          <a:lstStyle/>
          <a:p>
            <a:pPr marL="12753">
              <a:spcBef>
                <a:spcPts val="100"/>
              </a:spcBef>
            </a:pPr>
            <a:r>
              <a:rPr sz="1808" spc="-141" dirty="0">
                <a:solidFill>
                  <a:srgbClr val="FFFFFF"/>
                </a:solidFill>
                <a:latin typeface="Tahoma"/>
                <a:cs typeface="Tahoma"/>
              </a:rPr>
              <a:t>R:</a:t>
            </a:r>
            <a:r>
              <a:rPr sz="1808" spc="-216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808" spc="-70" dirty="0">
                <a:solidFill>
                  <a:srgbClr val="FFFFFF"/>
                </a:solidFill>
                <a:latin typeface="Tahoma"/>
                <a:cs typeface="Tahoma"/>
              </a:rPr>
              <a:t>É</a:t>
            </a:r>
            <a:r>
              <a:rPr sz="1808" spc="-226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808" spc="50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1808" spc="20" dirty="0">
                <a:solidFill>
                  <a:srgbClr val="FFFFFF"/>
                </a:solidFill>
                <a:latin typeface="Tahoma"/>
                <a:cs typeface="Tahoma"/>
              </a:rPr>
              <a:t>nstabi</a:t>
            </a:r>
            <a:r>
              <a:rPr sz="1808" dirty="0">
                <a:solidFill>
                  <a:srgbClr val="FFFFFF"/>
                </a:solidFill>
                <a:latin typeface="Tahoma"/>
                <a:cs typeface="Tahoma"/>
              </a:rPr>
              <a:t>l</a:t>
            </a:r>
            <a:r>
              <a:rPr sz="1808" spc="50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1808" spc="30" dirty="0">
                <a:solidFill>
                  <a:srgbClr val="FFFFFF"/>
                </a:solidFill>
                <a:latin typeface="Tahoma"/>
                <a:cs typeface="Tahoma"/>
              </a:rPr>
              <a:t>d</a:t>
            </a:r>
            <a:r>
              <a:rPr sz="1808" spc="-10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808" spc="-5" dirty="0">
                <a:solidFill>
                  <a:srgbClr val="FFFFFF"/>
                </a:solidFill>
                <a:latin typeface="Tahoma"/>
                <a:cs typeface="Tahoma"/>
              </a:rPr>
              <a:t>d</a:t>
            </a:r>
            <a:r>
              <a:rPr sz="1808" spc="-55" dirty="0">
                <a:solidFill>
                  <a:srgbClr val="FFFFFF"/>
                </a:solidFill>
                <a:latin typeface="Tahoma"/>
                <a:cs typeface="Tahoma"/>
              </a:rPr>
              <a:t>e,</a:t>
            </a:r>
            <a:r>
              <a:rPr sz="1808" spc="-196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808" spc="10" dirty="0">
                <a:solidFill>
                  <a:srgbClr val="FFFFFF"/>
                </a:solidFill>
                <a:latin typeface="Tahoma"/>
                <a:cs typeface="Tahoma"/>
              </a:rPr>
              <a:t>vo</a:t>
            </a:r>
            <a:r>
              <a:rPr sz="1808" spc="-5" dirty="0">
                <a:solidFill>
                  <a:srgbClr val="FFFFFF"/>
                </a:solidFill>
                <a:latin typeface="Tahoma"/>
                <a:cs typeface="Tahoma"/>
              </a:rPr>
              <a:t>l</a:t>
            </a:r>
            <a:r>
              <a:rPr sz="1808" dirty="0">
                <a:solidFill>
                  <a:srgbClr val="FFFFFF"/>
                </a:solidFill>
                <a:latin typeface="Tahoma"/>
                <a:cs typeface="Tahoma"/>
              </a:rPr>
              <a:t>tar</a:t>
            </a:r>
            <a:r>
              <a:rPr sz="1808" spc="-201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808" spc="-5" dirty="0">
                <a:solidFill>
                  <a:srgbClr val="FFFFFF"/>
                </a:solidFill>
                <a:latin typeface="Tahoma"/>
                <a:cs typeface="Tahoma"/>
              </a:rPr>
              <a:t>uma</a:t>
            </a:r>
            <a:r>
              <a:rPr sz="1808" spc="-211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808" spc="25" dirty="0">
                <a:solidFill>
                  <a:srgbClr val="FFFFFF"/>
                </a:solidFill>
                <a:latin typeface="Tahoma"/>
                <a:cs typeface="Tahoma"/>
              </a:rPr>
              <a:t>te</a:t>
            </a:r>
            <a:r>
              <a:rPr sz="1808" spc="5" dirty="0">
                <a:solidFill>
                  <a:srgbClr val="FFFFFF"/>
                </a:solidFill>
                <a:latin typeface="Tahoma"/>
                <a:cs typeface="Tahoma"/>
              </a:rPr>
              <a:t>l</a:t>
            </a:r>
            <a:r>
              <a:rPr sz="1808" spc="-5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808" spc="-201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808" spc="-2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808" spc="-216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808" spc="10" dirty="0">
                <a:solidFill>
                  <a:srgbClr val="FFFFFF"/>
                </a:solidFill>
                <a:latin typeface="Tahoma"/>
                <a:cs typeface="Tahoma"/>
              </a:rPr>
              <a:t>te</a:t>
            </a:r>
            <a:r>
              <a:rPr sz="1808" spc="5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808" dirty="0">
                <a:solidFill>
                  <a:srgbClr val="FFFFFF"/>
                </a:solidFill>
                <a:latin typeface="Tahoma"/>
                <a:cs typeface="Tahoma"/>
              </a:rPr>
              <a:t>tar</a:t>
            </a:r>
            <a:r>
              <a:rPr sz="1808" spc="-201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808" spc="20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808" spc="5" dirty="0">
                <a:solidFill>
                  <a:srgbClr val="FFFFFF"/>
                </a:solidFill>
                <a:latin typeface="Tahoma"/>
                <a:cs typeface="Tahoma"/>
              </a:rPr>
              <a:t>o</a:t>
            </a:r>
            <a:r>
              <a:rPr sz="1808" spc="-50" dirty="0">
                <a:solidFill>
                  <a:srgbClr val="FFFFFF"/>
                </a:solidFill>
                <a:latin typeface="Tahoma"/>
                <a:cs typeface="Tahoma"/>
              </a:rPr>
              <a:t>va</a:t>
            </a:r>
            <a:r>
              <a:rPr sz="1808" spc="-15" dirty="0">
                <a:solidFill>
                  <a:srgbClr val="FFFFFF"/>
                </a:solidFill>
                <a:latin typeface="Tahoma"/>
                <a:cs typeface="Tahoma"/>
              </a:rPr>
              <a:t>mente!</a:t>
            </a:r>
            <a:endParaRPr sz="1808">
              <a:latin typeface="Tahoma"/>
              <a:cs typeface="Tahoma"/>
            </a:endParaRPr>
          </a:p>
        </p:txBody>
      </p:sp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166964" y="1220685"/>
            <a:ext cx="725386" cy="299948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2B1781CB-CA76-266F-EED3-B06EEEA88E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070" y="2110585"/>
            <a:ext cx="9335135" cy="5670664"/>
          </a:xfrm>
          <a:prstGeom prst="rect">
            <a:avLst/>
          </a:prstGeom>
        </p:spPr>
      </p:pic>
      <p:sp>
        <p:nvSpPr>
          <p:cNvPr id="13" name="object 21">
            <a:extLst>
              <a:ext uri="{FF2B5EF4-FFF2-40B4-BE49-F238E27FC236}">
                <a16:creationId xmlns:a16="http://schemas.microsoft.com/office/drawing/2014/main" id="{7F679109-2800-4509-D7F4-80C61BFF8565}"/>
              </a:ext>
            </a:extLst>
          </p:cNvPr>
          <p:cNvSpPr/>
          <p:nvPr/>
        </p:nvSpPr>
        <p:spPr>
          <a:xfrm>
            <a:off x="5628500" y="5465621"/>
            <a:ext cx="985800" cy="765175"/>
          </a:xfrm>
          <a:custGeom>
            <a:avLst/>
            <a:gdLst/>
            <a:ahLst/>
            <a:cxnLst/>
            <a:rect l="l" t="t" r="r" b="b"/>
            <a:pathLst>
              <a:path w="628015" h="762000">
                <a:moveTo>
                  <a:pt x="0" y="190500"/>
                </a:moveTo>
                <a:lnTo>
                  <a:pt x="313943" y="190500"/>
                </a:lnTo>
                <a:lnTo>
                  <a:pt x="313943" y="0"/>
                </a:lnTo>
                <a:lnTo>
                  <a:pt x="627887" y="381000"/>
                </a:lnTo>
                <a:lnTo>
                  <a:pt x="313943" y="761999"/>
                </a:lnTo>
                <a:lnTo>
                  <a:pt x="313943" y="571499"/>
                </a:lnTo>
                <a:lnTo>
                  <a:pt x="0" y="571499"/>
                </a:lnTo>
                <a:lnTo>
                  <a:pt x="0" y="190500"/>
                </a:lnTo>
                <a:close/>
              </a:path>
            </a:pathLst>
          </a:custGeom>
          <a:solidFill>
            <a:srgbClr val="FFFF00"/>
          </a:solidFill>
          <a:ln w="63500">
            <a:solidFill>
              <a:srgbClr val="FFC000"/>
            </a:solidFill>
          </a:ln>
        </p:spPr>
        <p:txBody>
          <a:bodyPr wrap="square" lIns="0" tIns="0" rIns="0" bIns="0" rtlCol="0"/>
          <a:lstStyle/>
          <a:p>
            <a:endParaRPr sz="1808" dirty="0"/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3FDDF729-0620-C0B8-D3CD-827323CA4CA4}"/>
              </a:ext>
            </a:extLst>
          </p:cNvPr>
          <p:cNvGrpSpPr/>
          <p:nvPr/>
        </p:nvGrpSpPr>
        <p:grpSpPr>
          <a:xfrm>
            <a:off x="8144271" y="2342353"/>
            <a:ext cx="3715906" cy="2301695"/>
            <a:chOff x="8110477" y="1458389"/>
            <a:chExt cx="3700487" cy="2292144"/>
          </a:xfrm>
        </p:grpSpPr>
        <p:grpSp>
          <p:nvGrpSpPr>
            <p:cNvPr id="3" name="object 18">
              <a:extLst>
                <a:ext uri="{FF2B5EF4-FFF2-40B4-BE49-F238E27FC236}">
                  <a16:creationId xmlns:a16="http://schemas.microsoft.com/office/drawing/2014/main" id="{95991195-C2E3-AF22-718C-5D72B1F6EC44}"/>
                </a:ext>
              </a:extLst>
            </p:cNvPr>
            <p:cNvGrpSpPr/>
            <p:nvPr/>
          </p:nvGrpSpPr>
          <p:grpSpPr>
            <a:xfrm>
              <a:off x="8110477" y="1458389"/>
              <a:ext cx="3694427" cy="2292144"/>
              <a:chOff x="0" y="0"/>
              <a:chExt cx="3793235" cy="2618232"/>
            </a:xfrm>
          </p:grpSpPr>
          <p:sp>
            <p:nvSpPr>
              <p:cNvPr id="4" name="object 19">
                <a:extLst>
                  <a:ext uri="{FF2B5EF4-FFF2-40B4-BE49-F238E27FC236}">
                    <a16:creationId xmlns:a16="http://schemas.microsoft.com/office/drawing/2014/main" id="{1B10E126-EF37-56B7-005C-C6EBBC7EAB76}"/>
                  </a:ext>
                </a:extLst>
              </p:cNvPr>
              <p:cNvSpPr/>
              <p:nvPr/>
            </p:nvSpPr>
            <p:spPr>
              <a:xfrm>
                <a:off x="356614" y="294132"/>
                <a:ext cx="3436622" cy="2324101"/>
              </a:xfrm>
              <a:prstGeom prst="rect">
                <a:avLst/>
              </a:prstGeom>
              <a:solidFill>
                <a:srgbClr val="E2252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909" tIns="45909" rIns="45909" bIns="45909" numCol="1" anchor="t">
                <a:noAutofit/>
              </a:bodyPr>
              <a:lstStyle/>
              <a:p>
                <a:endParaRPr sz="1808" dirty="0"/>
              </a:p>
            </p:txBody>
          </p:sp>
          <p:pic>
            <p:nvPicPr>
              <p:cNvPr id="5" name="object 20" descr="object 20">
                <a:extLst>
                  <a:ext uri="{FF2B5EF4-FFF2-40B4-BE49-F238E27FC236}">
                    <a16:creationId xmlns:a16="http://schemas.microsoft.com/office/drawing/2014/main" id="{C6F437FB-78A4-FA42-EEBE-E7E8E0A23F8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0" y="0"/>
                <a:ext cx="2161032" cy="542545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sp>
            <p:nvSpPr>
              <p:cNvPr id="6" name="object 21">
                <a:extLst>
                  <a:ext uri="{FF2B5EF4-FFF2-40B4-BE49-F238E27FC236}">
                    <a16:creationId xmlns:a16="http://schemas.microsoft.com/office/drawing/2014/main" id="{8B5A8254-3A49-94A5-5A1A-1A8BCD98BF6D}"/>
                  </a:ext>
                </a:extLst>
              </p:cNvPr>
              <p:cNvSpPr/>
              <p:nvPr/>
            </p:nvSpPr>
            <p:spPr>
              <a:xfrm>
                <a:off x="598931" y="88392"/>
                <a:ext cx="1392938" cy="358142"/>
              </a:xfrm>
              <a:prstGeom prst="rect">
                <a:avLst/>
              </a:prstGeom>
              <a:solidFill>
                <a:srgbClr val="FFBB4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909" tIns="45909" rIns="45909" bIns="45909" numCol="1" anchor="t">
                <a:noAutofit/>
              </a:bodyPr>
              <a:lstStyle/>
              <a:p>
                <a:endParaRPr sz="1808"/>
              </a:p>
            </p:txBody>
          </p:sp>
        </p:grpSp>
        <p:sp>
          <p:nvSpPr>
            <p:cNvPr id="7" name="object 22">
              <a:extLst>
                <a:ext uri="{FF2B5EF4-FFF2-40B4-BE49-F238E27FC236}">
                  <a16:creationId xmlns:a16="http://schemas.microsoft.com/office/drawing/2014/main" id="{2E93E6F5-0705-0611-DECD-8861E0F91B4D}"/>
                </a:ext>
              </a:extLst>
            </p:cNvPr>
            <p:cNvSpPr txBox="1"/>
            <p:nvPr/>
          </p:nvSpPr>
          <p:spPr>
            <a:xfrm>
              <a:off x="8761967" y="1581008"/>
              <a:ext cx="3048997" cy="1508105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0" tIns="0" rIns="0" bIns="0">
              <a:spAutoFit/>
            </a:bodyPr>
            <a:lstStyle/>
            <a:p>
              <a:pPr indent="12753">
                <a:defRPr sz="1900" spc="-29">
                  <a:solidFill>
                    <a:srgbClr val="434346"/>
                  </a:solidFill>
                </a:defRPr>
              </a:pPr>
              <a:r>
                <a:rPr sz="1908" dirty="0"/>
                <a:t>#ATENÇÃO!</a:t>
              </a:r>
            </a:p>
            <a:p>
              <a:pPr indent="12753">
                <a:defRPr sz="1900" spc="-29">
                  <a:solidFill>
                    <a:srgbClr val="434346"/>
                  </a:solidFill>
                </a:defRPr>
              </a:pPr>
              <a:endParaRPr sz="1908" dirty="0"/>
            </a:p>
            <a:p>
              <a:pPr algn="ctr">
                <a:defRPr sz="1400" spc="-5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  <a:sym typeface="Calibri Light"/>
                </a:defRPr>
              </a:pPr>
              <a:r>
                <a:rPr lang="pt-BR" sz="2008" b="1" dirty="0"/>
                <a:t>Documentos </a:t>
              </a:r>
              <a:r>
                <a:rPr lang="pt-BR" sz="2008" b="1" dirty="0" err="1"/>
                <a:t>faltentes</a:t>
              </a:r>
              <a:r>
                <a:rPr lang="pt-BR" sz="2008" b="1" dirty="0"/>
                <a:t> </a:t>
              </a:r>
              <a:r>
                <a:rPr lang="pt-BR" sz="2008" dirty="0"/>
                <a:t>é crédito negado ir pelo </a:t>
              </a:r>
              <a:r>
                <a:rPr lang="pt-BR" sz="2008" b="1" dirty="0"/>
                <a:t>(Conexão e </a:t>
              </a:r>
              <a:r>
                <a:rPr lang="pt-BR" sz="2008" b="1" dirty="0" err="1"/>
                <a:t>netsales</a:t>
              </a:r>
              <a:r>
                <a:rPr lang="pt-BR" sz="2008" b="1" dirty="0"/>
                <a:t>)</a:t>
              </a:r>
              <a:endParaRPr sz="2008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408279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10105" y="2658237"/>
            <a:ext cx="90170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229"/>
              <a:t>Agend</a:t>
            </a:r>
            <a:r>
              <a:rPr spc="220"/>
              <a:t>a</a:t>
            </a:r>
            <a:r>
              <a:rPr spc="160"/>
              <a:t>mento</a:t>
            </a:r>
            <a:r>
              <a:rPr spc="-380"/>
              <a:t> </a:t>
            </a:r>
            <a:r>
              <a:rPr spc="310"/>
              <a:t>da</a:t>
            </a:r>
            <a:r>
              <a:rPr spc="-390"/>
              <a:t> </a:t>
            </a:r>
            <a:r>
              <a:rPr spc="185"/>
              <a:t>instalação</a:t>
            </a:r>
          </a:p>
        </p:txBody>
      </p:sp>
      <p:pic>
        <p:nvPicPr>
          <p:cNvPr id="9" name="object 5">
            <a:extLst>
              <a:ext uri="{FF2B5EF4-FFF2-40B4-BE49-F238E27FC236}">
                <a16:creationId xmlns:a16="http://schemas.microsoft.com/office/drawing/2014/main" id="{A3838F67-4BC9-FF65-A192-0175EDBCC8F2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76470" y="5107210"/>
            <a:ext cx="1278636" cy="1444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856085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A86E686E-F9BC-593D-B7A4-7EB292B524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" y="577447"/>
            <a:ext cx="12192000" cy="6848475"/>
          </a:xfrm>
          <a:prstGeom prst="rect">
            <a:avLst/>
          </a:prstGeom>
        </p:spPr>
      </p:pic>
      <p:grpSp>
        <p:nvGrpSpPr>
          <p:cNvPr id="5" name="object 2">
            <a:extLst>
              <a:ext uri="{FF2B5EF4-FFF2-40B4-BE49-F238E27FC236}">
                <a16:creationId xmlns:a16="http://schemas.microsoft.com/office/drawing/2014/main" id="{FE0BF5A6-8E18-13B1-D28B-710863EB6495}"/>
              </a:ext>
            </a:extLst>
          </p:cNvPr>
          <p:cNvGrpSpPr/>
          <p:nvPr/>
        </p:nvGrpSpPr>
        <p:grpSpPr>
          <a:xfrm>
            <a:off x="4087258" y="3360146"/>
            <a:ext cx="8155541" cy="1101685"/>
            <a:chOff x="669798" y="599694"/>
            <a:chExt cx="10386808" cy="4826635"/>
          </a:xfrm>
        </p:grpSpPr>
        <p:sp>
          <p:nvSpPr>
            <p:cNvPr id="6" name="object 4">
              <a:extLst>
                <a:ext uri="{FF2B5EF4-FFF2-40B4-BE49-F238E27FC236}">
                  <a16:creationId xmlns:a16="http://schemas.microsoft.com/office/drawing/2014/main" id="{0DF01826-1068-CFC1-8250-CEB6C03715A3}"/>
                </a:ext>
              </a:extLst>
            </p:cNvPr>
            <p:cNvSpPr/>
            <p:nvPr/>
          </p:nvSpPr>
          <p:spPr>
            <a:xfrm>
              <a:off x="669798" y="599694"/>
              <a:ext cx="8117205" cy="4826635"/>
            </a:xfrm>
            <a:custGeom>
              <a:avLst/>
              <a:gdLst/>
              <a:ahLst/>
              <a:cxnLst/>
              <a:rect l="l" t="t" r="r" b="b"/>
              <a:pathLst>
                <a:path w="8117205" h="4826635">
                  <a:moveTo>
                    <a:pt x="0" y="4826508"/>
                  </a:moveTo>
                  <a:lnTo>
                    <a:pt x="8116824" y="4826508"/>
                  </a:lnTo>
                  <a:lnTo>
                    <a:pt x="8116824" y="0"/>
                  </a:lnTo>
                  <a:lnTo>
                    <a:pt x="0" y="0"/>
                  </a:lnTo>
                  <a:lnTo>
                    <a:pt x="0" y="4826508"/>
                  </a:lnTo>
                  <a:close/>
                </a:path>
              </a:pathLst>
            </a:custGeom>
            <a:ln w="38100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>
              <a:endParaRPr sz="1808"/>
            </a:p>
          </p:txBody>
        </p:sp>
        <p:sp>
          <p:nvSpPr>
            <p:cNvPr id="7" name="object 5">
              <a:extLst>
                <a:ext uri="{FF2B5EF4-FFF2-40B4-BE49-F238E27FC236}">
                  <a16:creationId xmlns:a16="http://schemas.microsoft.com/office/drawing/2014/main" id="{B64C9DF5-C7FF-953E-1B41-44A663817B46}"/>
                </a:ext>
              </a:extLst>
            </p:cNvPr>
            <p:cNvSpPr/>
            <p:nvPr/>
          </p:nvSpPr>
          <p:spPr>
            <a:xfrm>
              <a:off x="7895744" y="2230532"/>
              <a:ext cx="3160862" cy="2602762"/>
            </a:xfrm>
            <a:custGeom>
              <a:avLst/>
              <a:gdLst/>
              <a:ahLst/>
              <a:cxnLst/>
              <a:rect l="l" t="t" r="r" b="b"/>
              <a:pathLst>
                <a:path w="3360420" h="1198245">
                  <a:moveTo>
                    <a:pt x="3160776" y="0"/>
                  </a:moveTo>
                  <a:lnTo>
                    <a:pt x="199644" y="0"/>
                  </a:lnTo>
                  <a:lnTo>
                    <a:pt x="153875" y="5274"/>
                  </a:lnTo>
                  <a:lnTo>
                    <a:pt x="111856" y="20296"/>
                  </a:lnTo>
                  <a:lnTo>
                    <a:pt x="74787" y="43867"/>
                  </a:lnTo>
                  <a:lnTo>
                    <a:pt x="43867" y="74787"/>
                  </a:lnTo>
                  <a:lnTo>
                    <a:pt x="20296" y="111856"/>
                  </a:lnTo>
                  <a:lnTo>
                    <a:pt x="5274" y="153875"/>
                  </a:lnTo>
                  <a:lnTo>
                    <a:pt x="0" y="199644"/>
                  </a:lnTo>
                  <a:lnTo>
                    <a:pt x="0" y="998220"/>
                  </a:lnTo>
                  <a:lnTo>
                    <a:pt x="5274" y="1043988"/>
                  </a:lnTo>
                  <a:lnTo>
                    <a:pt x="20296" y="1086007"/>
                  </a:lnTo>
                  <a:lnTo>
                    <a:pt x="43867" y="1123076"/>
                  </a:lnTo>
                  <a:lnTo>
                    <a:pt x="74787" y="1153996"/>
                  </a:lnTo>
                  <a:lnTo>
                    <a:pt x="111856" y="1177567"/>
                  </a:lnTo>
                  <a:lnTo>
                    <a:pt x="153875" y="1192589"/>
                  </a:lnTo>
                  <a:lnTo>
                    <a:pt x="199644" y="1197864"/>
                  </a:lnTo>
                  <a:lnTo>
                    <a:pt x="3160776" y="1197864"/>
                  </a:lnTo>
                  <a:lnTo>
                    <a:pt x="3206544" y="1192589"/>
                  </a:lnTo>
                  <a:lnTo>
                    <a:pt x="3248563" y="1177567"/>
                  </a:lnTo>
                  <a:lnTo>
                    <a:pt x="3285632" y="1153996"/>
                  </a:lnTo>
                  <a:lnTo>
                    <a:pt x="3316552" y="1123076"/>
                  </a:lnTo>
                  <a:lnTo>
                    <a:pt x="3340123" y="1086007"/>
                  </a:lnTo>
                  <a:lnTo>
                    <a:pt x="3355145" y="1043988"/>
                  </a:lnTo>
                  <a:lnTo>
                    <a:pt x="3360420" y="998220"/>
                  </a:lnTo>
                  <a:lnTo>
                    <a:pt x="3360420" y="199644"/>
                  </a:lnTo>
                  <a:lnTo>
                    <a:pt x="3355145" y="153875"/>
                  </a:lnTo>
                  <a:lnTo>
                    <a:pt x="3340123" y="111856"/>
                  </a:lnTo>
                  <a:lnTo>
                    <a:pt x="3316552" y="74787"/>
                  </a:lnTo>
                  <a:lnTo>
                    <a:pt x="3285632" y="43867"/>
                  </a:lnTo>
                  <a:lnTo>
                    <a:pt x="3248563" y="20296"/>
                  </a:lnTo>
                  <a:lnTo>
                    <a:pt x="3206544" y="5274"/>
                  </a:lnTo>
                  <a:lnTo>
                    <a:pt x="3160776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pPr algn="ctr"/>
              <a:r>
                <a:rPr lang="pt-BR" sz="2000" b="1" spc="-20" dirty="0">
                  <a:solidFill>
                    <a:srgbClr val="FFFFFF"/>
                  </a:solidFill>
                  <a:latin typeface="Trebuchet MS"/>
                  <a:cs typeface="Trebuchet MS"/>
                </a:rPr>
                <a:t>AGENDAR PELO NETSALES</a:t>
              </a:r>
              <a:endParaRPr lang="pt-BR" sz="2000" dirty="0">
                <a:latin typeface="Trebuchet MS"/>
                <a:cs typeface="Trebuchet M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36585195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F63A15D3-167A-D5C9-10AC-3795BE97F3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162" y="816661"/>
            <a:ext cx="10658475" cy="5200650"/>
          </a:xfrm>
          <a:prstGeom prst="rect">
            <a:avLst/>
          </a:prstGeom>
        </p:spPr>
      </p:pic>
      <p:grpSp>
        <p:nvGrpSpPr>
          <p:cNvPr id="5" name="object 2">
            <a:extLst>
              <a:ext uri="{FF2B5EF4-FFF2-40B4-BE49-F238E27FC236}">
                <a16:creationId xmlns:a16="http://schemas.microsoft.com/office/drawing/2014/main" id="{2F82D424-9DAE-6222-B578-2DA3714950D0}"/>
              </a:ext>
            </a:extLst>
          </p:cNvPr>
          <p:cNvGrpSpPr/>
          <p:nvPr/>
        </p:nvGrpSpPr>
        <p:grpSpPr>
          <a:xfrm>
            <a:off x="4494882" y="3360146"/>
            <a:ext cx="7747917" cy="1344056"/>
            <a:chOff x="669798" y="599694"/>
            <a:chExt cx="10386808" cy="5888496"/>
          </a:xfrm>
        </p:grpSpPr>
        <p:sp>
          <p:nvSpPr>
            <p:cNvPr id="6" name="object 4">
              <a:extLst>
                <a:ext uri="{FF2B5EF4-FFF2-40B4-BE49-F238E27FC236}">
                  <a16:creationId xmlns:a16="http://schemas.microsoft.com/office/drawing/2014/main" id="{9CA97BAD-A7C4-06EB-4E9F-6B095EB87BBD}"/>
                </a:ext>
              </a:extLst>
            </p:cNvPr>
            <p:cNvSpPr/>
            <p:nvPr/>
          </p:nvSpPr>
          <p:spPr>
            <a:xfrm>
              <a:off x="669798" y="599694"/>
              <a:ext cx="8117205" cy="4826635"/>
            </a:xfrm>
            <a:custGeom>
              <a:avLst/>
              <a:gdLst/>
              <a:ahLst/>
              <a:cxnLst/>
              <a:rect l="l" t="t" r="r" b="b"/>
              <a:pathLst>
                <a:path w="8117205" h="4826635">
                  <a:moveTo>
                    <a:pt x="0" y="4826508"/>
                  </a:moveTo>
                  <a:lnTo>
                    <a:pt x="8116824" y="4826508"/>
                  </a:lnTo>
                  <a:lnTo>
                    <a:pt x="8116824" y="0"/>
                  </a:lnTo>
                  <a:lnTo>
                    <a:pt x="0" y="0"/>
                  </a:lnTo>
                  <a:lnTo>
                    <a:pt x="0" y="4826508"/>
                  </a:lnTo>
                  <a:close/>
                </a:path>
              </a:pathLst>
            </a:custGeom>
            <a:ln w="38100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>
              <a:endParaRPr sz="1808"/>
            </a:p>
          </p:txBody>
        </p:sp>
        <p:sp>
          <p:nvSpPr>
            <p:cNvPr id="7" name="object 5">
              <a:extLst>
                <a:ext uri="{FF2B5EF4-FFF2-40B4-BE49-F238E27FC236}">
                  <a16:creationId xmlns:a16="http://schemas.microsoft.com/office/drawing/2014/main" id="{3D601708-AF4A-4389-1AD2-1A95701BE6EF}"/>
                </a:ext>
              </a:extLst>
            </p:cNvPr>
            <p:cNvSpPr/>
            <p:nvPr/>
          </p:nvSpPr>
          <p:spPr>
            <a:xfrm>
              <a:off x="7895744" y="2230534"/>
              <a:ext cx="3160862" cy="4257656"/>
            </a:xfrm>
            <a:custGeom>
              <a:avLst/>
              <a:gdLst/>
              <a:ahLst/>
              <a:cxnLst/>
              <a:rect l="l" t="t" r="r" b="b"/>
              <a:pathLst>
                <a:path w="3360420" h="1198245">
                  <a:moveTo>
                    <a:pt x="3160776" y="0"/>
                  </a:moveTo>
                  <a:lnTo>
                    <a:pt x="199644" y="0"/>
                  </a:lnTo>
                  <a:lnTo>
                    <a:pt x="153875" y="5274"/>
                  </a:lnTo>
                  <a:lnTo>
                    <a:pt x="111856" y="20296"/>
                  </a:lnTo>
                  <a:lnTo>
                    <a:pt x="74787" y="43867"/>
                  </a:lnTo>
                  <a:lnTo>
                    <a:pt x="43867" y="74787"/>
                  </a:lnTo>
                  <a:lnTo>
                    <a:pt x="20296" y="111856"/>
                  </a:lnTo>
                  <a:lnTo>
                    <a:pt x="5274" y="153875"/>
                  </a:lnTo>
                  <a:lnTo>
                    <a:pt x="0" y="199644"/>
                  </a:lnTo>
                  <a:lnTo>
                    <a:pt x="0" y="998220"/>
                  </a:lnTo>
                  <a:lnTo>
                    <a:pt x="5274" y="1043988"/>
                  </a:lnTo>
                  <a:lnTo>
                    <a:pt x="20296" y="1086007"/>
                  </a:lnTo>
                  <a:lnTo>
                    <a:pt x="43867" y="1123076"/>
                  </a:lnTo>
                  <a:lnTo>
                    <a:pt x="74787" y="1153996"/>
                  </a:lnTo>
                  <a:lnTo>
                    <a:pt x="111856" y="1177567"/>
                  </a:lnTo>
                  <a:lnTo>
                    <a:pt x="153875" y="1192589"/>
                  </a:lnTo>
                  <a:lnTo>
                    <a:pt x="199644" y="1197864"/>
                  </a:lnTo>
                  <a:lnTo>
                    <a:pt x="3160776" y="1197864"/>
                  </a:lnTo>
                  <a:lnTo>
                    <a:pt x="3206544" y="1192589"/>
                  </a:lnTo>
                  <a:lnTo>
                    <a:pt x="3248563" y="1177567"/>
                  </a:lnTo>
                  <a:lnTo>
                    <a:pt x="3285632" y="1153996"/>
                  </a:lnTo>
                  <a:lnTo>
                    <a:pt x="3316552" y="1123076"/>
                  </a:lnTo>
                  <a:lnTo>
                    <a:pt x="3340123" y="1086007"/>
                  </a:lnTo>
                  <a:lnTo>
                    <a:pt x="3355145" y="1043988"/>
                  </a:lnTo>
                  <a:lnTo>
                    <a:pt x="3360420" y="998220"/>
                  </a:lnTo>
                  <a:lnTo>
                    <a:pt x="3360420" y="199644"/>
                  </a:lnTo>
                  <a:lnTo>
                    <a:pt x="3355145" y="153875"/>
                  </a:lnTo>
                  <a:lnTo>
                    <a:pt x="3340123" y="111856"/>
                  </a:lnTo>
                  <a:lnTo>
                    <a:pt x="3316552" y="74787"/>
                  </a:lnTo>
                  <a:lnTo>
                    <a:pt x="3285632" y="43867"/>
                  </a:lnTo>
                  <a:lnTo>
                    <a:pt x="3248563" y="20296"/>
                  </a:lnTo>
                  <a:lnTo>
                    <a:pt x="3206544" y="5274"/>
                  </a:lnTo>
                  <a:lnTo>
                    <a:pt x="3160776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pPr algn="ctr"/>
              <a:endParaRPr lang="pt-BR" sz="2000" b="1" spc="-20" dirty="0">
                <a:solidFill>
                  <a:srgbClr val="FFFFFF"/>
                </a:solidFill>
                <a:latin typeface="Trebuchet MS"/>
                <a:cs typeface="Trebuchet MS"/>
              </a:endParaRPr>
            </a:p>
            <a:p>
              <a:pPr algn="ctr"/>
              <a:r>
                <a:rPr lang="pt-BR" sz="2000" b="1" spc="-20" dirty="0" err="1">
                  <a:solidFill>
                    <a:srgbClr val="FFFFFF"/>
                  </a:solidFill>
                  <a:latin typeface="Trebuchet MS"/>
                  <a:cs typeface="Trebuchet MS"/>
                </a:rPr>
                <a:t>Conexao</a:t>
              </a:r>
              <a:endParaRPr lang="pt-BR" sz="2000" dirty="0">
                <a:latin typeface="Trebuchet MS"/>
                <a:cs typeface="Trebuchet M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16951460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>
            <a:extLst>
              <a:ext uri="{FF2B5EF4-FFF2-40B4-BE49-F238E27FC236}">
                <a16:creationId xmlns:a16="http://schemas.microsoft.com/office/drawing/2014/main" id="{D12BB110-43F1-E3E8-7EE1-B4CD6CDEDC7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B66A57EB-F7C5-48A9-A487-22F071DE89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792" y="901018"/>
            <a:ext cx="8199652" cy="3191557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8DFEF0C0-EC92-4C29-B5AD-7E057C7F3C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546" y="4321175"/>
            <a:ext cx="11174981" cy="3771681"/>
          </a:xfrm>
          <a:prstGeom prst="rect">
            <a:avLst/>
          </a:prstGeom>
        </p:spPr>
      </p:pic>
      <p:sp>
        <p:nvSpPr>
          <p:cNvPr id="6" name="object 3">
            <a:extLst>
              <a:ext uri="{FF2B5EF4-FFF2-40B4-BE49-F238E27FC236}">
                <a16:creationId xmlns:a16="http://schemas.microsoft.com/office/drawing/2014/main" id="{03DA66EA-ECFE-4A35-A57C-0E3D231F1E7A}"/>
              </a:ext>
            </a:extLst>
          </p:cNvPr>
          <p:cNvSpPr/>
          <p:nvPr/>
        </p:nvSpPr>
        <p:spPr>
          <a:xfrm>
            <a:off x="449579" y="0"/>
            <a:ext cx="7275054" cy="736600"/>
          </a:xfrm>
          <a:custGeom>
            <a:avLst/>
            <a:gdLst/>
            <a:ahLst/>
            <a:cxnLst/>
            <a:rect l="l" t="t" r="r" b="b"/>
            <a:pathLst>
              <a:path w="4340860" h="736600">
                <a:moveTo>
                  <a:pt x="43403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118483" y="736092"/>
                </a:lnTo>
                <a:lnTo>
                  <a:pt x="4163203" y="731585"/>
                </a:lnTo>
                <a:lnTo>
                  <a:pt x="4204852" y="718659"/>
                </a:lnTo>
                <a:lnTo>
                  <a:pt x="4242540" y="698205"/>
                </a:lnTo>
                <a:lnTo>
                  <a:pt x="4275375" y="671115"/>
                </a:lnTo>
                <a:lnTo>
                  <a:pt x="4302465" y="638281"/>
                </a:lnTo>
                <a:lnTo>
                  <a:pt x="4322919" y="600593"/>
                </a:lnTo>
                <a:lnTo>
                  <a:pt x="4335845" y="558943"/>
                </a:lnTo>
                <a:lnTo>
                  <a:pt x="4340352" y="514223"/>
                </a:lnTo>
                <a:lnTo>
                  <a:pt x="43403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4">
            <a:extLst>
              <a:ext uri="{FF2B5EF4-FFF2-40B4-BE49-F238E27FC236}">
                <a16:creationId xmlns:a16="http://schemas.microsoft.com/office/drawing/2014/main" id="{71999C3E-328B-4729-A25B-61EBFA26816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1926" y="132969"/>
            <a:ext cx="6992707" cy="4129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26235" algn="l"/>
                <a:tab pos="2183130" algn="l"/>
                <a:tab pos="3294379" algn="l"/>
              </a:tabLst>
            </a:pPr>
            <a:r>
              <a:rPr lang="pt-BR" sz="2600" spc="295" dirty="0">
                <a:latin typeface="Calibri"/>
                <a:cs typeface="Calibri"/>
              </a:rPr>
              <a:t>DIFICULDADE EM AGENDAR PELO SOLAR</a:t>
            </a:r>
            <a:endParaRPr sz="2600" dirty="0">
              <a:latin typeface="Calibri"/>
              <a:cs typeface="Calibri"/>
            </a:endParaRP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C49CA0BF-B1EA-422C-29E9-923D85D3E403}"/>
              </a:ext>
            </a:extLst>
          </p:cNvPr>
          <p:cNvSpPr/>
          <p:nvPr/>
        </p:nvSpPr>
        <p:spPr>
          <a:xfrm>
            <a:off x="6687403" y="901018"/>
            <a:ext cx="1364776" cy="41293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51656719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7533E2F-904C-32AD-A30D-6E55FF35B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F7DC8F73-2A75-CF90-F6F9-5089199278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" y="931504"/>
            <a:ext cx="12241829" cy="7284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801480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228532" y="504958"/>
            <a:ext cx="11785735" cy="1522846"/>
          </a:xfrm>
          <a:prstGeom prst="rect">
            <a:avLst/>
          </a:prstGeom>
        </p:spPr>
        <p:txBody>
          <a:bodyPr vert="horz" wrap="square" lIns="0" tIns="13391" rIns="0" bIns="0" rtlCol="0">
            <a:spAutoFit/>
          </a:bodyPr>
          <a:lstStyle/>
          <a:p>
            <a:pPr marL="12753">
              <a:spcBef>
                <a:spcPts val="105"/>
              </a:spcBef>
            </a:pPr>
            <a:r>
              <a:rPr sz="3213" b="1" spc="-261" dirty="0">
                <a:solidFill>
                  <a:srgbClr val="E13136"/>
                </a:solidFill>
                <a:latin typeface="Tahoma"/>
                <a:cs typeface="Tahoma"/>
              </a:rPr>
              <a:t>ELETRÔNICA</a:t>
            </a:r>
            <a:r>
              <a:rPr sz="3213" b="1" spc="-331" dirty="0">
                <a:solidFill>
                  <a:srgbClr val="E13136"/>
                </a:solidFill>
                <a:latin typeface="Tahoma"/>
                <a:cs typeface="Tahoma"/>
              </a:rPr>
              <a:t> </a:t>
            </a:r>
            <a:r>
              <a:rPr sz="3213" b="1" spc="-241" dirty="0">
                <a:solidFill>
                  <a:srgbClr val="E13136"/>
                </a:solidFill>
                <a:latin typeface="Tahoma"/>
                <a:cs typeface="Tahoma"/>
              </a:rPr>
              <a:t>E</a:t>
            </a:r>
            <a:r>
              <a:rPr sz="3213" b="1" spc="-306" dirty="0">
                <a:solidFill>
                  <a:srgbClr val="E13136"/>
                </a:solidFill>
                <a:latin typeface="Tahoma"/>
                <a:cs typeface="Tahoma"/>
              </a:rPr>
              <a:t> </a:t>
            </a:r>
            <a:r>
              <a:rPr sz="3213" b="1" spc="-226" dirty="0">
                <a:solidFill>
                  <a:srgbClr val="E13136"/>
                </a:solidFill>
                <a:latin typeface="Tahoma"/>
                <a:cs typeface="Tahoma"/>
              </a:rPr>
              <a:t>AG</a:t>
            </a:r>
            <a:r>
              <a:rPr sz="3213" b="1" spc="-205" dirty="0">
                <a:solidFill>
                  <a:srgbClr val="E13136"/>
                </a:solidFill>
                <a:latin typeface="Tahoma"/>
                <a:cs typeface="Tahoma"/>
              </a:rPr>
              <a:t>E</a:t>
            </a:r>
            <a:r>
              <a:rPr sz="3213" b="1" spc="-131" dirty="0">
                <a:solidFill>
                  <a:srgbClr val="E13136"/>
                </a:solidFill>
                <a:latin typeface="Tahoma"/>
                <a:cs typeface="Tahoma"/>
              </a:rPr>
              <a:t>NDAMENTO!</a:t>
            </a:r>
            <a:endParaRPr lang="pt-BR" sz="3213" b="1" dirty="0">
              <a:solidFill>
                <a:srgbClr val="E13136"/>
              </a:solidFill>
              <a:latin typeface="Tahoma"/>
              <a:cs typeface="Tahoma"/>
            </a:endParaRPr>
          </a:p>
          <a:p>
            <a:pPr marL="12753">
              <a:spcBef>
                <a:spcPts val="105"/>
              </a:spcBef>
            </a:pPr>
            <a:endParaRPr lang="pt-BR" sz="1607" spc="-30" dirty="0">
              <a:latin typeface="Tahoma"/>
              <a:cs typeface="Tahoma"/>
            </a:endParaRPr>
          </a:p>
          <a:p>
            <a:pPr marL="12753">
              <a:spcBef>
                <a:spcPts val="105"/>
              </a:spcBef>
            </a:pPr>
            <a:r>
              <a:rPr lang="pt-BR" sz="1607" dirty="0">
                <a:latin typeface="Tahoma"/>
                <a:cs typeface="Tahoma"/>
              </a:rPr>
              <a:t>Geralmente acontece esse erro quando o  HP não está liberado ainda</a:t>
            </a:r>
            <a:r>
              <a:rPr lang="pt-BR" sz="1607" spc="-30" dirty="0">
                <a:latin typeface="Tahoma"/>
                <a:cs typeface="Tahoma"/>
              </a:rPr>
              <a:t>. Ele não interfere no processo de ativação dos serviços. Só fechar essa janela e continuar vá pelo </a:t>
            </a:r>
            <a:r>
              <a:rPr lang="pt-BR" sz="1607" spc="-30" dirty="0" err="1">
                <a:latin typeface="Tahoma"/>
                <a:cs typeface="Tahoma"/>
              </a:rPr>
              <a:t>netsales</a:t>
            </a:r>
            <a:r>
              <a:rPr lang="pt-BR" sz="1607" spc="-30" dirty="0">
                <a:latin typeface="Tahoma"/>
                <a:cs typeface="Tahoma"/>
              </a:rPr>
              <a:t> se persistir </a:t>
            </a:r>
            <a:r>
              <a:rPr lang="pt-BR" sz="1607" b="1" spc="-30" dirty="0">
                <a:latin typeface="Tahoma"/>
                <a:cs typeface="Tahoma"/>
              </a:rPr>
              <a:t>ABRIR CONEXÃO PARA SOLICITAR CANCELAMENTO DE PROPOSTA DO SOLAR E SEGUIR PELO LEGADO.</a:t>
            </a:r>
            <a:endParaRPr sz="1607" b="1" dirty="0">
              <a:latin typeface="Tahoma"/>
              <a:cs typeface="Tahoma"/>
            </a:endParaRPr>
          </a:p>
        </p:txBody>
      </p:sp>
      <p:pic>
        <p:nvPicPr>
          <p:cNvPr id="14" name="object 1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98725" y="354984"/>
            <a:ext cx="725386" cy="299948"/>
          </a:xfrm>
          <a:prstGeom prst="rect">
            <a:avLst/>
          </a:prstGeom>
        </p:spPr>
      </p:pic>
      <p:sp>
        <p:nvSpPr>
          <p:cNvPr id="15" name="AutoShape 2">
            <a:extLst>
              <a:ext uri="{FF2B5EF4-FFF2-40B4-BE49-F238E27FC236}">
                <a16:creationId xmlns:a16="http://schemas.microsoft.com/office/drawing/2014/main" id="{90964591-935D-65D9-53BB-2AA2A8A6700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8365" y="4168140"/>
            <a:ext cx="306070" cy="306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821" tIns="45911" rIns="91821" bIns="45911" numCol="1" anchor="t" anchorCtr="0" compatLnSpc="1">
            <a:prstTxWarp prst="textNoShape">
              <a:avLst/>
            </a:prstTxWarp>
          </a:bodyPr>
          <a:lstStyle/>
          <a:p>
            <a:endParaRPr lang="pt-BR" sz="1808"/>
          </a:p>
        </p:txBody>
      </p:sp>
      <p:pic>
        <p:nvPicPr>
          <p:cNvPr id="16" name="Imagem 15">
            <a:extLst>
              <a:ext uri="{FF2B5EF4-FFF2-40B4-BE49-F238E27FC236}">
                <a16:creationId xmlns:a16="http://schemas.microsoft.com/office/drawing/2014/main" id="{9E4FF1F6-8767-CC0A-16C0-423A3DF016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2898"/>
          <a:stretch/>
        </p:blipFill>
        <p:spPr>
          <a:xfrm>
            <a:off x="6426195" y="3575713"/>
            <a:ext cx="5816605" cy="4076957"/>
          </a:xfrm>
          <a:prstGeom prst="rect">
            <a:avLst/>
          </a:prstGeom>
        </p:spPr>
      </p:pic>
      <p:sp>
        <p:nvSpPr>
          <p:cNvPr id="17" name="AutoShape 2">
            <a:extLst>
              <a:ext uri="{FF2B5EF4-FFF2-40B4-BE49-F238E27FC236}">
                <a16:creationId xmlns:a16="http://schemas.microsoft.com/office/drawing/2014/main" id="{03EE0535-0352-04DB-137D-052154F28A8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121400" y="4321175"/>
            <a:ext cx="306070" cy="306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821" tIns="45911" rIns="91821" bIns="45911" numCol="1" anchor="t" anchorCtr="0" compatLnSpc="1">
            <a:prstTxWarp prst="textNoShape">
              <a:avLst/>
            </a:prstTxWarp>
          </a:bodyPr>
          <a:lstStyle/>
          <a:p>
            <a:endParaRPr lang="pt-BR" sz="1808"/>
          </a:p>
        </p:txBody>
      </p:sp>
      <p:pic>
        <p:nvPicPr>
          <p:cNvPr id="18" name="Imagem 17">
            <a:extLst>
              <a:ext uri="{FF2B5EF4-FFF2-40B4-BE49-F238E27FC236}">
                <a16:creationId xmlns:a16="http://schemas.microsoft.com/office/drawing/2014/main" id="{196E4EE5-4ECC-DD4C-B99C-866D594345A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00" t="11648" r="5625" b="15556"/>
          <a:stretch/>
        </p:blipFill>
        <p:spPr>
          <a:xfrm>
            <a:off x="289236" y="2279177"/>
            <a:ext cx="6050749" cy="4414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178300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228532" y="504958"/>
            <a:ext cx="11785735" cy="1015206"/>
          </a:xfrm>
          <a:prstGeom prst="rect">
            <a:avLst/>
          </a:prstGeom>
        </p:spPr>
        <p:txBody>
          <a:bodyPr vert="horz" wrap="square" lIns="0" tIns="13391" rIns="0" bIns="0" rtlCol="0">
            <a:spAutoFit/>
          </a:bodyPr>
          <a:lstStyle/>
          <a:p>
            <a:pPr marL="12753">
              <a:spcBef>
                <a:spcPts val="105"/>
              </a:spcBef>
            </a:pPr>
            <a:r>
              <a:rPr lang="pt-BR" sz="3213" b="1" spc="-261" dirty="0">
                <a:solidFill>
                  <a:srgbClr val="E13136"/>
                </a:solidFill>
                <a:latin typeface="Tahoma"/>
                <a:cs typeface="Tahoma"/>
              </a:rPr>
              <a:t>                                                HP EXCLUÍDO</a:t>
            </a:r>
          </a:p>
          <a:p>
            <a:pPr marL="12753">
              <a:spcBef>
                <a:spcPts val="105"/>
              </a:spcBef>
            </a:pPr>
            <a:r>
              <a:rPr lang="pt-BR" sz="3213" b="1" spc="-261" dirty="0">
                <a:solidFill>
                  <a:srgbClr val="E13136"/>
                </a:solidFill>
                <a:latin typeface="Tahoma"/>
                <a:cs typeface="Tahoma"/>
              </a:rPr>
              <a:t>CONFERIR NO SGD O MOTIVO QUE O HP FOI EXCLUÍDO </a:t>
            </a:r>
            <a:endParaRPr lang="pt-BR" sz="3213" b="1" dirty="0">
              <a:solidFill>
                <a:srgbClr val="E13136"/>
              </a:solidFill>
              <a:latin typeface="Tahoma"/>
              <a:cs typeface="Tahoma"/>
            </a:endParaRPr>
          </a:p>
        </p:txBody>
      </p:sp>
      <p:pic>
        <p:nvPicPr>
          <p:cNvPr id="14" name="object 1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98725" y="354984"/>
            <a:ext cx="725386" cy="299948"/>
          </a:xfrm>
          <a:prstGeom prst="rect">
            <a:avLst/>
          </a:prstGeom>
        </p:spPr>
      </p:pic>
      <p:sp>
        <p:nvSpPr>
          <p:cNvPr id="15" name="AutoShape 2">
            <a:extLst>
              <a:ext uri="{FF2B5EF4-FFF2-40B4-BE49-F238E27FC236}">
                <a16:creationId xmlns:a16="http://schemas.microsoft.com/office/drawing/2014/main" id="{90964591-935D-65D9-53BB-2AA2A8A6700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8365" y="4168140"/>
            <a:ext cx="306070" cy="306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821" tIns="45911" rIns="91821" bIns="45911" numCol="1" anchor="t" anchorCtr="0" compatLnSpc="1">
            <a:prstTxWarp prst="textNoShape">
              <a:avLst/>
            </a:prstTxWarp>
          </a:bodyPr>
          <a:lstStyle/>
          <a:p>
            <a:endParaRPr lang="pt-BR" sz="1808"/>
          </a:p>
        </p:txBody>
      </p:sp>
      <p:sp>
        <p:nvSpPr>
          <p:cNvPr id="17" name="AutoShape 2">
            <a:extLst>
              <a:ext uri="{FF2B5EF4-FFF2-40B4-BE49-F238E27FC236}">
                <a16:creationId xmlns:a16="http://schemas.microsoft.com/office/drawing/2014/main" id="{03EE0535-0352-04DB-137D-052154F28A8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121400" y="4321175"/>
            <a:ext cx="306070" cy="306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821" tIns="45911" rIns="91821" bIns="45911" numCol="1" anchor="t" anchorCtr="0" compatLnSpc="1">
            <a:prstTxWarp prst="textNoShape">
              <a:avLst/>
            </a:prstTxWarp>
          </a:bodyPr>
          <a:lstStyle/>
          <a:p>
            <a:endParaRPr lang="pt-BR" sz="1808"/>
          </a:p>
        </p:txBody>
      </p:sp>
      <p:pic>
        <p:nvPicPr>
          <p:cNvPr id="18" name="Imagem 17">
            <a:extLst>
              <a:ext uri="{FF2B5EF4-FFF2-40B4-BE49-F238E27FC236}">
                <a16:creationId xmlns:a16="http://schemas.microsoft.com/office/drawing/2014/main" id="{196E4EE5-4ECC-DD4C-B99C-866D594345A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00" t="11648" r="5625" b="15556"/>
          <a:stretch/>
        </p:blipFill>
        <p:spPr>
          <a:xfrm>
            <a:off x="70650" y="2420224"/>
            <a:ext cx="6050749" cy="44140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Imagem 3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B2A0CDD5-40E9-49F0-B6B9-48FC8F03E3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3785" y="2420224"/>
            <a:ext cx="5968365" cy="44140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650176316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>
            <a:extLst>
              <a:ext uri="{FF2B5EF4-FFF2-40B4-BE49-F238E27FC236}">
                <a16:creationId xmlns:a16="http://schemas.microsoft.com/office/drawing/2014/main" id="{7E7AF199-A50C-63D6-CA5B-9B5018802E5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000" y="41687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D6BE2604-E908-30B2-0D6B-9A2F271CAF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9026" y="1502183"/>
            <a:ext cx="7296813" cy="2818992"/>
          </a:xfrm>
          <a:prstGeom prst="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231DA5FA-30B4-9EC2-B5B6-C8427A3D032C}"/>
              </a:ext>
            </a:extLst>
          </p:cNvPr>
          <p:cNvSpPr txBox="1"/>
          <p:nvPr/>
        </p:nvSpPr>
        <p:spPr>
          <a:xfrm>
            <a:off x="1707614" y="548076"/>
            <a:ext cx="832875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800" b="1" dirty="0"/>
              <a:t> inclui dois pontos de tv no solar , porém só gerou o ponto principal no contrato</a:t>
            </a:r>
          </a:p>
        </p:txBody>
      </p:sp>
      <p:sp>
        <p:nvSpPr>
          <p:cNvPr id="9" name="AutoShape 4">
            <a:extLst>
              <a:ext uri="{FF2B5EF4-FFF2-40B4-BE49-F238E27FC236}">
                <a16:creationId xmlns:a16="http://schemas.microsoft.com/office/drawing/2014/main" id="{4F02226E-9181-F875-541B-1DEDBD1495F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121400" y="43211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pic>
        <p:nvPicPr>
          <p:cNvPr id="11" name="Imagem 10">
            <a:extLst>
              <a:ext uri="{FF2B5EF4-FFF2-40B4-BE49-F238E27FC236}">
                <a16:creationId xmlns:a16="http://schemas.microsoft.com/office/drawing/2014/main" id="{60CBD2B3-3E96-B24D-009D-4464C05937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0978" y="4625975"/>
            <a:ext cx="6784305" cy="3642145"/>
          </a:xfrm>
          <a:prstGeom prst="rect">
            <a:avLst/>
          </a:prstGeom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502CB3F1-CA0C-C343-A939-543A4ED62025}"/>
              </a:ext>
            </a:extLst>
          </p:cNvPr>
          <p:cNvSpPr txBox="1"/>
          <p:nvPr/>
        </p:nvSpPr>
        <p:spPr>
          <a:xfrm>
            <a:off x="247517" y="5806711"/>
            <a:ext cx="49135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b="1" dirty="0"/>
              <a:t>BKO não consegue corrigir o nome do cliente no SOLAR, seguimos pelo net </a:t>
            </a:r>
            <a:r>
              <a:rPr lang="pt-BR" b="1" dirty="0" err="1"/>
              <a:t>sales</a:t>
            </a:r>
            <a:r>
              <a:rPr lang="pt-BR" b="1" dirty="0"/>
              <a:t> ou abre chamado?</a:t>
            </a:r>
          </a:p>
        </p:txBody>
      </p:sp>
    </p:spTree>
    <p:extLst>
      <p:ext uri="{BB962C8B-B14F-4D97-AF65-F5344CB8AC3E}">
        <p14:creationId xmlns:p14="http://schemas.microsoft.com/office/powerpoint/2010/main" val="2756278771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449580" y="0"/>
            <a:ext cx="4845050" cy="736600"/>
          </a:xfrm>
          <a:custGeom>
            <a:avLst/>
            <a:gdLst/>
            <a:ahLst/>
            <a:cxnLst/>
            <a:rect l="l" t="t" r="r" b="b"/>
            <a:pathLst>
              <a:path w="4845050" h="736600">
                <a:moveTo>
                  <a:pt x="484479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22927" y="736092"/>
                </a:lnTo>
                <a:lnTo>
                  <a:pt x="4667647" y="731585"/>
                </a:lnTo>
                <a:lnTo>
                  <a:pt x="4709296" y="718659"/>
                </a:lnTo>
                <a:lnTo>
                  <a:pt x="4746984" y="698205"/>
                </a:lnTo>
                <a:lnTo>
                  <a:pt x="4779819" y="671115"/>
                </a:lnTo>
                <a:lnTo>
                  <a:pt x="4806909" y="638281"/>
                </a:lnTo>
                <a:lnTo>
                  <a:pt x="4827363" y="600593"/>
                </a:lnTo>
                <a:lnTo>
                  <a:pt x="4840289" y="558943"/>
                </a:lnTo>
                <a:lnTo>
                  <a:pt x="4844796" y="514223"/>
                </a:lnTo>
                <a:lnTo>
                  <a:pt x="484479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98398" y="132969"/>
            <a:ext cx="43021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4050" algn="l"/>
                <a:tab pos="2480945" algn="l"/>
              </a:tabLst>
            </a:pPr>
            <a:r>
              <a:rPr sz="2600" spc="295">
                <a:latin typeface="Calibri"/>
                <a:cs typeface="Calibri"/>
              </a:rPr>
              <a:t>C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40">
                <a:latin typeface="Calibri"/>
                <a:cs typeface="Calibri"/>
              </a:rPr>
              <a:t>D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65">
                <a:latin typeface="Calibri"/>
                <a:cs typeface="Calibri"/>
              </a:rPr>
              <a:t>S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E	</a:t>
            </a:r>
            <a:r>
              <a:rPr sz="2600" spc="300">
                <a:latin typeface="Calibri"/>
                <a:cs typeface="Calibri"/>
              </a:rPr>
              <a:t>P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ODU</a:t>
            </a:r>
            <a:r>
              <a:rPr sz="2600" spc="22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O</a:t>
            </a:r>
            <a:r>
              <a:rPr sz="2600">
                <a:latin typeface="Calibri"/>
                <a:cs typeface="Calibri"/>
              </a:rPr>
              <a:t>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6678295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223520" algn="l"/>
              </a:tabLst>
            </a:pPr>
            <a:r>
              <a:rPr sz="1800">
                <a:latin typeface="Calibri Light"/>
                <a:cs typeface="Calibri Light"/>
              </a:rPr>
              <a:t>Após a seleção do </a:t>
            </a:r>
            <a:r>
              <a:rPr sz="1800" spc="-10">
                <a:latin typeface="Calibri Light"/>
                <a:cs typeface="Calibri Light"/>
              </a:rPr>
              <a:t>endereço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10">
                <a:latin typeface="Calibri Light"/>
                <a:cs typeface="Calibri Light"/>
              </a:rPr>
              <a:t>instalação,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você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deve </a:t>
            </a:r>
            <a:r>
              <a:rPr sz="1800" spc="-25">
                <a:latin typeface="Calibri Light"/>
                <a:cs typeface="Calibri Light"/>
              </a:rPr>
              <a:t>cadastrar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os 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produtos </a:t>
            </a:r>
            <a:r>
              <a:rPr sz="1800" spc="-15">
                <a:latin typeface="Calibri Light"/>
                <a:cs typeface="Calibri Light"/>
              </a:rPr>
              <a:t>fixos </a:t>
            </a:r>
            <a:r>
              <a:rPr sz="1800">
                <a:latin typeface="Calibri Light"/>
                <a:cs typeface="Calibri Light"/>
              </a:rPr>
              <a:t>do </a:t>
            </a:r>
            <a:r>
              <a:rPr sz="1800" spc="-10">
                <a:latin typeface="Calibri Light"/>
                <a:cs typeface="Calibri Light"/>
              </a:rPr>
              <a:t>cliente. </a:t>
            </a:r>
            <a:r>
              <a:rPr sz="1800" spc="-5">
                <a:latin typeface="Calibri Light"/>
                <a:cs typeface="Calibri Light"/>
              </a:rPr>
              <a:t>Clicando </a:t>
            </a:r>
            <a:r>
              <a:rPr sz="1800">
                <a:latin typeface="Calibri Light"/>
                <a:cs typeface="Calibri Light"/>
              </a:rPr>
              <a:t>na </a:t>
            </a:r>
            <a:r>
              <a:rPr sz="1800" spc="-15">
                <a:latin typeface="Calibri Light"/>
                <a:cs typeface="Calibri Light"/>
              </a:rPr>
              <a:t>seta </a:t>
            </a:r>
            <a:r>
              <a:rPr sz="1800">
                <a:latin typeface="Calibri Light"/>
                <a:cs typeface="Calibri Light"/>
              </a:rPr>
              <a:t>que </a:t>
            </a:r>
            <a:r>
              <a:rPr sz="1800" spc="-5">
                <a:latin typeface="Calibri Light"/>
                <a:cs typeface="Calibri Light"/>
              </a:rPr>
              <a:t>fica </a:t>
            </a:r>
            <a:r>
              <a:rPr sz="1800">
                <a:latin typeface="Calibri Light"/>
                <a:cs typeface="Calibri Light"/>
              </a:rPr>
              <a:t>no </a:t>
            </a:r>
            <a:r>
              <a:rPr sz="1800" spc="-10">
                <a:latin typeface="Calibri Light"/>
                <a:cs typeface="Calibri Light"/>
              </a:rPr>
              <a:t>canto direito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cada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tipo</a:t>
            </a:r>
            <a:r>
              <a:rPr sz="1800">
                <a:latin typeface="Calibri Light"/>
                <a:cs typeface="Calibri Light"/>
              </a:rPr>
              <a:t> de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produto,</a:t>
            </a:r>
            <a:r>
              <a:rPr sz="1800" spc="-10">
                <a:latin typeface="Calibri Light"/>
                <a:cs typeface="Calibri Light"/>
              </a:rPr>
              <a:t> você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poderá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visualizar</a:t>
            </a:r>
            <a:r>
              <a:rPr sz="1800" spc="-10">
                <a:latin typeface="Calibri Light"/>
                <a:cs typeface="Calibri Light"/>
              </a:rPr>
              <a:t> os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itens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disponíveis</a:t>
            </a:r>
            <a:r>
              <a:rPr sz="1800" spc="39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e, 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então,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selecionar</a:t>
            </a:r>
            <a:r>
              <a:rPr sz="1800" spc="-4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opção</a:t>
            </a:r>
            <a:r>
              <a:rPr sz="1800" spc="-5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correta </a:t>
            </a:r>
            <a:r>
              <a:rPr sz="1800" spc="-15">
                <a:latin typeface="Calibri Light"/>
                <a:cs typeface="Calibri Light"/>
              </a:rPr>
              <a:t>conforme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atendimento.</a:t>
            </a:r>
            <a:endParaRPr sz="1800"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724013" y="927245"/>
            <a:ext cx="2015872" cy="1170922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8057133" y="1018413"/>
            <a:ext cx="340360" cy="1092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0" b="1" spc="35">
                <a:solidFill>
                  <a:srgbClr val="E2252D"/>
                </a:solidFill>
                <a:latin typeface="Microsoft YaHei UI"/>
                <a:cs typeface="Microsoft YaHei UI"/>
              </a:rPr>
              <a:t>!</a:t>
            </a:r>
            <a:endParaRPr sz="7000">
              <a:latin typeface="Microsoft YaHei UI"/>
              <a:cs typeface="Microsoft YaHei U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901700" y="3003296"/>
            <a:ext cx="10416540" cy="4701540"/>
            <a:chOff x="901700" y="3003296"/>
            <a:chExt cx="10416540" cy="4701540"/>
          </a:xfrm>
        </p:grpSpPr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14400" y="3053877"/>
              <a:ext cx="10390632" cy="4561988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908050" y="3009646"/>
              <a:ext cx="10403840" cy="4688840"/>
            </a:xfrm>
            <a:custGeom>
              <a:avLst/>
              <a:gdLst/>
              <a:ahLst/>
              <a:cxnLst/>
              <a:rect l="l" t="t" r="r" b="b"/>
              <a:pathLst>
                <a:path w="10403840" h="4688840">
                  <a:moveTo>
                    <a:pt x="0" y="4688332"/>
                  </a:moveTo>
                  <a:lnTo>
                    <a:pt x="10403332" y="4688332"/>
                  </a:lnTo>
                  <a:lnTo>
                    <a:pt x="10403332" y="0"/>
                  </a:lnTo>
                  <a:lnTo>
                    <a:pt x="0" y="0"/>
                  </a:lnTo>
                  <a:lnTo>
                    <a:pt x="0" y="4688332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5484876" y="4595495"/>
            <a:ext cx="152273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1015"/>
              </a:lnSpc>
            </a:pP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JOAQUIM</a:t>
            </a:r>
            <a:r>
              <a:rPr sz="850" b="1" spc="3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JOSÉ</a:t>
            </a:r>
            <a:r>
              <a:rPr sz="850" b="1" spc="-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DA</a:t>
            </a:r>
            <a:r>
              <a:rPr sz="850" b="1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SILVA</a:t>
            </a:r>
            <a:r>
              <a:rPr sz="850" b="1" spc="2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5">
                <a:solidFill>
                  <a:srgbClr val="44536A"/>
                </a:solidFill>
                <a:latin typeface="Calibri"/>
                <a:cs typeface="Calibri"/>
              </a:rPr>
              <a:t>XAVIER</a:t>
            </a:r>
            <a:endParaRPr sz="850">
              <a:latin typeface="Calibri"/>
              <a:cs typeface="Calibr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850582" y="4326826"/>
            <a:ext cx="1964055" cy="2228215"/>
            <a:chOff x="850582" y="4326826"/>
            <a:chExt cx="1964055" cy="2228215"/>
          </a:xfrm>
        </p:grpSpPr>
        <p:sp>
          <p:nvSpPr>
            <p:cNvPr id="14" name="object 14"/>
            <p:cNvSpPr/>
            <p:nvPr/>
          </p:nvSpPr>
          <p:spPr>
            <a:xfrm>
              <a:off x="1011173" y="4487418"/>
              <a:ext cx="1789430" cy="2052955"/>
            </a:xfrm>
            <a:custGeom>
              <a:avLst/>
              <a:gdLst/>
              <a:ahLst/>
              <a:cxnLst/>
              <a:rect l="l" t="t" r="r" b="b"/>
              <a:pathLst>
                <a:path w="1789430" h="2052954">
                  <a:moveTo>
                    <a:pt x="0" y="148336"/>
                  </a:moveTo>
                  <a:lnTo>
                    <a:pt x="7561" y="101453"/>
                  </a:lnTo>
                  <a:lnTo>
                    <a:pt x="28618" y="60734"/>
                  </a:lnTo>
                  <a:lnTo>
                    <a:pt x="60726" y="28622"/>
                  </a:lnTo>
                  <a:lnTo>
                    <a:pt x="101442" y="7563"/>
                  </a:lnTo>
                  <a:lnTo>
                    <a:pt x="148323" y="0"/>
                  </a:lnTo>
                  <a:lnTo>
                    <a:pt x="1640839" y="0"/>
                  </a:lnTo>
                  <a:lnTo>
                    <a:pt x="1687722" y="7563"/>
                  </a:lnTo>
                  <a:lnTo>
                    <a:pt x="1728441" y="28622"/>
                  </a:lnTo>
                  <a:lnTo>
                    <a:pt x="1760553" y="60734"/>
                  </a:lnTo>
                  <a:lnTo>
                    <a:pt x="1781612" y="101453"/>
                  </a:lnTo>
                  <a:lnTo>
                    <a:pt x="1789176" y="148336"/>
                  </a:lnTo>
                  <a:lnTo>
                    <a:pt x="1789176" y="1904492"/>
                  </a:lnTo>
                  <a:lnTo>
                    <a:pt x="1781612" y="1951374"/>
                  </a:lnTo>
                  <a:lnTo>
                    <a:pt x="1760553" y="1992093"/>
                  </a:lnTo>
                  <a:lnTo>
                    <a:pt x="1728441" y="2024205"/>
                  </a:lnTo>
                  <a:lnTo>
                    <a:pt x="1687722" y="2045264"/>
                  </a:lnTo>
                  <a:lnTo>
                    <a:pt x="1640839" y="2052828"/>
                  </a:lnTo>
                  <a:lnTo>
                    <a:pt x="148323" y="2052828"/>
                  </a:lnTo>
                  <a:lnTo>
                    <a:pt x="101442" y="2045264"/>
                  </a:lnTo>
                  <a:lnTo>
                    <a:pt x="60726" y="2024205"/>
                  </a:lnTo>
                  <a:lnTo>
                    <a:pt x="28618" y="1992093"/>
                  </a:lnTo>
                  <a:lnTo>
                    <a:pt x="7561" y="1951374"/>
                  </a:lnTo>
                  <a:lnTo>
                    <a:pt x="0" y="1904492"/>
                  </a:lnTo>
                  <a:lnTo>
                    <a:pt x="0" y="148336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864869" y="4341114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5" h="292735">
                  <a:moveTo>
                    <a:pt x="145542" y="0"/>
                  </a:moveTo>
                  <a:lnTo>
                    <a:pt x="99540" y="7461"/>
                  </a:lnTo>
                  <a:lnTo>
                    <a:pt x="59587" y="28236"/>
                  </a:lnTo>
                  <a:lnTo>
                    <a:pt x="28081" y="59911"/>
                  </a:lnTo>
                  <a:lnTo>
                    <a:pt x="7420" y="100071"/>
                  </a:lnTo>
                  <a:lnTo>
                    <a:pt x="0" y="146303"/>
                  </a:lnTo>
                  <a:lnTo>
                    <a:pt x="7420" y="192536"/>
                  </a:lnTo>
                  <a:lnTo>
                    <a:pt x="28081" y="232696"/>
                  </a:lnTo>
                  <a:lnTo>
                    <a:pt x="59587" y="264371"/>
                  </a:lnTo>
                  <a:lnTo>
                    <a:pt x="99540" y="285146"/>
                  </a:lnTo>
                  <a:lnTo>
                    <a:pt x="145542" y="292607"/>
                  </a:lnTo>
                  <a:lnTo>
                    <a:pt x="191543" y="285146"/>
                  </a:lnTo>
                  <a:lnTo>
                    <a:pt x="231496" y="264371"/>
                  </a:lnTo>
                  <a:lnTo>
                    <a:pt x="263002" y="232696"/>
                  </a:lnTo>
                  <a:lnTo>
                    <a:pt x="283663" y="192536"/>
                  </a:lnTo>
                  <a:lnTo>
                    <a:pt x="291084" y="146303"/>
                  </a:lnTo>
                  <a:lnTo>
                    <a:pt x="283663" y="100071"/>
                  </a:lnTo>
                  <a:lnTo>
                    <a:pt x="263002" y="59911"/>
                  </a:lnTo>
                  <a:lnTo>
                    <a:pt x="231496" y="28236"/>
                  </a:lnTo>
                  <a:lnTo>
                    <a:pt x="191543" y="7461"/>
                  </a:lnTo>
                  <a:lnTo>
                    <a:pt x="145542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864869" y="4341114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5" h="292735">
                  <a:moveTo>
                    <a:pt x="0" y="146303"/>
                  </a:moveTo>
                  <a:lnTo>
                    <a:pt x="7420" y="100071"/>
                  </a:lnTo>
                  <a:lnTo>
                    <a:pt x="28081" y="59911"/>
                  </a:lnTo>
                  <a:lnTo>
                    <a:pt x="59587" y="28236"/>
                  </a:lnTo>
                  <a:lnTo>
                    <a:pt x="99540" y="7461"/>
                  </a:lnTo>
                  <a:lnTo>
                    <a:pt x="145542" y="0"/>
                  </a:lnTo>
                  <a:lnTo>
                    <a:pt x="191543" y="7461"/>
                  </a:lnTo>
                  <a:lnTo>
                    <a:pt x="231496" y="28236"/>
                  </a:lnTo>
                  <a:lnTo>
                    <a:pt x="263002" y="59911"/>
                  </a:lnTo>
                  <a:lnTo>
                    <a:pt x="283663" y="100071"/>
                  </a:lnTo>
                  <a:lnTo>
                    <a:pt x="291084" y="146303"/>
                  </a:lnTo>
                  <a:lnTo>
                    <a:pt x="283663" y="192536"/>
                  </a:lnTo>
                  <a:lnTo>
                    <a:pt x="263002" y="232696"/>
                  </a:lnTo>
                  <a:lnTo>
                    <a:pt x="231496" y="264371"/>
                  </a:lnTo>
                  <a:lnTo>
                    <a:pt x="191543" y="285146"/>
                  </a:lnTo>
                  <a:lnTo>
                    <a:pt x="145542" y="292607"/>
                  </a:lnTo>
                  <a:lnTo>
                    <a:pt x="99540" y="285146"/>
                  </a:lnTo>
                  <a:lnTo>
                    <a:pt x="59587" y="264371"/>
                  </a:lnTo>
                  <a:lnTo>
                    <a:pt x="28081" y="232696"/>
                  </a:lnTo>
                  <a:lnTo>
                    <a:pt x="7420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958088" y="4374007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7640002" y="4697158"/>
            <a:ext cx="653415" cy="1710055"/>
            <a:chOff x="7640002" y="4697158"/>
            <a:chExt cx="653415" cy="1710055"/>
          </a:xfrm>
        </p:grpSpPr>
        <p:sp>
          <p:nvSpPr>
            <p:cNvPr id="19" name="object 19"/>
            <p:cNvSpPr/>
            <p:nvPr/>
          </p:nvSpPr>
          <p:spPr>
            <a:xfrm>
              <a:off x="7800594" y="4857750"/>
              <a:ext cx="478790" cy="1534795"/>
            </a:xfrm>
            <a:custGeom>
              <a:avLst/>
              <a:gdLst/>
              <a:ahLst/>
              <a:cxnLst/>
              <a:rect l="l" t="t" r="r" b="b"/>
              <a:pathLst>
                <a:path w="478790" h="1534795">
                  <a:moveTo>
                    <a:pt x="0" y="79755"/>
                  </a:moveTo>
                  <a:lnTo>
                    <a:pt x="6264" y="48702"/>
                  </a:lnTo>
                  <a:lnTo>
                    <a:pt x="23352" y="23352"/>
                  </a:lnTo>
                  <a:lnTo>
                    <a:pt x="48702" y="6264"/>
                  </a:lnTo>
                  <a:lnTo>
                    <a:pt x="79755" y="0"/>
                  </a:lnTo>
                  <a:lnTo>
                    <a:pt x="398779" y="0"/>
                  </a:lnTo>
                  <a:lnTo>
                    <a:pt x="429833" y="6264"/>
                  </a:lnTo>
                  <a:lnTo>
                    <a:pt x="455183" y="23352"/>
                  </a:lnTo>
                  <a:lnTo>
                    <a:pt x="472271" y="48702"/>
                  </a:lnTo>
                  <a:lnTo>
                    <a:pt x="478535" y="79755"/>
                  </a:lnTo>
                  <a:lnTo>
                    <a:pt x="478535" y="1454911"/>
                  </a:lnTo>
                  <a:lnTo>
                    <a:pt x="472271" y="1485965"/>
                  </a:lnTo>
                  <a:lnTo>
                    <a:pt x="455183" y="1511315"/>
                  </a:lnTo>
                  <a:lnTo>
                    <a:pt x="429833" y="1528403"/>
                  </a:lnTo>
                  <a:lnTo>
                    <a:pt x="398779" y="1534667"/>
                  </a:lnTo>
                  <a:lnTo>
                    <a:pt x="79755" y="1534667"/>
                  </a:lnTo>
                  <a:lnTo>
                    <a:pt x="48702" y="1528403"/>
                  </a:lnTo>
                  <a:lnTo>
                    <a:pt x="23352" y="1511315"/>
                  </a:lnTo>
                  <a:lnTo>
                    <a:pt x="6264" y="1485965"/>
                  </a:lnTo>
                  <a:lnTo>
                    <a:pt x="0" y="1454911"/>
                  </a:lnTo>
                  <a:lnTo>
                    <a:pt x="0" y="79755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7654290" y="4711446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146303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4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3" y="292608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7" y="146304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7654290" y="4711446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0" y="146304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3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7" y="146304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3" y="292608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7748778" y="4744974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3631691" y="3390900"/>
            <a:ext cx="6015355" cy="253365"/>
          </a:xfrm>
          <a:custGeom>
            <a:avLst/>
            <a:gdLst/>
            <a:ahLst/>
            <a:cxnLst/>
            <a:rect l="l" t="t" r="r" b="b"/>
            <a:pathLst>
              <a:path w="6015355" h="253364">
                <a:moveTo>
                  <a:pt x="6015227" y="0"/>
                </a:moveTo>
                <a:lnTo>
                  <a:pt x="0" y="0"/>
                </a:lnTo>
                <a:lnTo>
                  <a:pt x="0" y="252984"/>
                </a:lnTo>
                <a:lnTo>
                  <a:pt x="6015227" y="252984"/>
                </a:lnTo>
                <a:lnTo>
                  <a:pt x="601522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0" name="object 18">
            <a:extLst>
              <a:ext uri="{FF2B5EF4-FFF2-40B4-BE49-F238E27FC236}">
                <a16:creationId xmlns:a16="http://schemas.microsoft.com/office/drawing/2014/main" id="{F9ABA39D-E893-E0B2-81D1-7D9B3090A80E}"/>
              </a:ext>
            </a:extLst>
          </p:cNvPr>
          <p:cNvGrpSpPr/>
          <p:nvPr/>
        </p:nvGrpSpPr>
        <p:grpSpPr>
          <a:xfrm>
            <a:off x="2905000" y="5154752"/>
            <a:ext cx="3793235" cy="2618232"/>
            <a:chOff x="4000500" y="5248656"/>
            <a:chExt cx="3793235" cy="2618232"/>
          </a:xfrm>
        </p:grpSpPr>
        <p:sp>
          <p:nvSpPr>
            <p:cNvPr id="27" name="object 19">
              <a:extLst>
                <a:ext uri="{FF2B5EF4-FFF2-40B4-BE49-F238E27FC236}">
                  <a16:creationId xmlns:a16="http://schemas.microsoft.com/office/drawing/2014/main" id="{E50E4A72-B490-3A0B-200C-5C4A395421F6}"/>
                </a:ext>
              </a:extLst>
            </p:cNvPr>
            <p:cNvSpPr/>
            <p:nvPr/>
          </p:nvSpPr>
          <p:spPr>
            <a:xfrm>
              <a:off x="4357115" y="5542788"/>
              <a:ext cx="3436620" cy="2324100"/>
            </a:xfrm>
            <a:custGeom>
              <a:avLst/>
              <a:gdLst/>
              <a:ahLst/>
              <a:cxnLst/>
              <a:rect l="l" t="t" r="r" b="b"/>
              <a:pathLst>
                <a:path w="3436620" h="2324100">
                  <a:moveTo>
                    <a:pt x="3436620" y="0"/>
                  </a:moveTo>
                  <a:lnTo>
                    <a:pt x="0" y="0"/>
                  </a:lnTo>
                  <a:lnTo>
                    <a:pt x="0" y="2324100"/>
                  </a:lnTo>
                  <a:lnTo>
                    <a:pt x="3436620" y="2324100"/>
                  </a:lnTo>
                  <a:lnTo>
                    <a:pt x="3436620" y="0"/>
                  </a:lnTo>
                  <a:close/>
                </a:path>
              </a:pathLst>
            </a:custGeom>
            <a:solidFill>
              <a:srgbClr val="E2252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8" name="object 20">
              <a:extLst>
                <a:ext uri="{FF2B5EF4-FFF2-40B4-BE49-F238E27FC236}">
                  <a16:creationId xmlns:a16="http://schemas.microsoft.com/office/drawing/2014/main" id="{FE480108-8BB5-54D9-D437-BDDA69FF0760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000500" y="5248656"/>
              <a:ext cx="2161031" cy="542544"/>
            </a:xfrm>
            <a:prstGeom prst="rect">
              <a:avLst/>
            </a:prstGeom>
          </p:spPr>
        </p:pic>
        <p:sp>
          <p:nvSpPr>
            <p:cNvPr id="29" name="object 21">
              <a:extLst>
                <a:ext uri="{FF2B5EF4-FFF2-40B4-BE49-F238E27FC236}">
                  <a16:creationId xmlns:a16="http://schemas.microsoft.com/office/drawing/2014/main" id="{C65BD2FA-6BD4-3D34-E4CD-B8DACD2D1768}"/>
                </a:ext>
              </a:extLst>
            </p:cNvPr>
            <p:cNvSpPr/>
            <p:nvPr/>
          </p:nvSpPr>
          <p:spPr>
            <a:xfrm>
              <a:off x="4599431" y="5337048"/>
              <a:ext cx="1393190" cy="358140"/>
            </a:xfrm>
            <a:custGeom>
              <a:avLst/>
              <a:gdLst/>
              <a:ahLst/>
              <a:cxnLst/>
              <a:rect l="l" t="t" r="r" b="b"/>
              <a:pathLst>
                <a:path w="1393189" h="358139">
                  <a:moveTo>
                    <a:pt x="1392936" y="0"/>
                  </a:moveTo>
                  <a:lnTo>
                    <a:pt x="0" y="0"/>
                  </a:lnTo>
                  <a:lnTo>
                    <a:pt x="0" y="358140"/>
                  </a:lnTo>
                  <a:lnTo>
                    <a:pt x="1392936" y="358140"/>
                  </a:lnTo>
                  <a:lnTo>
                    <a:pt x="1392936" y="0"/>
                  </a:lnTo>
                  <a:close/>
                </a:path>
              </a:pathLst>
            </a:custGeom>
            <a:solidFill>
              <a:srgbClr val="FFBB4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22">
            <a:extLst>
              <a:ext uri="{FF2B5EF4-FFF2-40B4-BE49-F238E27FC236}">
                <a16:creationId xmlns:a16="http://schemas.microsoft.com/office/drawing/2014/main" id="{189A69F4-D9E5-C1E9-158C-CBC4EBBBCF04}"/>
              </a:ext>
            </a:extLst>
          </p:cNvPr>
          <p:cNvSpPr txBox="1"/>
          <p:nvPr/>
        </p:nvSpPr>
        <p:spPr>
          <a:xfrm>
            <a:off x="3637946" y="5282192"/>
            <a:ext cx="2614295" cy="1776768"/>
          </a:xfrm>
          <a:prstGeom prst="rect">
            <a:avLst/>
          </a:prstGeom>
        </p:spPr>
        <p:txBody>
          <a:bodyPr vert="horz" wrap="square" lIns="0" tIns="12065" rIns="0" bIns="0" rtlCol="0" anchor="t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spc="-30">
                <a:solidFill>
                  <a:srgbClr val="434346"/>
                </a:solidFill>
                <a:latin typeface="Calibri"/>
                <a:cs typeface="Calibri"/>
              </a:rPr>
              <a:t>#ATENÇÃO!</a:t>
            </a:r>
            <a:endParaRPr sz="1900">
              <a:latin typeface="Calibri"/>
              <a:cs typeface="Calibri"/>
            </a:endParaRPr>
          </a:p>
          <a:p>
            <a:pPr marL="12700">
              <a:spcBef>
                <a:spcPts val="95"/>
              </a:spcBef>
            </a:pPr>
            <a:endParaRPr lang="pt-BR" sz="1900" spc="-30">
              <a:solidFill>
                <a:srgbClr val="434346"/>
              </a:solidFill>
              <a:ea typeface="+mn-lt"/>
              <a:cs typeface="+mn-lt"/>
            </a:endParaRPr>
          </a:p>
          <a:p>
            <a:pPr marL="12700">
              <a:spcBef>
                <a:spcPts val="95"/>
              </a:spcBef>
            </a:pPr>
            <a:endParaRPr lang="pt-BR" sz="1900" spc="-30">
              <a:solidFill>
                <a:srgbClr val="434346"/>
              </a:solidFill>
              <a:ea typeface="+mn-lt"/>
              <a:cs typeface="+mn-lt"/>
            </a:endParaRPr>
          </a:p>
          <a:p>
            <a:pPr algn="ctr"/>
            <a:r>
              <a:rPr lang="pt-BR" sz="1400" spc="-5">
                <a:solidFill>
                  <a:schemeClr val="bg1"/>
                </a:solidFill>
                <a:latin typeface="Calibri Light"/>
                <a:ea typeface="+mn-lt"/>
                <a:cs typeface="+mn-lt"/>
              </a:rPr>
              <a:t>Produto móvel aparece no carrinho, porém não deve ser selecionado, REFORÇAR QUE PRODUTOS MÓVEL AINDA NÃO FOI LIBERADO</a:t>
            </a:r>
            <a:endParaRPr>
              <a:solidFill>
                <a:schemeClr val="bg1"/>
              </a:solidFill>
              <a:latin typeface="Calibri Light"/>
              <a:ea typeface="Calibri"/>
              <a:cs typeface="Calibri"/>
            </a:endParaRPr>
          </a:p>
        </p:txBody>
      </p:sp>
      <p:sp>
        <p:nvSpPr>
          <p:cNvPr id="33" name="Retângulo 32">
            <a:extLst>
              <a:ext uri="{FF2B5EF4-FFF2-40B4-BE49-F238E27FC236}">
                <a16:creationId xmlns:a16="http://schemas.microsoft.com/office/drawing/2014/main" id="{98407A06-4FE7-C75D-6D52-7477017FEBCC}"/>
              </a:ext>
            </a:extLst>
          </p:cNvPr>
          <p:cNvSpPr/>
          <p:nvPr/>
        </p:nvSpPr>
        <p:spPr>
          <a:xfrm>
            <a:off x="1241820" y="6063005"/>
            <a:ext cx="923390" cy="313013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449580" y="0"/>
            <a:ext cx="4845050" cy="736600"/>
          </a:xfrm>
          <a:custGeom>
            <a:avLst/>
            <a:gdLst/>
            <a:ahLst/>
            <a:cxnLst/>
            <a:rect l="l" t="t" r="r" b="b"/>
            <a:pathLst>
              <a:path w="4845050" h="736600">
                <a:moveTo>
                  <a:pt x="484479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22927" y="736092"/>
                </a:lnTo>
                <a:lnTo>
                  <a:pt x="4667647" y="731585"/>
                </a:lnTo>
                <a:lnTo>
                  <a:pt x="4709296" y="718659"/>
                </a:lnTo>
                <a:lnTo>
                  <a:pt x="4746984" y="698205"/>
                </a:lnTo>
                <a:lnTo>
                  <a:pt x="4779819" y="671115"/>
                </a:lnTo>
                <a:lnTo>
                  <a:pt x="4806909" y="638281"/>
                </a:lnTo>
                <a:lnTo>
                  <a:pt x="4827363" y="600593"/>
                </a:lnTo>
                <a:lnTo>
                  <a:pt x="4840289" y="558943"/>
                </a:lnTo>
                <a:lnTo>
                  <a:pt x="4844796" y="514223"/>
                </a:lnTo>
                <a:lnTo>
                  <a:pt x="484479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98398" y="132969"/>
            <a:ext cx="43021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4050" algn="l"/>
                <a:tab pos="2480945" algn="l"/>
              </a:tabLst>
            </a:pPr>
            <a:r>
              <a:rPr sz="2600" spc="295">
                <a:latin typeface="Calibri"/>
                <a:cs typeface="Calibri"/>
              </a:rPr>
              <a:t>C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40">
                <a:latin typeface="Calibri"/>
                <a:cs typeface="Calibri"/>
              </a:rPr>
              <a:t>D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65">
                <a:latin typeface="Calibri"/>
                <a:cs typeface="Calibri"/>
              </a:rPr>
              <a:t>S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E	</a:t>
            </a:r>
            <a:r>
              <a:rPr sz="2600" spc="300">
                <a:latin typeface="Calibri"/>
                <a:cs typeface="Calibri"/>
              </a:rPr>
              <a:t>P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ODU</a:t>
            </a:r>
            <a:r>
              <a:rPr sz="2600" spc="22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O</a:t>
            </a:r>
            <a:r>
              <a:rPr sz="2600">
                <a:latin typeface="Calibri"/>
                <a:cs typeface="Calibri"/>
              </a:rPr>
              <a:t>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5852160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98755" algn="l"/>
              </a:tabLst>
            </a:pPr>
            <a:r>
              <a:rPr sz="1800" spc="-5">
                <a:latin typeface="Calibri Light"/>
                <a:cs typeface="Calibri Light"/>
              </a:rPr>
              <a:t>Observe </a:t>
            </a:r>
            <a:r>
              <a:rPr sz="1800">
                <a:latin typeface="Calibri Light"/>
                <a:cs typeface="Calibri Light"/>
              </a:rPr>
              <a:t>que </a:t>
            </a:r>
            <a:r>
              <a:rPr sz="1800" spc="-15" err="1">
                <a:latin typeface="Calibri Light"/>
                <a:cs typeface="Calibri Light"/>
              </a:rPr>
              <a:t>conforme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os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produtos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são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selecionados</a:t>
            </a:r>
            <a:r>
              <a:rPr sz="1800" spc="-5">
                <a:latin typeface="Calibri Light"/>
                <a:cs typeface="Calibri Light"/>
              </a:rPr>
              <a:t>,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a </a:t>
            </a:r>
            <a:r>
              <a:rPr sz="1800" b="1" spc="-20" err="1">
                <a:solidFill>
                  <a:srgbClr val="C00000"/>
                </a:solidFill>
                <a:latin typeface="Calibri Light"/>
                <a:cs typeface="Calibri Light"/>
              </a:rPr>
              <a:t>lista</a:t>
            </a:r>
            <a:r>
              <a:rPr sz="1800" b="1" spc="-2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de </a:t>
            </a:r>
            <a:r>
              <a:rPr sz="1800" b="1" spc="-20" err="1">
                <a:solidFill>
                  <a:srgbClr val="C00000"/>
                </a:solidFill>
                <a:latin typeface="Calibri Light"/>
                <a:cs typeface="Calibri Light"/>
              </a:rPr>
              <a:t>itens</a:t>
            </a:r>
            <a:r>
              <a:rPr sz="1800" b="1" spc="-2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no </a:t>
            </a:r>
            <a:r>
              <a:rPr sz="1800" b="1" spc="-15" err="1">
                <a:solidFill>
                  <a:srgbClr val="C00000"/>
                </a:solidFill>
                <a:latin typeface="Calibri Light"/>
                <a:cs typeface="Calibri Light"/>
              </a:rPr>
              <a:t>carrinho</a:t>
            </a:r>
            <a:r>
              <a:rPr sz="1800" b="1" spc="-1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0" err="1">
                <a:solidFill>
                  <a:srgbClr val="C00000"/>
                </a:solidFill>
                <a:latin typeface="Calibri Light"/>
                <a:cs typeface="Calibri Light"/>
              </a:rPr>
              <a:t>vai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err="1">
                <a:solidFill>
                  <a:srgbClr val="C00000"/>
                </a:solidFill>
                <a:latin typeface="Calibri Light"/>
                <a:cs typeface="Calibri Light"/>
              </a:rPr>
              <a:t>sendo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5" err="1">
                <a:solidFill>
                  <a:srgbClr val="C00000"/>
                </a:solidFill>
                <a:latin typeface="Calibri Light"/>
                <a:cs typeface="Calibri Light"/>
              </a:rPr>
              <a:t>atualizada</a:t>
            </a:r>
            <a:r>
              <a:rPr sz="1800" spc="-5">
                <a:latin typeface="Calibri Light"/>
                <a:cs typeface="Calibri Light"/>
              </a:rPr>
              <a:t>.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5">
                <a:latin typeface="Calibri Light"/>
                <a:cs typeface="Calibri Light"/>
              </a:rPr>
              <a:t>valor </a:t>
            </a:r>
            <a:r>
              <a:rPr sz="1800" spc="-20">
                <a:latin typeface="Calibri Light"/>
                <a:cs typeface="Calibri Light"/>
              </a:rPr>
              <a:t>total </a:t>
            </a:r>
            <a:r>
              <a:rPr sz="1800" spc="-10">
                <a:latin typeface="Calibri Light"/>
                <a:cs typeface="Calibri Light"/>
              </a:rPr>
              <a:t>da </a:t>
            </a:r>
            <a:r>
              <a:rPr sz="1800" spc="-20" err="1">
                <a:latin typeface="Calibri Light"/>
                <a:cs typeface="Calibri Light"/>
              </a:rPr>
              <a:t>venda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também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é </a:t>
            </a:r>
            <a:r>
              <a:rPr sz="1800" spc="-10" err="1">
                <a:latin typeface="Calibri Light"/>
                <a:cs typeface="Calibri Light"/>
              </a:rPr>
              <a:t>atualizado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automaticamente</a:t>
            </a:r>
            <a:r>
              <a:rPr sz="1800" spc="-10">
                <a:latin typeface="Calibri Light"/>
                <a:cs typeface="Calibri Light"/>
              </a:rPr>
              <a:t>, </a:t>
            </a:r>
            <a:r>
              <a:rPr sz="1800" spc="-15" err="1">
                <a:latin typeface="Calibri Light"/>
                <a:cs typeface="Calibri Light"/>
              </a:rPr>
              <a:t>conforme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err="1">
                <a:latin typeface="Calibri Light"/>
                <a:cs typeface="Calibri Light"/>
              </a:rPr>
              <a:t>seleção</a:t>
            </a:r>
            <a:r>
              <a:rPr sz="1800">
                <a:latin typeface="Calibri Light"/>
                <a:cs typeface="Calibri Light"/>
              </a:rPr>
              <a:t> de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produtos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é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realizada</a:t>
            </a:r>
            <a:r>
              <a:rPr sz="1800" spc="-10">
                <a:latin typeface="Calibri Light"/>
                <a:cs typeface="Calibri Light"/>
              </a:rPr>
              <a:t>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901700" y="3003296"/>
            <a:ext cx="10417810" cy="4701540"/>
            <a:chOff x="901700" y="3003296"/>
            <a:chExt cx="10417810" cy="4701540"/>
          </a:xfrm>
        </p:grpSpPr>
        <p:pic>
          <p:nvPicPr>
            <p:cNvPr id="10" name="object 1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14400" y="3015996"/>
              <a:ext cx="10392156" cy="460528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908050" y="3009646"/>
              <a:ext cx="10405110" cy="4688840"/>
            </a:xfrm>
            <a:custGeom>
              <a:avLst/>
              <a:gdLst/>
              <a:ahLst/>
              <a:cxnLst/>
              <a:rect l="l" t="t" r="r" b="b"/>
              <a:pathLst>
                <a:path w="10405110" h="4688840">
                  <a:moveTo>
                    <a:pt x="0" y="4688332"/>
                  </a:moveTo>
                  <a:lnTo>
                    <a:pt x="10404856" y="4688332"/>
                  </a:lnTo>
                  <a:lnTo>
                    <a:pt x="10404856" y="0"/>
                  </a:lnTo>
                  <a:lnTo>
                    <a:pt x="0" y="0"/>
                  </a:lnTo>
                  <a:lnTo>
                    <a:pt x="0" y="4688332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5484876" y="4420870"/>
            <a:ext cx="152273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1015"/>
              </a:lnSpc>
            </a:pP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JOAQUIM</a:t>
            </a:r>
            <a:r>
              <a:rPr sz="850" b="1" spc="3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JOSÉ</a:t>
            </a:r>
            <a:r>
              <a:rPr sz="850" b="1" spc="-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DA</a:t>
            </a:r>
            <a:r>
              <a:rPr sz="850" b="1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SILVA</a:t>
            </a:r>
            <a:r>
              <a:rPr sz="850" b="1" spc="2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5">
                <a:solidFill>
                  <a:srgbClr val="44536A"/>
                </a:solidFill>
                <a:latin typeface="Calibri"/>
                <a:cs typeface="Calibri"/>
              </a:rPr>
              <a:t>XAVIER</a:t>
            </a:r>
            <a:endParaRPr sz="850">
              <a:latin typeface="Calibri"/>
              <a:cs typeface="Calibr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8309038" y="3906202"/>
            <a:ext cx="2793365" cy="3665220"/>
            <a:chOff x="8309038" y="3906202"/>
            <a:chExt cx="2793365" cy="3665220"/>
          </a:xfrm>
        </p:grpSpPr>
        <p:sp>
          <p:nvSpPr>
            <p:cNvPr id="14" name="object 14"/>
            <p:cNvSpPr/>
            <p:nvPr/>
          </p:nvSpPr>
          <p:spPr>
            <a:xfrm>
              <a:off x="8469630" y="4066794"/>
              <a:ext cx="2618740" cy="3489960"/>
            </a:xfrm>
            <a:custGeom>
              <a:avLst/>
              <a:gdLst/>
              <a:ahLst/>
              <a:cxnLst/>
              <a:rect l="l" t="t" r="r" b="b"/>
              <a:pathLst>
                <a:path w="2618740" h="3489959">
                  <a:moveTo>
                    <a:pt x="0" y="166243"/>
                  </a:moveTo>
                  <a:lnTo>
                    <a:pt x="5937" y="122046"/>
                  </a:lnTo>
                  <a:lnTo>
                    <a:pt x="22695" y="82333"/>
                  </a:lnTo>
                  <a:lnTo>
                    <a:pt x="48688" y="48688"/>
                  </a:lnTo>
                  <a:lnTo>
                    <a:pt x="82333" y="22695"/>
                  </a:lnTo>
                  <a:lnTo>
                    <a:pt x="122046" y="5937"/>
                  </a:lnTo>
                  <a:lnTo>
                    <a:pt x="166243" y="0"/>
                  </a:lnTo>
                  <a:lnTo>
                    <a:pt x="2451989" y="0"/>
                  </a:lnTo>
                  <a:lnTo>
                    <a:pt x="2496185" y="5937"/>
                  </a:lnTo>
                  <a:lnTo>
                    <a:pt x="2535898" y="22695"/>
                  </a:lnTo>
                  <a:lnTo>
                    <a:pt x="2569543" y="48688"/>
                  </a:lnTo>
                  <a:lnTo>
                    <a:pt x="2595536" y="82333"/>
                  </a:lnTo>
                  <a:lnTo>
                    <a:pt x="2612294" y="122046"/>
                  </a:lnTo>
                  <a:lnTo>
                    <a:pt x="2618231" y="166243"/>
                  </a:lnTo>
                  <a:lnTo>
                    <a:pt x="2618231" y="3323704"/>
                  </a:lnTo>
                  <a:lnTo>
                    <a:pt x="2612294" y="3367901"/>
                  </a:lnTo>
                  <a:lnTo>
                    <a:pt x="2595536" y="3407616"/>
                  </a:lnTo>
                  <a:lnTo>
                    <a:pt x="2569543" y="3441265"/>
                  </a:lnTo>
                  <a:lnTo>
                    <a:pt x="2535898" y="3467261"/>
                  </a:lnTo>
                  <a:lnTo>
                    <a:pt x="2496185" y="3484021"/>
                  </a:lnTo>
                  <a:lnTo>
                    <a:pt x="2451989" y="3489960"/>
                  </a:lnTo>
                  <a:lnTo>
                    <a:pt x="166243" y="3489960"/>
                  </a:lnTo>
                  <a:lnTo>
                    <a:pt x="122046" y="3484021"/>
                  </a:lnTo>
                  <a:lnTo>
                    <a:pt x="82333" y="3467261"/>
                  </a:lnTo>
                  <a:lnTo>
                    <a:pt x="48688" y="3441265"/>
                  </a:lnTo>
                  <a:lnTo>
                    <a:pt x="22695" y="3407616"/>
                  </a:lnTo>
                  <a:lnTo>
                    <a:pt x="5937" y="3367901"/>
                  </a:lnTo>
                  <a:lnTo>
                    <a:pt x="0" y="3323704"/>
                  </a:lnTo>
                  <a:lnTo>
                    <a:pt x="0" y="16624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8323326" y="3920490"/>
              <a:ext cx="291465" cy="291465"/>
            </a:xfrm>
            <a:custGeom>
              <a:avLst/>
              <a:gdLst/>
              <a:ahLst/>
              <a:cxnLst/>
              <a:rect l="l" t="t" r="r" b="b"/>
              <a:pathLst>
                <a:path w="291465" h="291464">
                  <a:moveTo>
                    <a:pt x="145542" y="0"/>
                  </a:moveTo>
                  <a:lnTo>
                    <a:pt x="99535" y="7418"/>
                  </a:lnTo>
                  <a:lnTo>
                    <a:pt x="59582" y="28078"/>
                  </a:lnTo>
                  <a:lnTo>
                    <a:pt x="28078" y="59582"/>
                  </a:lnTo>
                  <a:lnTo>
                    <a:pt x="7418" y="99535"/>
                  </a:lnTo>
                  <a:lnTo>
                    <a:pt x="0" y="145541"/>
                  </a:lnTo>
                  <a:lnTo>
                    <a:pt x="7418" y="191548"/>
                  </a:lnTo>
                  <a:lnTo>
                    <a:pt x="28078" y="231501"/>
                  </a:lnTo>
                  <a:lnTo>
                    <a:pt x="59582" y="263005"/>
                  </a:lnTo>
                  <a:lnTo>
                    <a:pt x="99535" y="283665"/>
                  </a:lnTo>
                  <a:lnTo>
                    <a:pt x="145542" y="291084"/>
                  </a:lnTo>
                  <a:lnTo>
                    <a:pt x="191548" y="283665"/>
                  </a:lnTo>
                  <a:lnTo>
                    <a:pt x="231501" y="263005"/>
                  </a:lnTo>
                  <a:lnTo>
                    <a:pt x="263005" y="231501"/>
                  </a:lnTo>
                  <a:lnTo>
                    <a:pt x="283665" y="191548"/>
                  </a:lnTo>
                  <a:lnTo>
                    <a:pt x="291083" y="145541"/>
                  </a:lnTo>
                  <a:lnTo>
                    <a:pt x="283665" y="99535"/>
                  </a:lnTo>
                  <a:lnTo>
                    <a:pt x="263005" y="59582"/>
                  </a:lnTo>
                  <a:lnTo>
                    <a:pt x="231501" y="28078"/>
                  </a:lnTo>
                  <a:lnTo>
                    <a:pt x="191548" y="7418"/>
                  </a:lnTo>
                  <a:lnTo>
                    <a:pt x="145542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8323326" y="3920490"/>
              <a:ext cx="291465" cy="291465"/>
            </a:xfrm>
            <a:custGeom>
              <a:avLst/>
              <a:gdLst/>
              <a:ahLst/>
              <a:cxnLst/>
              <a:rect l="l" t="t" r="r" b="b"/>
              <a:pathLst>
                <a:path w="291465" h="291464">
                  <a:moveTo>
                    <a:pt x="0" y="145541"/>
                  </a:moveTo>
                  <a:lnTo>
                    <a:pt x="7418" y="99535"/>
                  </a:lnTo>
                  <a:lnTo>
                    <a:pt x="28078" y="59582"/>
                  </a:lnTo>
                  <a:lnTo>
                    <a:pt x="59582" y="28078"/>
                  </a:lnTo>
                  <a:lnTo>
                    <a:pt x="99535" y="7418"/>
                  </a:lnTo>
                  <a:lnTo>
                    <a:pt x="145542" y="0"/>
                  </a:lnTo>
                  <a:lnTo>
                    <a:pt x="191548" y="7418"/>
                  </a:lnTo>
                  <a:lnTo>
                    <a:pt x="231501" y="28078"/>
                  </a:lnTo>
                  <a:lnTo>
                    <a:pt x="263005" y="59582"/>
                  </a:lnTo>
                  <a:lnTo>
                    <a:pt x="283665" y="99535"/>
                  </a:lnTo>
                  <a:lnTo>
                    <a:pt x="291083" y="145541"/>
                  </a:lnTo>
                  <a:lnTo>
                    <a:pt x="283665" y="191548"/>
                  </a:lnTo>
                  <a:lnTo>
                    <a:pt x="263005" y="231501"/>
                  </a:lnTo>
                  <a:lnTo>
                    <a:pt x="231501" y="263005"/>
                  </a:lnTo>
                  <a:lnTo>
                    <a:pt x="191548" y="283665"/>
                  </a:lnTo>
                  <a:lnTo>
                    <a:pt x="145542" y="291084"/>
                  </a:lnTo>
                  <a:lnTo>
                    <a:pt x="99535" y="283665"/>
                  </a:lnTo>
                  <a:lnTo>
                    <a:pt x="59582" y="263005"/>
                  </a:lnTo>
                  <a:lnTo>
                    <a:pt x="28078" y="231501"/>
                  </a:lnTo>
                  <a:lnTo>
                    <a:pt x="7418" y="191548"/>
                  </a:lnTo>
                  <a:lnTo>
                    <a:pt x="0" y="145541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8417814" y="3952748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3631691" y="3390900"/>
            <a:ext cx="6015355" cy="253365"/>
          </a:xfrm>
          <a:custGeom>
            <a:avLst/>
            <a:gdLst/>
            <a:ahLst/>
            <a:cxnLst/>
            <a:rect l="l" t="t" r="r" b="b"/>
            <a:pathLst>
              <a:path w="6015355" h="253364">
                <a:moveTo>
                  <a:pt x="6015227" y="0"/>
                </a:moveTo>
                <a:lnTo>
                  <a:pt x="0" y="0"/>
                </a:lnTo>
                <a:lnTo>
                  <a:pt x="0" y="252984"/>
                </a:lnTo>
                <a:lnTo>
                  <a:pt x="6015227" y="252984"/>
                </a:lnTo>
                <a:lnTo>
                  <a:pt x="601522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Forma 26">
            <a:extLst>
              <a:ext uri="{FF2B5EF4-FFF2-40B4-BE49-F238E27FC236}">
                <a16:creationId xmlns:a16="http://schemas.microsoft.com/office/drawing/2014/main" id="{0C0EFF1F-3D45-5A9A-6818-5099F4003BC2}"/>
              </a:ext>
            </a:extLst>
          </p:cNvPr>
          <p:cNvSpPr/>
          <p:nvPr/>
        </p:nvSpPr>
        <p:spPr>
          <a:xfrm rot="14075372" flipH="1" flipV="1">
            <a:off x="4214279" y="3570149"/>
            <a:ext cx="2902121" cy="3908573"/>
          </a:xfrm>
          <a:prstGeom prst="swooshArrow">
            <a:avLst>
              <a:gd name="adj1" fmla="val 17486"/>
              <a:gd name="adj2" fmla="val 25000"/>
            </a:avLst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18" name="object 18"/>
          <p:cNvGrpSpPr/>
          <p:nvPr/>
        </p:nvGrpSpPr>
        <p:grpSpPr>
          <a:xfrm>
            <a:off x="6758558" y="838708"/>
            <a:ext cx="3793490" cy="2618740"/>
            <a:chOff x="4000500" y="5248656"/>
            <a:chExt cx="3793490" cy="2618740"/>
          </a:xfrm>
        </p:grpSpPr>
        <p:sp>
          <p:nvSpPr>
            <p:cNvPr id="19" name="object 19"/>
            <p:cNvSpPr/>
            <p:nvPr/>
          </p:nvSpPr>
          <p:spPr>
            <a:xfrm>
              <a:off x="4357115" y="5542788"/>
              <a:ext cx="3436620" cy="2324100"/>
            </a:xfrm>
            <a:custGeom>
              <a:avLst/>
              <a:gdLst/>
              <a:ahLst/>
              <a:cxnLst/>
              <a:rect l="l" t="t" r="r" b="b"/>
              <a:pathLst>
                <a:path w="3436620" h="2324100">
                  <a:moveTo>
                    <a:pt x="3436620" y="0"/>
                  </a:moveTo>
                  <a:lnTo>
                    <a:pt x="0" y="0"/>
                  </a:lnTo>
                  <a:lnTo>
                    <a:pt x="0" y="2324100"/>
                  </a:lnTo>
                  <a:lnTo>
                    <a:pt x="3436620" y="2324100"/>
                  </a:lnTo>
                  <a:lnTo>
                    <a:pt x="3436620" y="0"/>
                  </a:lnTo>
                  <a:close/>
                </a:path>
              </a:pathLst>
            </a:custGeom>
            <a:solidFill>
              <a:srgbClr val="E2252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00500" y="5248656"/>
              <a:ext cx="2161031" cy="542544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4599431" y="5337048"/>
              <a:ext cx="1393190" cy="358140"/>
            </a:xfrm>
            <a:custGeom>
              <a:avLst/>
              <a:gdLst/>
              <a:ahLst/>
              <a:cxnLst/>
              <a:rect l="l" t="t" r="r" b="b"/>
              <a:pathLst>
                <a:path w="1393189" h="358139">
                  <a:moveTo>
                    <a:pt x="1392936" y="0"/>
                  </a:moveTo>
                  <a:lnTo>
                    <a:pt x="0" y="0"/>
                  </a:lnTo>
                  <a:lnTo>
                    <a:pt x="0" y="358140"/>
                  </a:lnTo>
                  <a:lnTo>
                    <a:pt x="1392936" y="358140"/>
                  </a:lnTo>
                  <a:lnTo>
                    <a:pt x="1392936" y="0"/>
                  </a:lnTo>
                  <a:close/>
                </a:path>
              </a:pathLst>
            </a:custGeom>
            <a:solidFill>
              <a:srgbClr val="FFBB4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7475854" y="934847"/>
            <a:ext cx="2614295" cy="21786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spc="-30">
                <a:solidFill>
                  <a:srgbClr val="434346"/>
                </a:solidFill>
                <a:latin typeface="Calibri"/>
                <a:cs typeface="Calibri"/>
              </a:rPr>
              <a:t>#ATENÇÃO!</a:t>
            </a:r>
            <a:endParaRPr sz="1900">
              <a:latin typeface="Calibri"/>
              <a:cs typeface="Calibri"/>
            </a:endParaRPr>
          </a:p>
          <a:p>
            <a:pPr marL="71120" marR="5080">
              <a:lnSpc>
                <a:spcPct val="130900"/>
              </a:lnSpc>
              <a:spcBef>
                <a:spcPts val="1480"/>
              </a:spcBef>
            </a:pPr>
            <a:r>
              <a:rPr sz="1400" spc="-15" err="1">
                <a:solidFill>
                  <a:srgbClr val="FFFFFF"/>
                </a:solidFill>
                <a:latin typeface="Calibri Light"/>
                <a:cs typeface="Calibri Light"/>
              </a:rPr>
              <a:t>Esta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é </a:t>
            </a:r>
            <a:r>
              <a:rPr sz="1400" err="1">
                <a:solidFill>
                  <a:srgbClr val="FFFFFF"/>
                </a:solidFill>
                <a:latin typeface="Calibri Light"/>
                <a:cs typeface="Calibri Light"/>
              </a:rPr>
              <a:t>uma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10" err="1">
                <a:solidFill>
                  <a:srgbClr val="FFFFFF"/>
                </a:solidFill>
                <a:latin typeface="Calibri Light"/>
                <a:cs typeface="Calibri Light"/>
              </a:rPr>
              <a:t>etapa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de </a:t>
            </a:r>
            <a:r>
              <a:rPr sz="1400" spc="-10" err="1">
                <a:solidFill>
                  <a:srgbClr val="FFFFFF"/>
                </a:solidFill>
                <a:latin typeface="Calibri Light"/>
                <a:cs typeface="Calibri Light"/>
              </a:rPr>
              <a:t>negociação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 com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o </a:t>
            </a:r>
            <a:r>
              <a:rPr sz="1400" spc="-15" err="1">
                <a:solidFill>
                  <a:srgbClr val="FFFFFF"/>
                </a:solidFill>
                <a:latin typeface="Calibri Light"/>
                <a:cs typeface="Calibri Light"/>
              </a:rPr>
              <a:t>cliente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, </a:t>
            </a:r>
            <a:r>
              <a:rPr sz="1400" spc="-15" err="1">
                <a:solidFill>
                  <a:srgbClr val="FFFFFF"/>
                </a:solidFill>
                <a:latin typeface="Calibri Light"/>
                <a:cs typeface="Calibri Light"/>
              </a:rPr>
              <a:t>então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, </a:t>
            </a:r>
            <a:r>
              <a:rPr sz="1400" err="1">
                <a:solidFill>
                  <a:srgbClr val="FFFFFF"/>
                </a:solidFill>
                <a:latin typeface="Calibri Light"/>
                <a:cs typeface="Calibri Light"/>
              </a:rPr>
              <a:t>pode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5" err="1">
                <a:solidFill>
                  <a:srgbClr val="FFFFFF"/>
                </a:solidFill>
                <a:latin typeface="Calibri Light"/>
                <a:cs typeface="Calibri Light"/>
              </a:rPr>
              <a:t>tomar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err="1">
                <a:solidFill>
                  <a:srgbClr val="FFFFFF"/>
                </a:solidFill>
                <a:latin typeface="Calibri Light"/>
                <a:cs typeface="Calibri Light"/>
              </a:rPr>
              <a:t>algum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tempo.</a:t>
            </a:r>
            <a:r>
              <a:rPr sz="1400" spc="-4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Por </a:t>
            </a:r>
            <a:r>
              <a:rPr sz="1400" spc="-10" err="1">
                <a:solidFill>
                  <a:srgbClr val="FFFFFF"/>
                </a:solidFill>
                <a:latin typeface="Calibri Light"/>
                <a:cs typeface="Calibri Light"/>
              </a:rPr>
              <a:t>isso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,</a:t>
            </a:r>
            <a:r>
              <a:rPr sz="1400" spc="-3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fique</a:t>
            </a:r>
            <a:r>
              <a:rPr sz="1400" spc="-5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10" err="1">
                <a:solidFill>
                  <a:srgbClr val="FFFFFF"/>
                </a:solidFill>
                <a:latin typeface="Calibri Light"/>
                <a:cs typeface="Calibri Light"/>
              </a:rPr>
              <a:t>atento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30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err="1">
                <a:solidFill>
                  <a:srgbClr val="FFFFFF"/>
                </a:solidFill>
                <a:latin typeface="Calibri Light"/>
                <a:cs typeface="Calibri Light"/>
              </a:rPr>
              <a:t>ao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b="1" err="1">
                <a:solidFill>
                  <a:srgbClr val="FFFF00"/>
                </a:solidFill>
                <a:latin typeface="Calibri Light"/>
                <a:cs typeface="Calibri Light"/>
              </a:rPr>
              <a:t>seu</a:t>
            </a:r>
            <a:r>
              <a:rPr sz="1400" b="1">
                <a:solidFill>
                  <a:srgbClr val="FFFF00"/>
                </a:solidFill>
                <a:latin typeface="Calibri Light"/>
                <a:cs typeface="Calibri Light"/>
              </a:rPr>
              <a:t> </a:t>
            </a:r>
            <a:r>
              <a:rPr sz="1400" b="1" spc="-5">
                <a:solidFill>
                  <a:srgbClr val="FFFF00"/>
                </a:solidFill>
                <a:latin typeface="Calibri Light"/>
                <a:cs typeface="Calibri Light"/>
              </a:rPr>
              <a:t>tempo </a:t>
            </a:r>
            <a:r>
              <a:rPr sz="1400" b="1">
                <a:solidFill>
                  <a:srgbClr val="FFFF00"/>
                </a:solidFill>
                <a:latin typeface="Calibri Light"/>
                <a:cs typeface="Calibri Light"/>
              </a:rPr>
              <a:t>de </a:t>
            </a:r>
            <a:r>
              <a:rPr sz="1400" b="1" spc="-5" err="1">
                <a:solidFill>
                  <a:srgbClr val="FFFF00"/>
                </a:solidFill>
                <a:latin typeface="Calibri Light"/>
                <a:cs typeface="Calibri Light"/>
              </a:rPr>
              <a:t>inatividade</a:t>
            </a:r>
            <a:r>
              <a:rPr sz="1400" b="1" spc="-5">
                <a:solidFill>
                  <a:srgbClr val="FFFF00"/>
                </a:solidFill>
                <a:latin typeface="Calibri Light"/>
                <a:cs typeface="Calibri Light"/>
              </a:rPr>
              <a:t> </a:t>
            </a:r>
            <a:r>
              <a:rPr sz="1400" b="1">
                <a:solidFill>
                  <a:srgbClr val="FFFF00"/>
                </a:solidFill>
                <a:latin typeface="Calibri Light"/>
                <a:cs typeface="Calibri Light"/>
              </a:rPr>
              <a:t>no </a:t>
            </a:r>
            <a:r>
              <a:rPr sz="1400" b="1" spc="5">
                <a:solidFill>
                  <a:srgbClr val="FFFF00"/>
                </a:solidFill>
                <a:latin typeface="Calibri Light"/>
                <a:cs typeface="Calibri Light"/>
              </a:rPr>
              <a:t> </a:t>
            </a:r>
            <a:r>
              <a:rPr lang="pt-BR" sz="1400" b="1" spc="-5">
                <a:solidFill>
                  <a:srgbClr val="FFFF00"/>
                </a:solidFill>
                <a:latin typeface="Calibri Light"/>
                <a:cs typeface="Calibri Light"/>
              </a:rPr>
              <a:t>SOLAR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, 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para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que </a:t>
            </a:r>
            <a:r>
              <a:rPr sz="1400" spc="-10" err="1">
                <a:solidFill>
                  <a:srgbClr val="FFFFFF"/>
                </a:solidFill>
                <a:latin typeface="Calibri Light"/>
                <a:cs typeface="Calibri Light"/>
              </a:rPr>
              <a:t>você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err="1">
                <a:solidFill>
                  <a:srgbClr val="FFFFFF"/>
                </a:solidFill>
                <a:latin typeface="Calibri Light"/>
                <a:cs typeface="Calibri Light"/>
              </a:rPr>
              <a:t>não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err="1">
                <a:solidFill>
                  <a:srgbClr val="FFFFFF"/>
                </a:solidFill>
                <a:latin typeface="Calibri Light"/>
                <a:cs typeface="Calibri Light"/>
              </a:rPr>
              <a:t>seja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5" err="1">
                <a:solidFill>
                  <a:srgbClr val="FFFFFF"/>
                </a:solidFill>
                <a:latin typeface="Calibri Light"/>
                <a:cs typeface="Calibri Light"/>
              </a:rPr>
              <a:t>desconectado</a:t>
            </a:r>
            <a:r>
              <a:rPr sz="1400" spc="-5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5" err="1">
                <a:solidFill>
                  <a:srgbClr val="FFFFFF"/>
                </a:solidFill>
                <a:latin typeface="Calibri Light"/>
                <a:cs typeface="Calibri Light"/>
              </a:rPr>
              <a:t>automaticamente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.</a:t>
            </a:r>
            <a:endParaRPr sz="1400">
              <a:latin typeface="Calibri Light"/>
              <a:cs typeface="Calibri Light"/>
            </a:endParaRPr>
          </a:p>
        </p:txBody>
      </p:sp>
      <p:pic>
        <p:nvPicPr>
          <p:cNvPr id="35" name="Imagem 34" descr="Forma&#10;&#10;Descrição gerada automaticamente com confiança baixa">
            <a:extLst>
              <a:ext uri="{FF2B5EF4-FFF2-40B4-BE49-F238E27FC236}">
                <a16:creationId xmlns:a16="http://schemas.microsoft.com/office/drawing/2014/main" id="{5ADC92EF-92B5-DC68-BBFB-B9CD819A4D0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640"/>
          <a:stretch/>
        </p:blipFill>
        <p:spPr>
          <a:xfrm>
            <a:off x="9852748" y="2945718"/>
            <a:ext cx="1950886" cy="1567723"/>
          </a:xfrm>
          <a:prstGeom prst="rect">
            <a:avLst/>
          </a:prstGeom>
        </p:spPr>
      </p:pic>
    </p:spTree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449580" y="0"/>
            <a:ext cx="4845050" cy="736600"/>
          </a:xfrm>
          <a:custGeom>
            <a:avLst/>
            <a:gdLst/>
            <a:ahLst/>
            <a:cxnLst/>
            <a:rect l="l" t="t" r="r" b="b"/>
            <a:pathLst>
              <a:path w="4845050" h="736600">
                <a:moveTo>
                  <a:pt x="484479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22927" y="736092"/>
                </a:lnTo>
                <a:lnTo>
                  <a:pt x="4667647" y="731585"/>
                </a:lnTo>
                <a:lnTo>
                  <a:pt x="4709296" y="718659"/>
                </a:lnTo>
                <a:lnTo>
                  <a:pt x="4746984" y="698205"/>
                </a:lnTo>
                <a:lnTo>
                  <a:pt x="4779819" y="671115"/>
                </a:lnTo>
                <a:lnTo>
                  <a:pt x="4806909" y="638281"/>
                </a:lnTo>
                <a:lnTo>
                  <a:pt x="4827363" y="600593"/>
                </a:lnTo>
                <a:lnTo>
                  <a:pt x="4840289" y="558943"/>
                </a:lnTo>
                <a:lnTo>
                  <a:pt x="4844796" y="514223"/>
                </a:lnTo>
                <a:lnTo>
                  <a:pt x="484479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98398" y="132969"/>
            <a:ext cx="43021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4050" algn="l"/>
                <a:tab pos="2480945" algn="l"/>
              </a:tabLst>
            </a:pPr>
            <a:r>
              <a:rPr sz="2600" spc="295">
                <a:latin typeface="Calibri"/>
                <a:cs typeface="Calibri"/>
              </a:rPr>
              <a:t>C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40">
                <a:latin typeface="Calibri"/>
                <a:cs typeface="Calibri"/>
              </a:rPr>
              <a:t>D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65">
                <a:latin typeface="Calibri"/>
                <a:cs typeface="Calibri"/>
              </a:rPr>
              <a:t>S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E	</a:t>
            </a:r>
            <a:r>
              <a:rPr sz="2600" spc="300">
                <a:latin typeface="Calibri"/>
                <a:cs typeface="Calibri"/>
              </a:rPr>
              <a:t>P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ODU</a:t>
            </a:r>
            <a:r>
              <a:rPr sz="2600" spc="22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O</a:t>
            </a:r>
            <a:r>
              <a:rPr sz="2600">
                <a:latin typeface="Calibri"/>
                <a:cs typeface="Calibri"/>
              </a:rPr>
              <a:t>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885698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0340" algn="l"/>
              </a:tabLst>
            </a:pPr>
            <a:r>
              <a:rPr sz="1800">
                <a:latin typeface="Calibri Light"/>
                <a:cs typeface="Calibri Light"/>
              </a:rPr>
              <a:t>Após a </a:t>
            </a:r>
            <a:r>
              <a:rPr sz="1800" spc="-10">
                <a:latin typeface="Calibri Light"/>
                <a:cs typeface="Calibri Light"/>
              </a:rPr>
              <a:t>escolha </a:t>
            </a:r>
            <a:r>
              <a:rPr sz="1800">
                <a:latin typeface="Calibri Light"/>
                <a:cs typeface="Calibri Light"/>
              </a:rPr>
              <a:t>dos </a:t>
            </a:r>
            <a:r>
              <a:rPr sz="1800" spc="-10">
                <a:latin typeface="Calibri Light"/>
                <a:cs typeface="Calibri Light"/>
              </a:rPr>
              <a:t>produtos,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5">
                <a:latin typeface="Calibri Light"/>
                <a:cs typeface="Calibri Light"/>
              </a:rPr>
              <a:t>carrinho, </a:t>
            </a:r>
            <a:r>
              <a:rPr sz="1800">
                <a:latin typeface="Calibri Light"/>
                <a:cs typeface="Calibri Light"/>
              </a:rPr>
              <a:t>mais à </a:t>
            </a:r>
            <a:r>
              <a:rPr sz="1800" spc="-10">
                <a:latin typeface="Calibri Light"/>
                <a:cs typeface="Calibri Light"/>
              </a:rPr>
              <a:t>direita </a:t>
            </a:r>
            <a:r>
              <a:rPr sz="1800">
                <a:latin typeface="Calibri Light"/>
                <a:cs typeface="Calibri Light"/>
              </a:rPr>
              <a:t>da </a:t>
            </a:r>
            <a:r>
              <a:rPr sz="1800" spc="-10">
                <a:latin typeface="Calibri Light"/>
                <a:cs typeface="Calibri Light"/>
              </a:rPr>
              <a:t>tela, </a:t>
            </a:r>
            <a:r>
              <a:rPr sz="1800" spc="-15">
                <a:latin typeface="Calibri Light"/>
                <a:cs typeface="Calibri Light"/>
              </a:rPr>
              <a:t>vai </a:t>
            </a:r>
            <a:r>
              <a:rPr sz="1800" spc="-10">
                <a:latin typeface="Calibri Light"/>
                <a:cs typeface="Calibri Light"/>
              </a:rPr>
              <a:t>exibir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15">
                <a:latin typeface="Calibri Light"/>
                <a:cs typeface="Calibri Light"/>
              </a:rPr>
              <a:t>seleção </a:t>
            </a:r>
            <a:r>
              <a:rPr sz="1800" spc="-10">
                <a:latin typeface="Calibri Light"/>
                <a:cs typeface="Calibri Light"/>
              </a:rPr>
              <a:t>de </a:t>
            </a:r>
            <a:r>
              <a:rPr sz="1800" spc="-25">
                <a:latin typeface="Calibri Light"/>
                <a:cs typeface="Calibri Light"/>
              </a:rPr>
              <a:t>produtos 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e </a:t>
            </a:r>
            <a:r>
              <a:rPr sz="1800" spc="-10">
                <a:latin typeface="Calibri Light"/>
                <a:cs typeface="Calibri Light"/>
              </a:rPr>
              <a:t>os </a:t>
            </a:r>
            <a:r>
              <a:rPr sz="1800" spc="-15">
                <a:latin typeface="Calibri Light"/>
                <a:cs typeface="Calibri Light"/>
              </a:rPr>
              <a:t>seus </a:t>
            </a:r>
            <a:r>
              <a:rPr sz="1800" spc="-20">
                <a:latin typeface="Calibri Light"/>
                <a:cs typeface="Calibri Light"/>
              </a:rPr>
              <a:t>respectivos valores. </a:t>
            </a:r>
            <a:r>
              <a:rPr sz="1800">
                <a:latin typeface="Calibri Light"/>
                <a:cs typeface="Calibri Light"/>
              </a:rPr>
              <a:t>Ao </a:t>
            </a:r>
            <a:r>
              <a:rPr sz="1800" spc="-5">
                <a:latin typeface="Calibri Light"/>
                <a:cs typeface="Calibri Light"/>
              </a:rPr>
              <a:t>clicar </a:t>
            </a:r>
            <a:r>
              <a:rPr sz="1800">
                <a:latin typeface="Calibri Light"/>
                <a:cs typeface="Calibri Light"/>
              </a:rPr>
              <a:t>no </a:t>
            </a:r>
            <a:r>
              <a:rPr sz="1800" spc="-10">
                <a:latin typeface="Calibri Light"/>
                <a:cs typeface="Calibri Light"/>
              </a:rPr>
              <a:t>botão </a:t>
            </a:r>
            <a:r>
              <a:rPr sz="1800" spc="-20">
                <a:latin typeface="Calibri Light"/>
                <a:cs typeface="Calibri Light"/>
              </a:rPr>
              <a:t>Avançar, </a:t>
            </a:r>
            <a:r>
              <a:rPr sz="1800" spc="-10">
                <a:latin typeface="Calibri Light"/>
                <a:cs typeface="Calibri Light"/>
              </a:rPr>
              <a:t>você </a:t>
            </a:r>
            <a:r>
              <a:rPr sz="1800" spc="-15">
                <a:latin typeface="Calibri Light"/>
                <a:cs typeface="Calibri Light"/>
              </a:rPr>
              <a:t>deverá </a:t>
            </a:r>
            <a:r>
              <a:rPr sz="1800" spc="-5">
                <a:latin typeface="Calibri Light"/>
                <a:cs typeface="Calibri Light"/>
              </a:rPr>
              <a:t>indicar </a:t>
            </a:r>
            <a:r>
              <a:rPr sz="1800">
                <a:latin typeface="Calibri Light"/>
                <a:cs typeface="Calibri Light"/>
              </a:rPr>
              <a:t>as </a:t>
            </a:r>
            <a:r>
              <a:rPr sz="1800" spc="-20">
                <a:latin typeface="Calibri Light"/>
                <a:cs typeface="Calibri Light"/>
              </a:rPr>
              <a:t>configurações </a:t>
            </a:r>
            <a:r>
              <a:rPr sz="1800">
                <a:latin typeface="Calibri Light"/>
                <a:cs typeface="Calibri Light"/>
              </a:rPr>
              <a:t>e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fidelidades</a:t>
            </a:r>
            <a:r>
              <a:rPr sz="1800" spc="-3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-5">
                <a:latin typeface="Calibri Light"/>
                <a:cs typeface="Calibri Light"/>
              </a:rPr>
              <a:t> cada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produto,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conforme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veremos</a:t>
            </a:r>
            <a:r>
              <a:rPr sz="1800">
                <a:latin typeface="Calibri Light"/>
                <a:cs typeface="Calibri Light"/>
              </a:rPr>
              <a:t> a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30">
                <a:latin typeface="Calibri Light"/>
                <a:cs typeface="Calibri Light"/>
              </a:rPr>
              <a:t>seguir.</a:t>
            </a:r>
            <a:endParaRPr sz="1800"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3015996"/>
            <a:ext cx="10392156" cy="4605281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5484876" y="4420870"/>
            <a:ext cx="152273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1015"/>
              </a:lnSpc>
            </a:pP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JOAQUIM</a:t>
            </a:r>
            <a:r>
              <a:rPr sz="850" b="1" spc="3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JOSÉ</a:t>
            </a:r>
            <a:r>
              <a:rPr sz="850" b="1" spc="-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DA</a:t>
            </a:r>
            <a:r>
              <a:rPr sz="850" b="1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SILVA</a:t>
            </a:r>
            <a:r>
              <a:rPr sz="850" b="1" spc="2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5">
                <a:solidFill>
                  <a:srgbClr val="44536A"/>
                </a:solidFill>
                <a:latin typeface="Calibri"/>
                <a:cs typeface="Calibri"/>
              </a:rPr>
              <a:t>XAVIER</a:t>
            </a:r>
            <a:endParaRPr sz="850">
              <a:latin typeface="Calibri"/>
              <a:cs typeface="Calibr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2016442" y="3906202"/>
            <a:ext cx="9073515" cy="3665220"/>
            <a:chOff x="2016442" y="3906202"/>
            <a:chExt cx="9073515" cy="3665220"/>
          </a:xfrm>
        </p:grpSpPr>
        <p:sp>
          <p:nvSpPr>
            <p:cNvPr id="10" name="object 10"/>
            <p:cNvSpPr/>
            <p:nvPr/>
          </p:nvSpPr>
          <p:spPr>
            <a:xfrm>
              <a:off x="2030729" y="4066794"/>
              <a:ext cx="9044940" cy="3489960"/>
            </a:xfrm>
            <a:custGeom>
              <a:avLst/>
              <a:gdLst/>
              <a:ahLst/>
              <a:cxnLst/>
              <a:rect l="l" t="t" r="r" b="b"/>
              <a:pathLst>
                <a:path w="9044940" h="3489959">
                  <a:moveTo>
                    <a:pt x="6425184" y="166370"/>
                  </a:moveTo>
                  <a:lnTo>
                    <a:pt x="6431122" y="122119"/>
                  </a:lnTo>
                  <a:lnTo>
                    <a:pt x="6447884" y="82371"/>
                  </a:lnTo>
                  <a:lnTo>
                    <a:pt x="6473888" y="48704"/>
                  </a:lnTo>
                  <a:lnTo>
                    <a:pt x="6507555" y="22700"/>
                  </a:lnTo>
                  <a:lnTo>
                    <a:pt x="6547303" y="5938"/>
                  </a:lnTo>
                  <a:lnTo>
                    <a:pt x="6591554" y="0"/>
                  </a:lnTo>
                  <a:lnTo>
                    <a:pt x="8878570" y="0"/>
                  </a:lnTo>
                  <a:lnTo>
                    <a:pt x="8922820" y="5938"/>
                  </a:lnTo>
                  <a:lnTo>
                    <a:pt x="8962568" y="22700"/>
                  </a:lnTo>
                  <a:lnTo>
                    <a:pt x="8996235" y="48704"/>
                  </a:lnTo>
                  <a:lnTo>
                    <a:pt x="9022239" y="82371"/>
                  </a:lnTo>
                  <a:lnTo>
                    <a:pt x="9039001" y="122119"/>
                  </a:lnTo>
                  <a:lnTo>
                    <a:pt x="9044940" y="166370"/>
                  </a:lnTo>
                  <a:lnTo>
                    <a:pt x="9044940" y="3323602"/>
                  </a:lnTo>
                  <a:lnTo>
                    <a:pt x="9039001" y="3367825"/>
                  </a:lnTo>
                  <a:lnTo>
                    <a:pt x="9022239" y="3407564"/>
                  </a:lnTo>
                  <a:lnTo>
                    <a:pt x="8996235" y="3441233"/>
                  </a:lnTo>
                  <a:lnTo>
                    <a:pt x="8962568" y="3467246"/>
                  </a:lnTo>
                  <a:lnTo>
                    <a:pt x="8922820" y="3484017"/>
                  </a:lnTo>
                  <a:lnTo>
                    <a:pt x="8878570" y="3489960"/>
                  </a:lnTo>
                  <a:lnTo>
                    <a:pt x="6591554" y="3489960"/>
                  </a:lnTo>
                  <a:lnTo>
                    <a:pt x="6547303" y="3484017"/>
                  </a:lnTo>
                  <a:lnTo>
                    <a:pt x="6507555" y="3467246"/>
                  </a:lnTo>
                  <a:lnTo>
                    <a:pt x="6473888" y="3441233"/>
                  </a:lnTo>
                  <a:lnTo>
                    <a:pt x="6447884" y="3407564"/>
                  </a:lnTo>
                  <a:lnTo>
                    <a:pt x="6431122" y="3367825"/>
                  </a:lnTo>
                  <a:lnTo>
                    <a:pt x="6425184" y="3323602"/>
                  </a:lnTo>
                  <a:lnTo>
                    <a:pt x="6425184" y="166370"/>
                  </a:lnTo>
                  <a:close/>
                </a:path>
                <a:path w="9044940" h="3489959">
                  <a:moveTo>
                    <a:pt x="0" y="2542921"/>
                  </a:moveTo>
                  <a:lnTo>
                    <a:pt x="4389" y="2521243"/>
                  </a:lnTo>
                  <a:lnTo>
                    <a:pt x="16351" y="2503519"/>
                  </a:lnTo>
                  <a:lnTo>
                    <a:pt x="34075" y="2491557"/>
                  </a:lnTo>
                  <a:lnTo>
                    <a:pt x="55752" y="2487168"/>
                  </a:lnTo>
                  <a:lnTo>
                    <a:pt x="1100963" y="2487168"/>
                  </a:lnTo>
                  <a:lnTo>
                    <a:pt x="1122640" y="2491557"/>
                  </a:lnTo>
                  <a:lnTo>
                    <a:pt x="1140364" y="2503519"/>
                  </a:lnTo>
                  <a:lnTo>
                    <a:pt x="1152326" y="2521243"/>
                  </a:lnTo>
                  <a:lnTo>
                    <a:pt x="1156715" y="2542921"/>
                  </a:lnTo>
                  <a:lnTo>
                    <a:pt x="1156715" y="2790952"/>
                  </a:lnTo>
                  <a:lnTo>
                    <a:pt x="1152326" y="2812702"/>
                  </a:lnTo>
                  <a:lnTo>
                    <a:pt x="1140364" y="2830464"/>
                  </a:lnTo>
                  <a:lnTo>
                    <a:pt x="1122640" y="2842440"/>
                  </a:lnTo>
                  <a:lnTo>
                    <a:pt x="1100963" y="2846832"/>
                  </a:lnTo>
                  <a:lnTo>
                    <a:pt x="55752" y="2846832"/>
                  </a:lnTo>
                  <a:lnTo>
                    <a:pt x="34075" y="2842440"/>
                  </a:lnTo>
                  <a:lnTo>
                    <a:pt x="16351" y="2830464"/>
                  </a:lnTo>
                  <a:lnTo>
                    <a:pt x="4389" y="2812702"/>
                  </a:lnTo>
                  <a:lnTo>
                    <a:pt x="0" y="2790952"/>
                  </a:lnTo>
                  <a:lnTo>
                    <a:pt x="0" y="2542921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041141" y="640765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4">
                  <a:moveTo>
                    <a:pt x="146303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4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3" y="292608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7" y="146304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041141" y="640765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4">
                  <a:moveTo>
                    <a:pt x="0" y="146304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3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7" y="146304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3" y="292608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8309609" y="3920490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146304" y="0"/>
                  </a:moveTo>
                  <a:lnTo>
                    <a:pt x="100071" y="7418"/>
                  </a:lnTo>
                  <a:lnTo>
                    <a:pt x="59911" y="28078"/>
                  </a:lnTo>
                  <a:lnTo>
                    <a:pt x="28236" y="59582"/>
                  </a:lnTo>
                  <a:lnTo>
                    <a:pt x="7461" y="99535"/>
                  </a:lnTo>
                  <a:lnTo>
                    <a:pt x="0" y="145541"/>
                  </a:lnTo>
                  <a:lnTo>
                    <a:pt x="7461" y="191548"/>
                  </a:lnTo>
                  <a:lnTo>
                    <a:pt x="28236" y="231501"/>
                  </a:lnTo>
                  <a:lnTo>
                    <a:pt x="59911" y="263005"/>
                  </a:lnTo>
                  <a:lnTo>
                    <a:pt x="100071" y="283665"/>
                  </a:lnTo>
                  <a:lnTo>
                    <a:pt x="146304" y="291084"/>
                  </a:lnTo>
                  <a:lnTo>
                    <a:pt x="192536" y="283665"/>
                  </a:lnTo>
                  <a:lnTo>
                    <a:pt x="232696" y="263005"/>
                  </a:lnTo>
                  <a:lnTo>
                    <a:pt x="264371" y="231501"/>
                  </a:lnTo>
                  <a:lnTo>
                    <a:pt x="285146" y="191548"/>
                  </a:lnTo>
                  <a:lnTo>
                    <a:pt x="292608" y="145541"/>
                  </a:lnTo>
                  <a:lnTo>
                    <a:pt x="285146" y="99535"/>
                  </a:lnTo>
                  <a:lnTo>
                    <a:pt x="264371" y="59582"/>
                  </a:lnTo>
                  <a:lnTo>
                    <a:pt x="232696" y="28078"/>
                  </a:lnTo>
                  <a:lnTo>
                    <a:pt x="192536" y="7418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8309609" y="3920490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0" y="145541"/>
                  </a:moveTo>
                  <a:lnTo>
                    <a:pt x="7461" y="99535"/>
                  </a:lnTo>
                  <a:lnTo>
                    <a:pt x="28236" y="59582"/>
                  </a:lnTo>
                  <a:lnTo>
                    <a:pt x="59911" y="28078"/>
                  </a:lnTo>
                  <a:lnTo>
                    <a:pt x="100071" y="7418"/>
                  </a:lnTo>
                  <a:lnTo>
                    <a:pt x="146304" y="0"/>
                  </a:lnTo>
                  <a:lnTo>
                    <a:pt x="192536" y="7418"/>
                  </a:lnTo>
                  <a:lnTo>
                    <a:pt x="232696" y="28078"/>
                  </a:lnTo>
                  <a:lnTo>
                    <a:pt x="264371" y="59582"/>
                  </a:lnTo>
                  <a:lnTo>
                    <a:pt x="285146" y="99535"/>
                  </a:lnTo>
                  <a:lnTo>
                    <a:pt x="292608" y="145541"/>
                  </a:lnTo>
                  <a:lnTo>
                    <a:pt x="285146" y="191548"/>
                  </a:lnTo>
                  <a:lnTo>
                    <a:pt x="264371" y="231501"/>
                  </a:lnTo>
                  <a:lnTo>
                    <a:pt x="232696" y="263005"/>
                  </a:lnTo>
                  <a:lnTo>
                    <a:pt x="192536" y="283665"/>
                  </a:lnTo>
                  <a:lnTo>
                    <a:pt x="146304" y="291084"/>
                  </a:lnTo>
                  <a:lnTo>
                    <a:pt x="100071" y="283665"/>
                  </a:lnTo>
                  <a:lnTo>
                    <a:pt x="59911" y="263005"/>
                  </a:lnTo>
                  <a:lnTo>
                    <a:pt x="28236" y="231501"/>
                  </a:lnTo>
                  <a:lnTo>
                    <a:pt x="7461" y="191548"/>
                  </a:lnTo>
                  <a:lnTo>
                    <a:pt x="0" y="145541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908050" y="3009646"/>
            <a:ext cx="10405110" cy="4688840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700">
              <a:latin typeface="Times New Roman"/>
              <a:cs typeface="Times New Roman"/>
            </a:endParaRPr>
          </a:p>
          <a:p>
            <a:pPr marR="2809875" algn="r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650">
              <a:latin typeface="Calibri"/>
              <a:cs typeface="Calibri"/>
            </a:endParaRPr>
          </a:p>
          <a:p>
            <a:pPr marL="2239645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3631691" y="3390900"/>
            <a:ext cx="6015355" cy="253365"/>
          </a:xfrm>
          <a:custGeom>
            <a:avLst/>
            <a:gdLst/>
            <a:ahLst/>
            <a:cxnLst/>
            <a:rect l="l" t="t" r="r" b="b"/>
            <a:pathLst>
              <a:path w="6015355" h="253364">
                <a:moveTo>
                  <a:pt x="6015227" y="0"/>
                </a:moveTo>
                <a:lnTo>
                  <a:pt x="0" y="0"/>
                </a:lnTo>
                <a:lnTo>
                  <a:pt x="0" y="252984"/>
                </a:lnTo>
                <a:lnTo>
                  <a:pt x="6015227" y="252984"/>
                </a:lnTo>
                <a:lnTo>
                  <a:pt x="601522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Seta: para a Direita 17">
            <a:extLst>
              <a:ext uri="{FF2B5EF4-FFF2-40B4-BE49-F238E27FC236}">
                <a16:creationId xmlns:a16="http://schemas.microsoft.com/office/drawing/2014/main" id="{ECB168CC-8FF1-5F04-6EEC-AD81DAE0DA2B}"/>
              </a:ext>
            </a:extLst>
          </p:cNvPr>
          <p:cNvSpPr/>
          <p:nvPr/>
        </p:nvSpPr>
        <p:spPr>
          <a:xfrm rot="5895163">
            <a:off x="2451010" y="5660900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449580" y="0"/>
            <a:ext cx="4845050" cy="736600"/>
          </a:xfrm>
          <a:custGeom>
            <a:avLst/>
            <a:gdLst/>
            <a:ahLst/>
            <a:cxnLst/>
            <a:rect l="l" t="t" r="r" b="b"/>
            <a:pathLst>
              <a:path w="4845050" h="736600">
                <a:moveTo>
                  <a:pt x="484479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22927" y="736092"/>
                </a:lnTo>
                <a:lnTo>
                  <a:pt x="4667647" y="731585"/>
                </a:lnTo>
                <a:lnTo>
                  <a:pt x="4709296" y="718659"/>
                </a:lnTo>
                <a:lnTo>
                  <a:pt x="4746984" y="698205"/>
                </a:lnTo>
                <a:lnTo>
                  <a:pt x="4779819" y="671115"/>
                </a:lnTo>
                <a:lnTo>
                  <a:pt x="4806909" y="638281"/>
                </a:lnTo>
                <a:lnTo>
                  <a:pt x="4827363" y="600593"/>
                </a:lnTo>
                <a:lnTo>
                  <a:pt x="4840289" y="558943"/>
                </a:lnTo>
                <a:lnTo>
                  <a:pt x="4844796" y="514223"/>
                </a:lnTo>
                <a:lnTo>
                  <a:pt x="484479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98398" y="132969"/>
            <a:ext cx="43021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4050" algn="l"/>
                <a:tab pos="2480945" algn="l"/>
              </a:tabLst>
            </a:pPr>
            <a:r>
              <a:rPr sz="2600" spc="295">
                <a:latin typeface="Calibri"/>
                <a:cs typeface="Calibri"/>
              </a:rPr>
              <a:t>C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40">
                <a:latin typeface="Calibri"/>
                <a:cs typeface="Calibri"/>
              </a:rPr>
              <a:t>D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65">
                <a:latin typeface="Calibri"/>
                <a:cs typeface="Calibri"/>
              </a:rPr>
              <a:t>S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E	</a:t>
            </a:r>
            <a:r>
              <a:rPr sz="2600" spc="300">
                <a:latin typeface="Calibri"/>
                <a:cs typeface="Calibri"/>
              </a:rPr>
              <a:t>P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ODU</a:t>
            </a:r>
            <a:r>
              <a:rPr sz="2600" spc="22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O</a:t>
            </a:r>
            <a:r>
              <a:rPr sz="2600">
                <a:latin typeface="Calibri"/>
                <a:cs typeface="Calibri"/>
              </a:rPr>
              <a:t>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8255634" cy="304379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208279" algn="l"/>
              </a:tabLst>
            </a:pPr>
            <a:r>
              <a:rPr lang="pt-BR" spc="-5">
                <a:latin typeface="Calibri Light"/>
                <a:cs typeface="Calibri Light"/>
              </a:rPr>
              <a:t>Escolha o desconto e a oferta vigente</a:t>
            </a:r>
            <a:endParaRPr lang="pt-BR" sz="1800" spc="-5"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522049" y="560778"/>
            <a:ext cx="2015236" cy="1171449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9842276" y="849851"/>
            <a:ext cx="340360" cy="1092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0" b="1" spc="35">
                <a:solidFill>
                  <a:srgbClr val="E2252D"/>
                </a:solidFill>
                <a:latin typeface="Microsoft YaHei UI"/>
                <a:cs typeface="Microsoft YaHei UI"/>
              </a:rPr>
              <a:t>!</a:t>
            </a:r>
            <a:endParaRPr sz="7000">
              <a:latin typeface="Microsoft YaHei UI"/>
              <a:cs typeface="Microsoft YaHei U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3735323" y="3357372"/>
            <a:ext cx="5911850" cy="245745"/>
          </a:xfrm>
          <a:custGeom>
            <a:avLst/>
            <a:gdLst/>
            <a:ahLst/>
            <a:cxnLst/>
            <a:rect l="l" t="t" r="r" b="b"/>
            <a:pathLst>
              <a:path w="5911850" h="245745">
                <a:moveTo>
                  <a:pt x="5911596" y="0"/>
                </a:moveTo>
                <a:lnTo>
                  <a:pt x="0" y="0"/>
                </a:lnTo>
                <a:lnTo>
                  <a:pt x="0" y="245363"/>
                </a:lnTo>
                <a:lnTo>
                  <a:pt x="5911596" y="245363"/>
                </a:lnTo>
                <a:lnTo>
                  <a:pt x="591159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" name="Imagem 4" descr="Interface gráfica do usuário, Texto, Aplicativo, Email&#10;&#10;Descrição gerada automaticamente">
            <a:extLst>
              <a:ext uri="{FF2B5EF4-FFF2-40B4-BE49-F238E27FC236}">
                <a16:creationId xmlns:a16="http://schemas.microsoft.com/office/drawing/2014/main" id="{73BBFA59-7696-C699-D4A7-BD0EB213F7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1" y="2235420"/>
            <a:ext cx="11638556" cy="4850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697843"/>
      </p:ext>
    </p:extLst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449580" y="0"/>
            <a:ext cx="4845050" cy="736600"/>
          </a:xfrm>
          <a:custGeom>
            <a:avLst/>
            <a:gdLst/>
            <a:ahLst/>
            <a:cxnLst/>
            <a:rect l="l" t="t" r="r" b="b"/>
            <a:pathLst>
              <a:path w="4845050" h="736600">
                <a:moveTo>
                  <a:pt x="484479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22927" y="736092"/>
                </a:lnTo>
                <a:lnTo>
                  <a:pt x="4667647" y="731585"/>
                </a:lnTo>
                <a:lnTo>
                  <a:pt x="4709296" y="718659"/>
                </a:lnTo>
                <a:lnTo>
                  <a:pt x="4746984" y="698205"/>
                </a:lnTo>
                <a:lnTo>
                  <a:pt x="4779819" y="671115"/>
                </a:lnTo>
                <a:lnTo>
                  <a:pt x="4806909" y="638281"/>
                </a:lnTo>
                <a:lnTo>
                  <a:pt x="4827363" y="600593"/>
                </a:lnTo>
                <a:lnTo>
                  <a:pt x="4840289" y="558943"/>
                </a:lnTo>
                <a:lnTo>
                  <a:pt x="4844796" y="514223"/>
                </a:lnTo>
                <a:lnTo>
                  <a:pt x="484479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98398" y="132969"/>
            <a:ext cx="43021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4050" algn="l"/>
                <a:tab pos="2480945" algn="l"/>
              </a:tabLst>
            </a:pPr>
            <a:r>
              <a:rPr sz="2600" spc="295">
                <a:latin typeface="Calibri"/>
                <a:cs typeface="Calibri"/>
              </a:rPr>
              <a:t>C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40">
                <a:latin typeface="Calibri"/>
                <a:cs typeface="Calibri"/>
              </a:rPr>
              <a:t>D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65">
                <a:latin typeface="Calibri"/>
                <a:cs typeface="Calibri"/>
              </a:rPr>
              <a:t>S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E	</a:t>
            </a:r>
            <a:r>
              <a:rPr sz="2600" spc="300">
                <a:latin typeface="Calibri"/>
                <a:cs typeface="Calibri"/>
              </a:rPr>
              <a:t>P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ODU</a:t>
            </a:r>
            <a:r>
              <a:rPr sz="2600" spc="22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O</a:t>
            </a:r>
            <a:r>
              <a:rPr sz="2600">
                <a:latin typeface="Calibri"/>
                <a:cs typeface="Calibri"/>
              </a:rPr>
              <a:t>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8255634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208279" algn="l"/>
              </a:tabLst>
            </a:pPr>
            <a:r>
              <a:rPr sz="1800" spc="-25" err="1">
                <a:latin typeface="Calibri Light"/>
                <a:cs typeface="Calibri Light"/>
              </a:rPr>
              <a:t>Você</a:t>
            </a:r>
            <a:r>
              <a:rPr sz="1800" spc="-2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precisa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definir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a </a:t>
            </a:r>
            <a:r>
              <a:rPr sz="1800" b="1" spc="-20" err="1">
                <a:solidFill>
                  <a:srgbClr val="C00000"/>
                </a:solidFill>
                <a:latin typeface="Calibri Light"/>
                <a:cs typeface="Calibri Light"/>
              </a:rPr>
              <a:t>configuração</a:t>
            </a:r>
            <a:r>
              <a:rPr sz="1800" b="1" spc="-2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de </a:t>
            </a:r>
            <a:r>
              <a:rPr sz="1800" b="1" spc="-15" err="1">
                <a:solidFill>
                  <a:srgbClr val="C00000"/>
                </a:solidFill>
                <a:latin typeface="Calibri Light"/>
                <a:cs typeface="Calibri Light"/>
              </a:rPr>
              <a:t>cada</a:t>
            </a:r>
            <a:r>
              <a:rPr sz="1800" b="1" spc="-15">
                <a:solidFill>
                  <a:srgbClr val="C00000"/>
                </a:solidFill>
                <a:latin typeface="Calibri Light"/>
                <a:cs typeface="Calibri Light"/>
              </a:rPr>
              <a:t> um dos </a:t>
            </a:r>
            <a:r>
              <a:rPr sz="1800" b="1" spc="-25" err="1">
                <a:solidFill>
                  <a:srgbClr val="C00000"/>
                </a:solidFill>
                <a:latin typeface="Calibri Light"/>
                <a:cs typeface="Calibri Light"/>
              </a:rPr>
              <a:t>produtos</a:t>
            </a:r>
            <a:r>
              <a:rPr sz="1800" b="1" spc="-2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do </a:t>
            </a:r>
            <a:r>
              <a:rPr sz="1800" b="1" spc="-15">
                <a:solidFill>
                  <a:srgbClr val="C00000"/>
                </a:solidFill>
                <a:latin typeface="Calibri Light"/>
                <a:cs typeface="Calibri Light"/>
              </a:rPr>
              <a:t>combo</a:t>
            </a:r>
            <a:r>
              <a:rPr sz="1800" spc="-15">
                <a:latin typeface="Calibri Light"/>
                <a:cs typeface="Calibri Light"/>
              </a:rPr>
              <a:t>,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err="1">
                <a:latin typeface="Calibri Light"/>
                <a:cs typeface="Calibri Light"/>
              </a:rPr>
              <a:t>partir</a:t>
            </a:r>
            <a:r>
              <a:rPr sz="1800">
                <a:latin typeface="Calibri Light"/>
                <a:cs typeface="Calibri Light"/>
              </a:rPr>
              <a:t> das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opções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disponíveis</a:t>
            </a:r>
            <a:r>
              <a:rPr sz="1800" spc="-5">
                <a:latin typeface="Calibri Light"/>
                <a:cs typeface="Calibri Light"/>
              </a:rPr>
              <a:t>,</a:t>
            </a:r>
            <a:r>
              <a:rPr sz="1800">
                <a:latin typeface="Calibri Light"/>
                <a:cs typeface="Calibri Light"/>
              </a:rPr>
              <a:t> mas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sempre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de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25" err="1">
                <a:latin typeface="Calibri Light"/>
                <a:cs typeface="Calibri Light"/>
              </a:rPr>
              <a:t>acordo</a:t>
            </a:r>
            <a:r>
              <a:rPr sz="1800" spc="-20">
                <a:latin typeface="Calibri Light"/>
                <a:cs typeface="Calibri Light"/>
              </a:rPr>
              <a:t> com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as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escolhas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cliente</a:t>
            </a:r>
            <a:r>
              <a:rPr sz="1800" spc="-20">
                <a:latin typeface="Calibri Light"/>
                <a:cs typeface="Calibri Light"/>
              </a:rPr>
              <a:t>.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Concluída</a:t>
            </a:r>
            <a:r>
              <a:rPr sz="1800">
                <a:latin typeface="Calibri Light"/>
                <a:cs typeface="Calibri Light"/>
              </a:rPr>
              <a:t> a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configuração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10" err="1">
                <a:latin typeface="Calibri Light"/>
                <a:cs typeface="Calibri Light"/>
              </a:rPr>
              <a:t>todos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os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itens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5">
                <a:latin typeface="Calibri Light"/>
                <a:cs typeface="Calibri Light"/>
              </a:rPr>
              <a:t>do </a:t>
            </a:r>
            <a:r>
              <a:rPr sz="1800" spc="-15" err="1">
                <a:latin typeface="Calibri Light"/>
                <a:cs typeface="Calibri Light"/>
              </a:rPr>
              <a:t>produto</a:t>
            </a:r>
            <a:r>
              <a:rPr sz="1800" spc="-15">
                <a:latin typeface="Calibri Light"/>
                <a:cs typeface="Calibri Light"/>
              </a:rPr>
              <a:t>, </a:t>
            </a:r>
            <a:r>
              <a:rPr sz="1800" spc="-5">
                <a:latin typeface="Calibri Light"/>
                <a:cs typeface="Calibri Light"/>
              </a:rPr>
              <a:t>clique </a:t>
            </a:r>
            <a:r>
              <a:rPr sz="1800" err="1">
                <a:latin typeface="Calibri Light"/>
                <a:cs typeface="Calibri Light"/>
              </a:rPr>
              <a:t>em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Salvar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configuração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 </a:t>
            </a:r>
            <a:r>
              <a:rPr sz="1800" spc="-10" err="1">
                <a:latin typeface="Calibri Light"/>
                <a:cs typeface="Calibri Light"/>
              </a:rPr>
              <a:t>prosseguir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próximo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item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do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pacote</a:t>
            </a:r>
            <a:r>
              <a:rPr sz="1800" spc="-5">
                <a:latin typeface="Calibri Light"/>
                <a:cs typeface="Calibri Light"/>
              </a:rPr>
              <a:t>.</a:t>
            </a:r>
            <a:endParaRPr sz="1800"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249536" y="1316861"/>
            <a:ext cx="2015236" cy="1171449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9582150" y="1407617"/>
            <a:ext cx="340360" cy="1092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0" b="1" spc="35">
                <a:solidFill>
                  <a:srgbClr val="E2252D"/>
                </a:solidFill>
                <a:latin typeface="Microsoft YaHei UI"/>
                <a:cs typeface="Microsoft YaHei UI"/>
              </a:rPr>
              <a:t>!</a:t>
            </a:r>
            <a:endParaRPr sz="7000">
              <a:latin typeface="Microsoft YaHei UI"/>
              <a:cs typeface="Microsoft YaHei U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914400" y="3046338"/>
            <a:ext cx="10392410" cy="4650105"/>
            <a:chOff x="914400" y="3046338"/>
            <a:chExt cx="10392410" cy="4650105"/>
          </a:xfrm>
        </p:grpSpPr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14400" y="3046338"/>
              <a:ext cx="10392156" cy="464986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428488" y="3864864"/>
              <a:ext cx="1391412" cy="190500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096518" y="4130802"/>
              <a:ext cx="2710180" cy="2475230"/>
            </a:xfrm>
            <a:custGeom>
              <a:avLst/>
              <a:gdLst/>
              <a:ahLst/>
              <a:cxnLst/>
              <a:rect l="l" t="t" r="r" b="b"/>
              <a:pathLst>
                <a:path w="2710179" h="2475229">
                  <a:moveTo>
                    <a:pt x="0" y="157099"/>
                  </a:moveTo>
                  <a:lnTo>
                    <a:pt x="8011" y="107452"/>
                  </a:lnTo>
                  <a:lnTo>
                    <a:pt x="30321" y="64328"/>
                  </a:lnTo>
                  <a:lnTo>
                    <a:pt x="64341" y="30317"/>
                  </a:lnTo>
                  <a:lnTo>
                    <a:pt x="107484" y="8011"/>
                  </a:lnTo>
                  <a:lnTo>
                    <a:pt x="157162" y="0"/>
                  </a:lnTo>
                  <a:lnTo>
                    <a:pt x="2552572" y="0"/>
                  </a:lnTo>
                  <a:lnTo>
                    <a:pt x="2602219" y="8011"/>
                  </a:lnTo>
                  <a:lnTo>
                    <a:pt x="2645343" y="30317"/>
                  </a:lnTo>
                  <a:lnTo>
                    <a:pt x="2679354" y="64328"/>
                  </a:lnTo>
                  <a:lnTo>
                    <a:pt x="2701660" y="107452"/>
                  </a:lnTo>
                  <a:lnTo>
                    <a:pt x="2709672" y="157099"/>
                  </a:lnTo>
                  <a:lnTo>
                    <a:pt x="2709672" y="2317877"/>
                  </a:lnTo>
                  <a:lnTo>
                    <a:pt x="2701660" y="2367523"/>
                  </a:lnTo>
                  <a:lnTo>
                    <a:pt x="2679354" y="2410647"/>
                  </a:lnTo>
                  <a:lnTo>
                    <a:pt x="2645343" y="2444658"/>
                  </a:lnTo>
                  <a:lnTo>
                    <a:pt x="2602219" y="2466964"/>
                  </a:lnTo>
                  <a:lnTo>
                    <a:pt x="2552572" y="2474976"/>
                  </a:lnTo>
                  <a:lnTo>
                    <a:pt x="157162" y="2474976"/>
                  </a:lnTo>
                  <a:lnTo>
                    <a:pt x="107484" y="2466964"/>
                  </a:lnTo>
                  <a:lnTo>
                    <a:pt x="64341" y="2444658"/>
                  </a:lnTo>
                  <a:lnTo>
                    <a:pt x="30321" y="2410647"/>
                  </a:lnTo>
                  <a:lnTo>
                    <a:pt x="8011" y="2367523"/>
                  </a:lnTo>
                  <a:lnTo>
                    <a:pt x="0" y="2317877"/>
                  </a:lnTo>
                  <a:lnTo>
                    <a:pt x="0" y="157099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3659885" y="3986022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5" h="291464">
                  <a:moveTo>
                    <a:pt x="146303" y="0"/>
                  </a:moveTo>
                  <a:lnTo>
                    <a:pt x="100071" y="7418"/>
                  </a:lnTo>
                  <a:lnTo>
                    <a:pt x="59911" y="28078"/>
                  </a:lnTo>
                  <a:lnTo>
                    <a:pt x="28236" y="59582"/>
                  </a:lnTo>
                  <a:lnTo>
                    <a:pt x="7461" y="99535"/>
                  </a:lnTo>
                  <a:lnTo>
                    <a:pt x="0" y="145542"/>
                  </a:lnTo>
                  <a:lnTo>
                    <a:pt x="7461" y="191548"/>
                  </a:lnTo>
                  <a:lnTo>
                    <a:pt x="28236" y="231501"/>
                  </a:lnTo>
                  <a:lnTo>
                    <a:pt x="59911" y="263005"/>
                  </a:lnTo>
                  <a:lnTo>
                    <a:pt x="100071" y="283665"/>
                  </a:lnTo>
                  <a:lnTo>
                    <a:pt x="146303" y="291084"/>
                  </a:lnTo>
                  <a:lnTo>
                    <a:pt x="192536" y="283665"/>
                  </a:lnTo>
                  <a:lnTo>
                    <a:pt x="232696" y="263005"/>
                  </a:lnTo>
                  <a:lnTo>
                    <a:pt x="264371" y="231501"/>
                  </a:lnTo>
                  <a:lnTo>
                    <a:pt x="285146" y="191548"/>
                  </a:lnTo>
                  <a:lnTo>
                    <a:pt x="292608" y="145542"/>
                  </a:lnTo>
                  <a:lnTo>
                    <a:pt x="285146" y="99535"/>
                  </a:lnTo>
                  <a:lnTo>
                    <a:pt x="264371" y="59582"/>
                  </a:lnTo>
                  <a:lnTo>
                    <a:pt x="232696" y="28078"/>
                  </a:lnTo>
                  <a:lnTo>
                    <a:pt x="192536" y="7418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659885" y="3986022"/>
              <a:ext cx="1926589" cy="3101340"/>
            </a:xfrm>
            <a:custGeom>
              <a:avLst/>
              <a:gdLst/>
              <a:ahLst/>
              <a:cxnLst/>
              <a:rect l="l" t="t" r="r" b="b"/>
              <a:pathLst>
                <a:path w="1926589" h="3101340">
                  <a:moveTo>
                    <a:pt x="0" y="145542"/>
                  </a:moveTo>
                  <a:lnTo>
                    <a:pt x="7461" y="99535"/>
                  </a:lnTo>
                  <a:lnTo>
                    <a:pt x="28236" y="59582"/>
                  </a:lnTo>
                  <a:lnTo>
                    <a:pt x="59911" y="28078"/>
                  </a:lnTo>
                  <a:lnTo>
                    <a:pt x="100071" y="7418"/>
                  </a:lnTo>
                  <a:lnTo>
                    <a:pt x="146303" y="0"/>
                  </a:lnTo>
                  <a:lnTo>
                    <a:pt x="192536" y="7418"/>
                  </a:lnTo>
                  <a:lnTo>
                    <a:pt x="232696" y="28078"/>
                  </a:lnTo>
                  <a:lnTo>
                    <a:pt x="264371" y="59582"/>
                  </a:lnTo>
                  <a:lnTo>
                    <a:pt x="285146" y="99535"/>
                  </a:lnTo>
                  <a:lnTo>
                    <a:pt x="292608" y="145542"/>
                  </a:lnTo>
                  <a:lnTo>
                    <a:pt x="285146" y="191548"/>
                  </a:lnTo>
                  <a:lnTo>
                    <a:pt x="264371" y="231501"/>
                  </a:lnTo>
                  <a:lnTo>
                    <a:pt x="232696" y="263005"/>
                  </a:lnTo>
                  <a:lnTo>
                    <a:pt x="192536" y="283665"/>
                  </a:lnTo>
                  <a:lnTo>
                    <a:pt x="146303" y="291084"/>
                  </a:lnTo>
                  <a:lnTo>
                    <a:pt x="100071" y="283665"/>
                  </a:lnTo>
                  <a:lnTo>
                    <a:pt x="59911" y="263005"/>
                  </a:lnTo>
                  <a:lnTo>
                    <a:pt x="28236" y="231501"/>
                  </a:lnTo>
                  <a:lnTo>
                    <a:pt x="7461" y="191548"/>
                  </a:lnTo>
                  <a:lnTo>
                    <a:pt x="0" y="145542"/>
                  </a:lnTo>
                  <a:close/>
                </a:path>
                <a:path w="1926589" h="3101340">
                  <a:moveTo>
                    <a:pt x="298703" y="2669540"/>
                  </a:moveTo>
                  <a:lnTo>
                    <a:pt x="307643" y="2625238"/>
                  </a:lnTo>
                  <a:lnTo>
                    <a:pt x="332025" y="2589069"/>
                  </a:lnTo>
                  <a:lnTo>
                    <a:pt x="368194" y="2564687"/>
                  </a:lnTo>
                  <a:lnTo>
                    <a:pt x="412496" y="2555748"/>
                  </a:lnTo>
                  <a:lnTo>
                    <a:pt x="1812543" y="2555748"/>
                  </a:lnTo>
                  <a:lnTo>
                    <a:pt x="1856845" y="2564687"/>
                  </a:lnTo>
                  <a:lnTo>
                    <a:pt x="1893014" y="2589069"/>
                  </a:lnTo>
                  <a:lnTo>
                    <a:pt x="1917396" y="2625238"/>
                  </a:lnTo>
                  <a:lnTo>
                    <a:pt x="1926336" y="2669540"/>
                  </a:lnTo>
                  <a:lnTo>
                    <a:pt x="1926336" y="2987548"/>
                  </a:lnTo>
                  <a:lnTo>
                    <a:pt x="1917396" y="3031849"/>
                  </a:lnTo>
                  <a:lnTo>
                    <a:pt x="1893014" y="3068018"/>
                  </a:lnTo>
                  <a:lnTo>
                    <a:pt x="1856845" y="3092400"/>
                  </a:lnTo>
                  <a:lnTo>
                    <a:pt x="1812543" y="3101340"/>
                  </a:lnTo>
                  <a:lnTo>
                    <a:pt x="412496" y="3101340"/>
                  </a:lnTo>
                  <a:lnTo>
                    <a:pt x="368194" y="3092400"/>
                  </a:lnTo>
                  <a:lnTo>
                    <a:pt x="332025" y="3068018"/>
                  </a:lnTo>
                  <a:lnTo>
                    <a:pt x="307643" y="3031849"/>
                  </a:lnTo>
                  <a:lnTo>
                    <a:pt x="298703" y="2987548"/>
                  </a:lnTo>
                  <a:lnTo>
                    <a:pt x="298703" y="2669540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5439917" y="6663690"/>
              <a:ext cx="291465" cy="291465"/>
            </a:xfrm>
            <a:custGeom>
              <a:avLst/>
              <a:gdLst/>
              <a:ahLst/>
              <a:cxnLst/>
              <a:rect l="l" t="t" r="r" b="b"/>
              <a:pathLst>
                <a:path w="291464" h="291465">
                  <a:moveTo>
                    <a:pt x="145542" y="0"/>
                  </a:moveTo>
                  <a:lnTo>
                    <a:pt x="99535" y="7418"/>
                  </a:lnTo>
                  <a:lnTo>
                    <a:pt x="59582" y="28078"/>
                  </a:lnTo>
                  <a:lnTo>
                    <a:pt x="28078" y="59582"/>
                  </a:lnTo>
                  <a:lnTo>
                    <a:pt x="7418" y="99535"/>
                  </a:lnTo>
                  <a:lnTo>
                    <a:pt x="0" y="145542"/>
                  </a:lnTo>
                  <a:lnTo>
                    <a:pt x="7418" y="191548"/>
                  </a:lnTo>
                  <a:lnTo>
                    <a:pt x="28078" y="231501"/>
                  </a:lnTo>
                  <a:lnTo>
                    <a:pt x="59582" y="263005"/>
                  </a:lnTo>
                  <a:lnTo>
                    <a:pt x="99535" y="283665"/>
                  </a:lnTo>
                  <a:lnTo>
                    <a:pt x="145542" y="291084"/>
                  </a:lnTo>
                  <a:lnTo>
                    <a:pt x="191548" y="283665"/>
                  </a:lnTo>
                  <a:lnTo>
                    <a:pt x="231501" y="263005"/>
                  </a:lnTo>
                  <a:lnTo>
                    <a:pt x="263005" y="231501"/>
                  </a:lnTo>
                  <a:lnTo>
                    <a:pt x="283665" y="191548"/>
                  </a:lnTo>
                  <a:lnTo>
                    <a:pt x="291084" y="145542"/>
                  </a:lnTo>
                  <a:lnTo>
                    <a:pt x="283665" y="99535"/>
                  </a:lnTo>
                  <a:lnTo>
                    <a:pt x="263005" y="59582"/>
                  </a:lnTo>
                  <a:lnTo>
                    <a:pt x="231501" y="28078"/>
                  </a:lnTo>
                  <a:lnTo>
                    <a:pt x="191548" y="7418"/>
                  </a:lnTo>
                  <a:lnTo>
                    <a:pt x="145542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439917" y="6663690"/>
              <a:ext cx="291465" cy="291465"/>
            </a:xfrm>
            <a:custGeom>
              <a:avLst/>
              <a:gdLst/>
              <a:ahLst/>
              <a:cxnLst/>
              <a:rect l="l" t="t" r="r" b="b"/>
              <a:pathLst>
                <a:path w="291464" h="291465">
                  <a:moveTo>
                    <a:pt x="0" y="145542"/>
                  </a:moveTo>
                  <a:lnTo>
                    <a:pt x="7418" y="99535"/>
                  </a:lnTo>
                  <a:lnTo>
                    <a:pt x="28078" y="59582"/>
                  </a:lnTo>
                  <a:lnTo>
                    <a:pt x="59582" y="28078"/>
                  </a:lnTo>
                  <a:lnTo>
                    <a:pt x="99535" y="7418"/>
                  </a:lnTo>
                  <a:lnTo>
                    <a:pt x="145542" y="0"/>
                  </a:lnTo>
                  <a:lnTo>
                    <a:pt x="191548" y="7418"/>
                  </a:lnTo>
                  <a:lnTo>
                    <a:pt x="231501" y="28078"/>
                  </a:lnTo>
                  <a:lnTo>
                    <a:pt x="263005" y="59582"/>
                  </a:lnTo>
                  <a:lnTo>
                    <a:pt x="283665" y="99535"/>
                  </a:lnTo>
                  <a:lnTo>
                    <a:pt x="291084" y="145542"/>
                  </a:lnTo>
                  <a:lnTo>
                    <a:pt x="283665" y="191548"/>
                  </a:lnTo>
                  <a:lnTo>
                    <a:pt x="263005" y="231501"/>
                  </a:lnTo>
                  <a:lnTo>
                    <a:pt x="231501" y="263005"/>
                  </a:lnTo>
                  <a:lnTo>
                    <a:pt x="191548" y="283665"/>
                  </a:lnTo>
                  <a:lnTo>
                    <a:pt x="145542" y="291084"/>
                  </a:lnTo>
                  <a:lnTo>
                    <a:pt x="99535" y="283665"/>
                  </a:lnTo>
                  <a:lnTo>
                    <a:pt x="59582" y="263005"/>
                  </a:lnTo>
                  <a:lnTo>
                    <a:pt x="28078" y="231501"/>
                  </a:lnTo>
                  <a:lnTo>
                    <a:pt x="7418" y="191548"/>
                  </a:lnTo>
                  <a:lnTo>
                    <a:pt x="0" y="145542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908050" y="3009646"/>
            <a:ext cx="10405110" cy="4693285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100">
              <a:latin typeface="Times New Roman"/>
              <a:cs typeface="Times New Roman"/>
            </a:endParaRPr>
          </a:p>
          <a:p>
            <a:pPr marL="40005" algn="ctr">
              <a:lnSpc>
                <a:spcPct val="100000"/>
              </a:lnSpc>
              <a:spcBef>
                <a:spcPts val="5"/>
              </a:spcBef>
            </a:pPr>
            <a:r>
              <a:rPr sz="800" b="1" spc="5">
                <a:solidFill>
                  <a:srgbClr val="44536A"/>
                </a:solidFill>
                <a:latin typeface="Calibri"/>
                <a:cs typeface="Calibri"/>
              </a:rPr>
              <a:t>JOAQUIM</a:t>
            </a:r>
            <a:r>
              <a:rPr sz="800" b="1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00" b="1" spc="5">
                <a:solidFill>
                  <a:srgbClr val="44536A"/>
                </a:solidFill>
                <a:latin typeface="Calibri"/>
                <a:cs typeface="Calibri"/>
              </a:rPr>
              <a:t>JOSÉ</a:t>
            </a:r>
            <a:r>
              <a:rPr sz="800" b="1" spc="-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00" b="1" spc="5">
                <a:solidFill>
                  <a:srgbClr val="44536A"/>
                </a:solidFill>
                <a:latin typeface="Calibri"/>
                <a:cs typeface="Calibri"/>
              </a:rPr>
              <a:t>DA</a:t>
            </a:r>
            <a:r>
              <a:rPr sz="800" b="1" spc="-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00" b="1" spc="5">
                <a:solidFill>
                  <a:srgbClr val="44536A"/>
                </a:solidFill>
                <a:latin typeface="Calibri"/>
                <a:cs typeface="Calibri"/>
              </a:rPr>
              <a:t>SILVA </a:t>
            </a:r>
            <a:r>
              <a:rPr sz="800" b="1">
                <a:solidFill>
                  <a:srgbClr val="44536A"/>
                </a:solidFill>
                <a:latin typeface="Calibri"/>
                <a:cs typeface="Calibri"/>
              </a:rPr>
              <a:t>XAVIER</a:t>
            </a:r>
            <a:endParaRPr sz="800">
              <a:latin typeface="Calibri"/>
              <a:cs typeface="Calibri"/>
            </a:endParaRPr>
          </a:p>
          <a:p>
            <a:pPr marL="2858135">
              <a:lnSpc>
                <a:spcPct val="100000"/>
              </a:lnSpc>
              <a:spcBef>
                <a:spcPts val="254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650">
              <a:latin typeface="Calibri"/>
              <a:cs typeface="Calibri"/>
            </a:endParaRPr>
          </a:p>
          <a:p>
            <a:pPr marR="1042035" algn="ctr">
              <a:lnSpc>
                <a:spcPct val="100000"/>
              </a:lnSpc>
              <a:spcBef>
                <a:spcPts val="5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3735323" y="3357372"/>
            <a:ext cx="5911850" cy="245745"/>
          </a:xfrm>
          <a:custGeom>
            <a:avLst/>
            <a:gdLst/>
            <a:ahLst/>
            <a:cxnLst/>
            <a:rect l="l" t="t" r="r" b="b"/>
            <a:pathLst>
              <a:path w="5911850" h="245745">
                <a:moveTo>
                  <a:pt x="5911596" y="0"/>
                </a:moveTo>
                <a:lnTo>
                  <a:pt x="0" y="0"/>
                </a:lnTo>
                <a:lnTo>
                  <a:pt x="0" y="245363"/>
                </a:lnTo>
                <a:lnTo>
                  <a:pt x="5911596" y="245363"/>
                </a:lnTo>
                <a:lnTo>
                  <a:pt x="591159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449580" y="0"/>
            <a:ext cx="4845050" cy="736600"/>
          </a:xfrm>
          <a:custGeom>
            <a:avLst/>
            <a:gdLst/>
            <a:ahLst/>
            <a:cxnLst/>
            <a:rect l="l" t="t" r="r" b="b"/>
            <a:pathLst>
              <a:path w="4845050" h="736600">
                <a:moveTo>
                  <a:pt x="484479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22927" y="736092"/>
                </a:lnTo>
                <a:lnTo>
                  <a:pt x="4667647" y="731585"/>
                </a:lnTo>
                <a:lnTo>
                  <a:pt x="4709296" y="718659"/>
                </a:lnTo>
                <a:lnTo>
                  <a:pt x="4746984" y="698205"/>
                </a:lnTo>
                <a:lnTo>
                  <a:pt x="4779819" y="671115"/>
                </a:lnTo>
                <a:lnTo>
                  <a:pt x="4806909" y="638281"/>
                </a:lnTo>
                <a:lnTo>
                  <a:pt x="4827363" y="600593"/>
                </a:lnTo>
                <a:lnTo>
                  <a:pt x="4840289" y="558943"/>
                </a:lnTo>
                <a:lnTo>
                  <a:pt x="4844796" y="514223"/>
                </a:lnTo>
                <a:lnTo>
                  <a:pt x="484479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98398" y="132969"/>
            <a:ext cx="43021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4050" algn="l"/>
                <a:tab pos="2480945" algn="l"/>
              </a:tabLst>
            </a:pPr>
            <a:r>
              <a:rPr sz="2600" spc="295">
                <a:latin typeface="Calibri"/>
                <a:cs typeface="Calibri"/>
              </a:rPr>
              <a:t>C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40">
                <a:latin typeface="Calibri"/>
                <a:cs typeface="Calibri"/>
              </a:rPr>
              <a:t>D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65">
                <a:latin typeface="Calibri"/>
                <a:cs typeface="Calibri"/>
              </a:rPr>
              <a:t>S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E	</a:t>
            </a:r>
            <a:r>
              <a:rPr sz="2600" spc="300">
                <a:latin typeface="Calibri"/>
                <a:cs typeface="Calibri"/>
              </a:rPr>
              <a:t>P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ODU</a:t>
            </a:r>
            <a:r>
              <a:rPr sz="2600" spc="22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O</a:t>
            </a:r>
            <a:r>
              <a:rPr sz="2600">
                <a:latin typeface="Calibri"/>
                <a:cs typeface="Calibri"/>
              </a:rPr>
              <a:t>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8255634" cy="304379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208279" algn="l"/>
              </a:tabLst>
            </a:pPr>
            <a:r>
              <a:rPr lang="pt-BR" spc="-5">
                <a:latin typeface="Calibri Light"/>
                <a:cs typeface="Calibri Light"/>
              </a:rPr>
              <a:t>Exemplo de lançamento da box</a:t>
            </a:r>
            <a:endParaRPr lang="pt-BR" sz="1800" spc="-5"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522049" y="560778"/>
            <a:ext cx="2015236" cy="1171449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9842276" y="849851"/>
            <a:ext cx="340360" cy="1092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0" b="1" spc="35">
                <a:solidFill>
                  <a:srgbClr val="E2252D"/>
                </a:solidFill>
                <a:latin typeface="Microsoft YaHei UI"/>
                <a:cs typeface="Microsoft YaHei UI"/>
              </a:rPr>
              <a:t>!</a:t>
            </a:r>
            <a:endParaRPr sz="7000">
              <a:latin typeface="Microsoft YaHei UI"/>
              <a:cs typeface="Microsoft YaHei U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3735323" y="3357372"/>
            <a:ext cx="5911850" cy="245745"/>
          </a:xfrm>
          <a:custGeom>
            <a:avLst/>
            <a:gdLst/>
            <a:ahLst/>
            <a:cxnLst/>
            <a:rect l="l" t="t" r="r" b="b"/>
            <a:pathLst>
              <a:path w="5911850" h="245745">
                <a:moveTo>
                  <a:pt x="5911596" y="0"/>
                </a:moveTo>
                <a:lnTo>
                  <a:pt x="0" y="0"/>
                </a:lnTo>
                <a:lnTo>
                  <a:pt x="0" y="245363"/>
                </a:lnTo>
                <a:lnTo>
                  <a:pt x="5911596" y="245363"/>
                </a:lnTo>
                <a:lnTo>
                  <a:pt x="591159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Imagem 18" descr="Interface gráfica do usuário, Texto, Aplicativo&#10;&#10;Descrição gerada automaticamente">
            <a:extLst>
              <a:ext uri="{FF2B5EF4-FFF2-40B4-BE49-F238E27FC236}">
                <a16:creationId xmlns:a16="http://schemas.microsoft.com/office/drawing/2014/main" id="{F413F3C5-6679-372E-B6BA-5F3BA511DE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826" y="2463944"/>
            <a:ext cx="10510931" cy="4542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606036"/>
      </p:ext>
    </p:extLst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449580" y="0"/>
            <a:ext cx="4845050" cy="736600"/>
          </a:xfrm>
          <a:custGeom>
            <a:avLst/>
            <a:gdLst/>
            <a:ahLst/>
            <a:cxnLst/>
            <a:rect l="l" t="t" r="r" b="b"/>
            <a:pathLst>
              <a:path w="4845050" h="736600">
                <a:moveTo>
                  <a:pt x="484479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22927" y="736092"/>
                </a:lnTo>
                <a:lnTo>
                  <a:pt x="4667647" y="731585"/>
                </a:lnTo>
                <a:lnTo>
                  <a:pt x="4709296" y="718659"/>
                </a:lnTo>
                <a:lnTo>
                  <a:pt x="4746984" y="698205"/>
                </a:lnTo>
                <a:lnTo>
                  <a:pt x="4779819" y="671115"/>
                </a:lnTo>
                <a:lnTo>
                  <a:pt x="4806909" y="638281"/>
                </a:lnTo>
                <a:lnTo>
                  <a:pt x="4827363" y="600593"/>
                </a:lnTo>
                <a:lnTo>
                  <a:pt x="4840289" y="558943"/>
                </a:lnTo>
                <a:lnTo>
                  <a:pt x="4844796" y="514223"/>
                </a:lnTo>
                <a:lnTo>
                  <a:pt x="484479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98398" y="132969"/>
            <a:ext cx="43021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4050" algn="l"/>
                <a:tab pos="2480945" algn="l"/>
              </a:tabLst>
            </a:pPr>
            <a:r>
              <a:rPr sz="2600" spc="295">
                <a:latin typeface="Calibri"/>
                <a:cs typeface="Calibri"/>
              </a:rPr>
              <a:t>C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40">
                <a:latin typeface="Calibri"/>
                <a:cs typeface="Calibri"/>
              </a:rPr>
              <a:t>D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65">
                <a:latin typeface="Calibri"/>
                <a:cs typeface="Calibri"/>
              </a:rPr>
              <a:t>S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E	</a:t>
            </a:r>
            <a:r>
              <a:rPr sz="2600" spc="300">
                <a:latin typeface="Calibri"/>
                <a:cs typeface="Calibri"/>
              </a:rPr>
              <a:t>P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ODU</a:t>
            </a:r>
            <a:r>
              <a:rPr sz="2600" spc="22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O</a:t>
            </a:r>
            <a:r>
              <a:rPr sz="2600">
                <a:latin typeface="Calibri"/>
                <a:cs typeface="Calibri"/>
              </a:rPr>
              <a:t>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5233670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98755" algn="l"/>
              </a:tabLst>
            </a:pPr>
            <a:r>
              <a:rPr sz="1800" spc="-25">
                <a:latin typeface="Calibri Light"/>
                <a:cs typeface="Calibri Light"/>
              </a:rPr>
              <a:t>Repita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5">
                <a:latin typeface="Calibri Light"/>
                <a:cs typeface="Calibri Light"/>
              </a:rPr>
              <a:t>passo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15">
                <a:latin typeface="Calibri Light"/>
                <a:cs typeface="Calibri Light"/>
              </a:rPr>
              <a:t>passo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10">
                <a:latin typeface="Calibri Light"/>
                <a:cs typeface="Calibri Light"/>
              </a:rPr>
              <a:t>configuração para </a:t>
            </a:r>
            <a:r>
              <a:rPr sz="1800" spc="-15">
                <a:latin typeface="Calibri Light"/>
                <a:cs typeface="Calibri Light"/>
              </a:rPr>
              <a:t>todos os 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itens </a:t>
            </a:r>
            <a:r>
              <a:rPr sz="1800">
                <a:latin typeface="Calibri Light"/>
                <a:cs typeface="Calibri Light"/>
              </a:rPr>
              <a:t>incluídos </a:t>
            </a:r>
            <a:r>
              <a:rPr sz="1800" spc="5">
                <a:latin typeface="Calibri Light"/>
                <a:cs typeface="Calibri Light"/>
              </a:rPr>
              <a:t>no </a:t>
            </a:r>
            <a:r>
              <a:rPr sz="1800" spc="-5">
                <a:latin typeface="Calibri Light"/>
                <a:cs typeface="Calibri Light"/>
              </a:rPr>
              <a:t>pacote </a:t>
            </a:r>
            <a:r>
              <a:rPr sz="1800">
                <a:latin typeface="Calibri Light"/>
                <a:cs typeface="Calibri Light"/>
              </a:rPr>
              <a:t>do </a:t>
            </a:r>
            <a:r>
              <a:rPr sz="1800" spc="-10">
                <a:latin typeface="Calibri Light"/>
                <a:cs typeface="Calibri Light"/>
              </a:rPr>
              <a:t>cliente. </a:t>
            </a:r>
            <a:r>
              <a:rPr sz="1800" spc="-20">
                <a:latin typeface="Calibri Light"/>
                <a:cs typeface="Calibri Light"/>
              </a:rPr>
              <a:t>Lembre-se </a:t>
            </a:r>
            <a:r>
              <a:rPr sz="1800">
                <a:latin typeface="Calibri Light"/>
                <a:cs typeface="Calibri Light"/>
              </a:rPr>
              <a:t>de que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após a </a:t>
            </a:r>
            <a:r>
              <a:rPr sz="1800" spc="-10">
                <a:latin typeface="Calibri Light"/>
                <a:cs typeface="Calibri Light"/>
              </a:rPr>
              <a:t>configuração, </a:t>
            </a:r>
            <a:r>
              <a:rPr sz="1800">
                <a:latin typeface="Calibri Light"/>
                <a:cs typeface="Calibri Light"/>
              </a:rPr>
              <a:t>é necessário </a:t>
            </a:r>
            <a:r>
              <a:rPr sz="1800" spc="-5">
                <a:latin typeface="Calibri Light"/>
                <a:cs typeface="Calibri Light"/>
              </a:rPr>
              <a:t>confirmá-la. </a:t>
            </a:r>
            <a:r>
              <a:rPr sz="1800" spc="-20">
                <a:latin typeface="Calibri Light"/>
                <a:cs typeface="Calibri Light"/>
              </a:rPr>
              <a:t>Para </a:t>
            </a:r>
            <a:r>
              <a:rPr sz="1800" spc="-10">
                <a:latin typeface="Calibri Light"/>
                <a:cs typeface="Calibri Light"/>
              </a:rPr>
              <a:t>isso, </a:t>
            </a:r>
            <a:r>
              <a:rPr sz="1800" spc="-5">
                <a:latin typeface="Calibri Light"/>
                <a:cs typeface="Calibri Light"/>
              </a:rPr>
              <a:t> clique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no </a:t>
            </a:r>
            <a:r>
              <a:rPr sz="1800" spc="-10">
                <a:latin typeface="Calibri Light"/>
                <a:cs typeface="Calibri Light"/>
              </a:rPr>
              <a:t>botão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Salvar</a:t>
            </a:r>
            <a:r>
              <a:rPr sz="1800" spc="-6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configuração.</a:t>
            </a:r>
            <a:endParaRPr sz="1800"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367653" y="1316861"/>
            <a:ext cx="2015872" cy="1171449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6700519" y="1407617"/>
            <a:ext cx="340360" cy="1092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0" b="1" spc="35">
                <a:solidFill>
                  <a:srgbClr val="E2252D"/>
                </a:solidFill>
                <a:latin typeface="Microsoft YaHei UI"/>
                <a:cs typeface="Microsoft YaHei UI"/>
              </a:rPr>
              <a:t>!</a:t>
            </a:r>
            <a:endParaRPr sz="7000">
              <a:latin typeface="Microsoft YaHei UI"/>
              <a:cs typeface="Microsoft YaHei U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830770" y="3003296"/>
            <a:ext cx="10488930" cy="4709160"/>
            <a:chOff x="830770" y="3003296"/>
            <a:chExt cx="10488930" cy="4709160"/>
          </a:xfrm>
        </p:grpSpPr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14400" y="3046065"/>
              <a:ext cx="10392156" cy="4653182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908050" y="3009646"/>
              <a:ext cx="10405110" cy="4696460"/>
            </a:xfrm>
            <a:custGeom>
              <a:avLst/>
              <a:gdLst/>
              <a:ahLst/>
              <a:cxnLst/>
              <a:rect l="l" t="t" r="r" b="b"/>
              <a:pathLst>
                <a:path w="10405110" h="4696459">
                  <a:moveTo>
                    <a:pt x="0" y="4695952"/>
                  </a:moveTo>
                  <a:lnTo>
                    <a:pt x="10404856" y="4695952"/>
                  </a:lnTo>
                  <a:lnTo>
                    <a:pt x="10404856" y="0"/>
                  </a:lnTo>
                  <a:lnTo>
                    <a:pt x="0" y="0"/>
                  </a:lnTo>
                  <a:lnTo>
                    <a:pt x="0" y="4695952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991362" y="3986022"/>
              <a:ext cx="6802120" cy="2254250"/>
            </a:xfrm>
            <a:custGeom>
              <a:avLst/>
              <a:gdLst/>
              <a:ahLst/>
              <a:cxnLst/>
              <a:rect l="l" t="t" r="r" b="b"/>
              <a:pathLst>
                <a:path w="6802120" h="2254250">
                  <a:moveTo>
                    <a:pt x="0" y="102616"/>
                  </a:moveTo>
                  <a:lnTo>
                    <a:pt x="8060" y="62686"/>
                  </a:lnTo>
                  <a:lnTo>
                    <a:pt x="30043" y="30067"/>
                  </a:lnTo>
                  <a:lnTo>
                    <a:pt x="62648" y="8068"/>
                  </a:lnTo>
                  <a:lnTo>
                    <a:pt x="102577" y="0"/>
                  </a:lnTo>
                  <a:lnTo>
                    <a:pt x="6698996" y="0"/>
                  </a:lnTo>
                  <a:lnTo>
                    <a:pt x="6738925" y="8068"/>
                  </a:lnTo>
                  <a:lnTo>
                    <a:pt x="6771544" y="30067"/>
                  </a:lnTo>
                  <a:lnTo>
                    <a:pt x="6793543" y="62686"/>
                  </a:lnTo>
                  <a:lnTo>
                    <a:pt x="6801611" y="102616"/>
                  </a:lnTo>
                  <a:lnTo>
                    <a:pt x="6801611" y="2151380"/>
                  </a:lnTo>
                  <a:lnTo>
                    <a:pt x="6793543" y="2191309"/>
                  </a:lnTo>
                  <a:lnTo>
                    <a:pt x="6771544" y="2223928"/>
                  </a:lnTo>
                  <a:lnTo>
                    <a:pt x="6738925" y="2245927"/>
                  </a:lnTo>
                  <a:lnTo>
                    <a:pt x="6698996" y="2253996"/>
                  </a:lnTo>
                  <a:lnTo>
                    <a:pt x="102577" y="2253996"/>
                  </a:lnTo>
                  <a:lnTo>
                    <a:pt x="62648" y="2245927"/>
                  </a:lnTo>
                  <a:lnTo>
                    <a:pt x="30043" y="2223928"/>
                  </a:lnTo>
                  <a:lnTo>
                    <a:pt x="8060" y="2191309"/>
                  </a:lnTo>
                  <a:lnTo>
                    <a:pt x="0" y="2151380"/>
                  </a:lnTo>
                  <a:lnTo>
                    <a:pt x="0" y="102616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845058" y="3839718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146303" y="0"/>
                  </a:moveTo>
                  <a:lnTo>
                    <a:pt x="100062" y="7418"/>
                  </a:lnTo>
                  <a:lnTo>
                    <a:pt x="59900" y="28078"/>
                  </a:lnTo>
                  <a:lnTo>
                    <a:pt x="28229" y="59582"/>
                  </a:lnTo>
                  <a:lnTo>
                    <a:pt x="7459" y="99535"/>
                  </a:lnTo>
                  <a:lnTo>
                    <a:pt x="0" y="145541"/>
                  </a:lnTo>
                  <a:lnTo>
                    <a:pt x="7459" y="191548"/>
                  </a:lnTo>
                  <a:lnTo>
                    <a:pt x="28229" y="231501"/>
                  </a:lnTo>
                  <a:lnTo>
                    <a:pt x="59900" y="263005"/>
                  </a:lnTo>
                  <a:lnTo>
                    <a:pt x="100062" y="283665"/>
                  </a:lnTo>
                  <a:lnTo>
                    <a:pt x="146303" y="291084"/>
                  </a:lnTo>
                  <a:lnTo>
                    <a:pt x="192545" y="283665"/>
                  </a:lnTo>
                  <a:lnTo>
                    <a:pt x="232707" y="263005"/>
                  </a:lnTo>
                  <a:lnTo>
                    <a:pt x="264378" y="231501"/>
                  </a:lnTo>
                  <a:lnTo>
                    <a:pt x="285148" y="191548"/>
                  </a:lnTo>
                  <a:lnTo>
                    <a:pt x="292607" y="145541"/>
                  </a:lnTo>
                  <a:lnTo>
                    <a:pt x="285148" y="99535"/>
                  </a:lnTo>
                  <a:lnTo>
                    <a:pt x="264378" y="59582"/>
                  </a:lnTo>
                  <a:lnTo>
                    <a:pt x="232707" y="28078"/>
                  </a:lnTo>
                  <a:lnTo>
                    <a:pt x="192545" y="7418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845058" y="3839718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0" y="145541"/>
                  </a:moveTo>
                  <a:lnTo>
                    <a:pt x="7459" y="99535"/>
                  </a:lnTo>
                  <a:lnTo>
                    <a:pt x="28229" y="59582"/>
                  </a:lnTo>
                  <a:lnTo>
                    <a:pt x="59900" y="28078"/>
                  </a:lnTo>
                  <a:lnTo>
                    <a:pt x="100062" y="7418"/>
                  </a:lnTo>
                  <a:lnTo>
                    <a:pt x="146303" y="0"/>
                  </a:lnTo>
                  <a:lnTo>
                    <a:pt x="192545" y="7418"/>
                  </a:lnTo>
                  <a:lnTo>
                    <a:pt x="232707" y="28078"/>
                  </a:lnTo>
                  <a:lnTo>
                    <a:pt x="264378" y="59582"/>
                  </a:lnTo>
                  <a:lnTo>
                    <a:pt x="285148" y="99535"/>
                  </a:lnTo>
                  <a:lnTo>
                    <a:pt x="292607" y="145541"/>
                  </a:lnTo>
                  <a:lnTo>
                    <a:pt x="285148" y="191548"/>
                  </a:lnTo>
                  <a:lnTo>
                    <a:pt x="264378" y="231501"/>
                  </a:lnTo>
                  <a:lnTo>
                    <a:pt x="232707" y="263005"/>
                  </a:lnTo>
                  <a:lnTo>
                    <a:pt x="192545" y="283665"/>
                  </a:lnTo>
                  <a:lnTo>
                    <a:pt x="146303" y="291084"/>
                  </a:lnTo>
                  <a:lnTo>
                    <a:pt x="100062" y="283665"/>
                  </a:lnTo>
                  <a:lnTo>
                    <a:pt x="59900" y="263005"/>
                  </a:lnTo>
                  <a:lnTo>
                    <a:pt x="28229" y="231501"/>
                  </a:lnTo>
                  <a:lnTo>
                    <a:pt x="7459" y="191548"/>
                  </a:lnTo>
                  <a:lnTo>
                    <a:pt x="0" y="145541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939190" y="3871976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052506" y="7359586"/>
            <a:ext cx="1630680" cy="478155"/>
            <a:chOff x="4052506" y="7359586"/>
            <a:chExt cx="1630680" cy="478155"/>
          </a:xfrm>
        </p:grpSpPr>
        <p:sp>
          <p:nvSpPr>
            <p:cNvPr id="17" name="object 17"/>
            <p:cNvSpPr/>
            <p:nvPr/>
          </p:nvSpPr>
          <p:spPr>
            <a:xfrm>
              <a:off x="4066794" y="7373873"/>
              <a:ext cx="1455420" cy="449580"/>
            </a:xfrm>
            <a:custGeom>
              <a:avLst/>
              <a:gdLst/>
              <a:ahLst/>
              <a:cxnLst/>
              <a:rect l="l" t="t" r="r" b="b"/>
              <a:pathLst>
                <a:path w="1455420" h="449579">
                  <a:moveTo>
                    <a:pt x="0" y="93814"/>
                  </a:moveTo>
                  <a:lnTo>
                    <a:pt x="7377" y="57296"/>
                  </a:lnTo>
                  <a:lnTo>
                    <a:pt x="27495" y="27476"/>
                  </a:lnTo>
                  <a:lnTo>
                    <a:pt x="57328" y="7371"/>
                  </a:lnTo>
                  <a:lnTo>
                    <a:pt x="93852" y="0"/>
                  </a:lnTo>
                  <a:lnTo>
                    <a:pt x="1361566" y="0"/>
                  </a:lnTo>
                  <a:lnTo>
                    <a:pt x="1398091" y="7371"/>
                  </a:lnTo>
                  <a:lnTo>
                    <a:pt x="1427924" y="27476"/>
                  </a:lnTo>
                  <a:lnTo>
                    <a:pt x="1448042" y="57296"/>
                  </a:lnTo>
                  <a:lnTo>
                    <a:pt x="1455419" y="93814"/>
                  </a:lnTo>
                  <a:lnTo>
                    <a:pt x="1455419" y="355765"/>
                  </a:lnTo>
                  <a:lnTo>
                    <a:pt x="1448042" y="392283"/>
                  </a:lnTo>
                  <a:lnTo>
                    <a:pt x="1427924" y="422103"/>
                  </a:lnTo>
                  <a:lnTo>
                    <a:pt x="1398091" y="442208"/>
                  </a:lnTo>
                  <a:lnTo>
                    <a:pt x="1361566" y="449579"/>
                  </a:lnTo>
                  <a:lnTo>
                    <a:pt x="93852" y="449579"/>
                  </a:lnTo>
                  <a:lnTo>
                    <a:pt x="57328" y="442208"/>
                  </a:lnTo>
                  <a:lnTo>
                    <a:pt x="27495" y="422103"/>
                  </a:lnTo>
                  <a:lnTo>
                    <a:pt x="7377" y="392283"/>
                  </a:lnTo>
                  <a:lnTo>
                    <a:pt x="0" y="355765"/>
                  </a:lnTo>
                  <a:lnTo>
                    <a:pt x="0" y="9381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5375910" y="7453121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4">
                  <a:moveTo>
                    <a:pt x="146303" y="0"/>
                  </a:moveTo>
                  <a:lnTo>
                    <a:pt x="100071" y="7459"/>
                  </a:lnTo>
                  <a:lnTo>
                    <a:pt x="59911" y="28229"/>
                  </a:lnTo>
                  <a:lnTo>
                    <a:pt x="28236" y="59900"/>
                  </a:lnTo>
                  <a:lnTo>
                    <a:pt x="7461" y="100062"/>
                  </a:lnTo>
                  <a:lnTo>
                    <a:pt x="0" y="146303"/>
                  </a:lnTo>
                  <a:lnTo>
                    <a:pt x="7461" y="192545"/>
                  </a:lnTo>
                  <a:lnTo>
                    <a:pt x="28236" y="232707"/>
                  </a:lnTo>
                  <a:lnTo>
                    <a:pt x="59911" y="264378"/>
                  </a:lnTo>
                  <a:lnTo>
                    <a:pt x="100071" y="285148"/>
                  </a:lnTo>
                  <a:lnTo>
                    <a:pt x="146303" y="292607"/>
                  </a:lnTo>
                  <a:lnTo>
                    <a:pt x="192536" y="285148"/>
                  </a:lnTo>
                  <a:lnTo>
                    <a:pt x="232696" y="264378"/>
                  </a:lnTo>
                  <a:lnTo>
                    <a:pt x="264371" y="232707"/>
                  </a:lnTo>
                  <a:lnTo>
                    <a:pt x="285146" y="192545"/>
                  </a:lnTo>
                  <a:lnTo>
                    <a:pt x="292607" y="146303"/>
                  </a:lnTo>
                  <a:lnTo>
                    <a:pt x="285146" y="100062"/>
                  </a:lnTo>
                  <a:lnTo>
                    <a:pt x="264371" y="59900"/>
                  </a:lnTo>
                  <a:lnTo>
                    <a:pt x="232696" y="28229"/>
                  </a:lnTo>
                  <a:lnTo>
                    <a:pt x="192536" y="7459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375910" y="7453121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4">
                  <a:moveTo>
                    <a:pt x="0" y="146303"/>
                  </a:moveTo>
                  <a:lnTo>
                    <a:pt x="7461" y="100062"/>
                  </a:lnTo>
                  <a:lnTo>
                    <a:pt x="28236" y="59900"/>
                  </a:lnTo>
                  <a:lnTo>
                    <a:pt x="59911" y="28229"/>
                  </a:lnTo>
                  <a:lnTo>
                    <a:pt x="100071" y="7459"/>
                  </a:lnTo>
                  <a:lnTo>
                    <a:pt x="146303" y="0"/>
                  </a:lnTo>
                  <a:lnTo>
                    <a:pt x="192536" y="7459"/>
                  </a:lnTo>
                  <a:lnTo>
                    <a:pt x="232696" y="28229"/>
                  </a:lnTo>
                  <a:lnTo>
                    <a:pt x="264371" y="59900"/>
                  </a:lnTo>
                  <a:lnTo>
                    <a:pt x="285146" y="100062"/>
                  </a:lnTo>
                  <a:lnTo>
                    <a:pt x="292607" y="146303"/>
                  </a:lnTo>
                  <a:lnTo>
                    <a:pt x="285146" y="192545"/>
                  </a:lnTo>
                  <a:lnTo>
                    <a:pt x="264371" y="232707"/>
                  </a:lnTo>
                  <a:lnTo>
                    <a:pt x="232696" y="264378"/>
                  </a:lnTo>
                  <a:lnTo>
                    <a:pt x="192536" y="285148"/>
                  </a:lnTo>
                  <a:lnTo>
                    <a:pt x="146303" y="292607"/>
                  </a:lnTo>
                  <a:lnTo>
                    <a:pt x="100071" y="285148"/>
                  </a:lnTo>
                  <a:lnTo>
                    <a:pt x="59911" y="264378"/>
                  </a:lnTo>
                  <a:lnTo>
                    <a:pt x="28236" y="232707"/>
                  </a:lnTo>
                  <a:lnTo>
                    <a:pt x="7461" y="192545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5470397" y="7486599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3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977074" y="6225730"/>
            <a:ext cx="1575435" cy="1162685"/>
            <a:chOff x="977074" y="6225730"/>
            <a:chExt cx="1575435" cy="1162685"/>
          </a:xfrm>
        </p:grpSpPr>
        <p:sp>
          <p:nvSpPr>
            <p:cNvPr id="22" name="object 22"/>
            <p:cNvSpPr/>
            <p:nvPr/>
          </p:nvSpPr>
          <p:spPr>
            <a:xfrm>
              <a:off x="991361" y="6240018"/>
              <a:ext cx="1400810" cy="1134110"/>
            </a:xfrm>
            <a:custGeom>
              <a:avLst/>
              <a:gdLst/>
              <a:ahLst/>
              <a:cxnLst/>
              <a:rect l="l" t="t" r="r" b="b"/>
              <a:pathLst>
                <a:path w="1400810" h="1134109">
                  <a:moveTo>
                    <a:pt x="0" y="108712"/>
                  </a:moveTo>
                  <a:lnTo>
                    <a:pt x="8546" y="66383"/>
                  </a:lnTo>
                  <a:lnTo>
                    <a:pt x="31854" y="31829"/>
                  </a:lnTo>
                  <a:lnTo>
                    <a:pt x="66426" y="8538"/>
                  </a:lnTo>
                  <a:lnTo>
                    <a:pt x="108762" y="0"/>
                  </a:lnTo>
                  <a:lnTo>
                    <a:pt x="1291844" y="0"/>
                  </a:lnTo>
                  <a:lnTo>
                    <a:pt x="1334172" y="8538"/>
                  </a:lnTo>
                  <a:lnTo>
                    <a:pt x="1368726" y="31829"/>
                  </a:lnTo>
                  <a:lnTo>
                    <a:pt x="1392017" y="66383"/>
                  </a:lnTo>
                  <a:lnTo>
                    <a:pt x="1400556" y="108712"/>
                  </a:lnTo>
                  <a:lnTo>
                    <a:pt x="1400556" y="1025144"/>
                  </a:lnTo>
                  <a:lnTo>
                    <a:pt x="1392017" y="1067472"/>
                  </a:lnTo>
                  <a:lnTo>
                    <a:pt x="1368726" y="1102026"/>
                  </a:lnTo>
                  <a:lnTo>
                    <a:pt x="1334172" y="1125317"/>
                  </a:lnTo>
                  <a:lnTo>
                    <a:pt x="1291844" y="1133856"/>
                  </a:lnTo>
                  <a:lnTo>
                    <a:pt x="108762" y="1133856"/>
                  </a:lnTo>
                  <a:lnTo>
                    <a:pt x="66426" y="1125317"/>
                  </a:lnTo>
                  <a:lnTo>
                    <a:pt x="31854" y="1102026"/>
                  </a:lnTo>
                  <a:lnTo>
                    <a:pt x="8546" y="1067472"/>
                  </a:lnTo>
                  <a:lnTo>
                    <a:pt x="0" y="1025144"/>
                  </a:lnTo>
                  <a:lnTo>
                    <a:pt x="0" y="10871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2245613" y="6660642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4">
                  <a:moveTo>
                    <a:pt x="146304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4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4" y="292608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8" y="146304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2245613" y="6660642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4">
                  <a:moveTo>
                    <a:pt x="0" y="146304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4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8" y="146304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4" y="292608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2339467" y="6693789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3429000" y="3323844"/>
            <a:ext cx="5337175" cy="210820"/>
          </a:xfrm>
          <a:custGeom>
            <a:avLst/>
            <a:gdLst/>
            <a:ahLst/>
            <a:cxnLst/>
            <a:rect l="l" t="t" r="r" b="b"/>
            <a:pathLst>
              <a:path w="5337175" h="210820">
                <a:moveTo>
                  <a:pt x="5337048" y="0"/>
                </a:moveTo>
                <a:lnTo>
                  <a:pt x="0" y="0"/>
                </a:lnTo>
                <a:lnTo>
                  <a:pt x="0" y="210312"/>
                </a:lnTo>
                <a:lnTo>
                  <a:pt x="5337048" y="210312"/>
                </a:lnTo>
                <a:lnTo>
                  <a:pt x="533704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449580" y="0"/>
            <a:ext cx="4845050" cy="736600"/>
          </a:xfrm>
          <a:custGeom>
            <a:avLst/>
            <a:gdLst/>
            <a:ahLst/>
            <a:cxnLst/>
            <a:rect l="l" t="t" r="r" b="b"/>
            <a:pathLst>
              <a:path w="4845050" h="736600">
                <a:moveTo>
                  <a:pt x="484479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22927" y="736092"/>
                </a:lnTo>
                <a:lnTo>
                  <a:pt x="4667647" y="731585"/>
                </a:lnTo>
                <a:lnTo>
                  <a:pt x="4709296" y="718659"/>
                </a:lnTo>
                <a:lnTo>
                  <a:pt x="4746984" y="698205"/>
                </a:lnTo>
                <a:lnTo>
                  <a:pt x="4779819" y="671115"/>
                </a:lnTo>
                <a:lnTo>
                  <a:pt x="4806909" y="638281"/>
                </a:lnTo>
                <a:lnTo>
                  <a:pt x="4827363" y="600593"/>
                </a:lnTo>
                <a:lnTo>
                  <a:pt x="4840289" y="558943"/>
                </a:lnTo>
                <a:lnTo>
                  <a:pt x="4844796" y="514223"/>
                </a:lnTo>
                <a:lnTo>
                  <a:pt x="484479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98398" y="132969"/>
            <a:ext cx="43021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4050" algn="l"/>
                <a:tab pos="2480945" algn="l"/>
              </a:tabLst>
            </a:pPr>
            <a:r>
              <a:rPr sz="2600" spc="295">
                <a:latin typeface="Calibri"/>
                <a:cs typeface="Calibri"/>
              </a:rPr>
              <a:t>C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40">
                <a:latin typeface="Calibri"/>
                <a:cs typeface="Calibri"/>
              </a:rPr>
              <a:t>D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65">
                <a:latin typeface="Calibri"/>
                <a:cs typeface="Calibri"/>
              </a:rPr>
              <a:t>S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E	</a:t>
            </a:r>
            <a:r>
              <a:rPr sz="2600" spc="300">
                <a:latin typeface="Calibri"/>
                <a:cs typeface="Calibri"/>
              </a:rPr>
              <a:t>P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ODU</a:t>
            </a:r>
            <a:r>
              <a:rPr sz="2600" spc="22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O</a:t>
            </a:r>
            <a:r>
              <a:rPr sz="2600">
                <a:latin typeface="Calibri"/>
                <a:cs typeface="Calibri"/>
              </a:rPr>
              <a:t>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4752975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3515" algn="l"/>
              </a:tabLst>
            </a:pPr>
            <a:r>
              <a:rPr sz="1800" spc="-5" err="1">
                <a:latin typeface="Calibri Light"/>
                <a:cs typeface="Calibri Light"/>
              </a:rPr>
              <a:t>Em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seguida</a:t>
            </a:r>
            <a:r>
              <a:rPr sz="1800" spc="-5">
                <a:latin typeface="Calibri Light"/>
                <a:cs typeface="Calibri Light"/>
              </a:rPr>
              <a:t>, </a:t>
            </a:r>
            <a:r>
              <a:rPr sz="1800" spc="-10" err="1">
                <a:latin typeface="Calibri Light"/>
                <a:cs typeface="Calibri Light"/>
              </a:rPr>
              <a:t>chegamos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ao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momento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5" err="1">
                <a:latin typeface="Calibri Light"/>
                <a:cs typeface="Calibri Light"/>
              </a:rPr>
              <a:t>indicar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as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configurações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de </a:t>
            </a:r>
            <a:r>
              <a:rPr sz="1800" b="1" spc="-15" err="1">
                <a:solidFill>
                  <a:srgbClr val="C00000"/>
                </a:solidFill>
                <a:latin typeface="Calibri Light"/>
                <a:cs typeface="Calibri Light"/>
              </a:rPr>
              <a:t>Fidelidade</a:t>
            </a:r>
            <a:r>
              <a:rPr sz="1800" spc="-15">
                <a:latin typeface="Calibri Light"/>
                <a:cs typeface="Calibri Light"/>
              </a:rPr>
              <a:t>. </a:t>
            </a:r>
            <a:r>
              <a:rPr sz="1800" spc="-5" err="1">
                <a:latin typeface="Calibri Light"/>
                <a:cs typeface="Calibri Light"/>
              </a:rPr>
              <a:t>Esse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processo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também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precisa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ser </a:t>
            </a:r>
            <a:r>
              <a:rPr sz="1800" spc="-20" err="1">
                <a:latin typeface="Calibri Light"/>
                <a:cs typeface="Calibri Light"/>
              </a:rPr>
              <a:t>realizado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individualmente</a:t>
            </a:r>
            <a:r>
              <a:rPr sz="1800" spc="-20">
                <a:latin typeface="Calibri Light"/>
                <a:cs typeface="Calibri Light"/>
              </a:rPr>
              <a:t> para </a:t>
            </a:r>
            <a:r>
              <a:rPr sz="1800" spc="-15" err="1">
                <a:latin typeface="Calibri Light"/>
                <a:cs typeface="Calibri Light"/>
              </a:rPr>
              <a:t>cada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um 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dos</a:t>
            </a:r>
            <a:r>
              <a:rPr sz="1800" spc="-60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produtos</a:t>
            </a:r>
            <a:r>
              <a:rPr sz="1800" spc="-5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do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combo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do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cliente</a:t>
            </a:r>
            <a:r>
              <a:rPr sz="1800" spc="-10">
                <a:latin typeface="Calibri Light"/>
                <a:cs typeface="Calibri Light"/>
              </a:rPr>
              <a:t>.</a:t>
            </a:r>
            <a:endParaRPr sz="1800"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887592" y="1164971"/>
            <a:ext cx="2016234" cy="117094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6220714" y="1255852"/>
            <a:ext cx="340360" cy="1092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0" b="1" spc="35">
                <a:solidFill>
                  <a:srgbClr val="E2252D"/>
                </a:solidFill>
                <a:latin typeface="Microsoft YaHei UI"/>
                <a:cs typeface="Microsoft YaHei UI"/>
              </a:rPr>
              <a:t>!</a:t>
            </a:r>
            <a:endParaRPr sz="7000">
              <a:latin typeface="Microsoft YaHei UI"/>
              <a:cs typeface="Microsoft YaHei U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901700" y="3003296"/>
            <a:ext cx="10417810" cy="4709160"/>
            <a:chOff x="901700" y="3003296"/>
            <a:chExt cx="10417810" cy="4709160"/>
          </a:xfrm>
        </p:grpSpPr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14400" y="3038841"/>
              <a:ext cx="10392156" cy="4660406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908050" y="3009646"/>
              <a:ext cx="10405110" cy="4696460"/>
            </a:xfrm>
            <a:custGeom>
              <a:avLst/>
              <a:gdLst/>
              <a:ahLst/>
              <a:cxnLst/>
              <a:rect l="l" t="t" r="r" b="b"/>
              <a:pathLst>
                <a:path w="10405110" h="4696459">
                  <a:moveTo>
                    <a:pt x="0" y="4695952"/>
                  </a:moveTo>
                  <a:lnTo>
                    <a:pt x="10404856" y="4695952"/>
                  </a:lnTo>
                  <a:lnTo>
                    <a:pt x="10404856" y="0"/>
                  </a:lnTo>
                  <a:lnTo>
                    <a:pt x="0" y="0"/>
                  </a:lnTo>
                  <a:lnTo>
                    <a:pt x="0" y="4695952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5558409" y="4336542"/>
              <a:ext cx="1298575" cy="117475"/>
            </a:xfrm>
            <a:custGeom>
              <a:avLst/>
              <a:gdLst/>
              <a:ahLst/>
              <a:cxnLst/>
              <a:rect l="l" t="t" r="r" b="b"/>
              <a:pathLst>
                <a:path w="1298575" h="117475">
                  <a:moveTo>
                    <a:pt x="1298447" y="0"/>
                  </a:moveTo>
                  <a:lnTo>
                    <a:pt x="0" y="0"/>
                  </a:lnTo>
                  <a:lnTo>
                    <a:pt x="0" y="117348"/>
                  </a:lnTo>
                  <a:lnTo>
                    <a:pt x="1298447" y="117348"/>
                  </a:lnTo>
                  <a:lnTo>
                    <a:pt x="129844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5546216" y="4320032"/>
            <a:ext cx="1323975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 b="1">
                <a:solidFill>
                  <a:srgbClr val="44536A"/>
                </a:solidFill>
                <a:latin typeface="Calibri"/>
                <a:cs typeface="Calibri"/>
              </a:rPr>
              <a:t>J</a:t>
            </a:r>
            <a:r>
              <a:rPr sz="750" b="1" spc="5">
                <a:solidFill>
                  <a:srgbClr val="44536A"/>
                </a:solidFill>
                <a:latin typeface="Calibri"/>
                <a:cs typeface="Calibri"/>
              </a:rPr>
              <a:t>O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</a:rPr>
              <a:t>A</a:t>
            </a:r>
            <a:r>
              <a:rPr sz="750" b="1" spc="-5">
                <a:solidFill>
                  <a:srgbClr val="44536A"/>
                </a:solidFill>
                <a:latin typeface="Calibri"/>
                <a:cs typeface="Calibri"/>
              </a:rPr>
              <a:t>Q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</a:rPr>
              <a:t>UIM</a:t>
            </a:r>
            <a:r>
              <a:rPr sz="750" b="1" spc="-3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</a:rPr>
              <a:t>J</a:t>
            </a:r>
            <a:r>
              <a:rPr sz="750" b="1" spc="5">
                <a:solidFill>
                  <a:srgbClr val="44536A"/>
                </a:solidFill>
                <a:latin typeface="Calibri"/>
                <a:cs typeface="Calibri"/>
              </a:rPr>
              <a:t>O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</a:rPr>
              <a:t>SÉ</a:t>
            </a:r>
            <a:r>
              <a:rPr sz="750" b="1" spc="-2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</a:rPr>
              <a:t>DA</a:t>
            </a:r>
            <a:r>
              <a:rPr sz="750" b="1" spc="-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</a:rPr>
              <a:t>SI</a:t>
            </a:r>
            <a:r>
              <a:rPr sz="750" b="1" spc="5">
                <a:solidFill>
                  <a:srgbClr val="44536A"/>
                </a:solidFill>
                <a:latin typeface="Calibri"/>
                <a:cs typeface="Calibri"/>
              </a:rPr>
              <a:t>L</a:t>
            </a:r>
            <a:r>
              <a:rPr sz="750" b="1" spc="-5">
                <a:solidFill>
                  <a:srgbClr val="44536A"/>
                </a:solidFill>
                <a:latin typeface="Calibri"/>
                <a:cs typeface="Calibri"/>
              </a:rPr>
              <a:t>V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</a:rPr>
              <a:t>A</a:t>
            </a:r>
            <a:r>
              <a:rPr sz="750" b="1" spc="-4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</a:rPr>
              <a:t>XA</a:t>
            </a:r>
            <a:r>
              <a:rPr sz="750" b="1" spc="-10">
                <a:solidFill>
                  <a:srgbClr val="44536A"/>
                </a:solidFill>
                <a:latin typeface="Calibri"/>
                <a:cs typeface="Calibri"/>
              </a:rPr>
              <a:t>V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</a:rPr>
              <a:t>IER</a:t>
            </a:r>
            <a:endParaRPr sz="750">
              <a:latin typeface="Calibri"/>
              <a:cs typeface="Calibri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830770" y="4009834"/>
            <a:ext cx="2058670" cy="2051050"/>
            <a:chOff x="830770" y="4009834"/>
            <a:chExt cx="2058670" cy="2051050"/>
          </a:xfrm>
        </p:grpSpPr>
        <p:sp>
          <p:nvSpPr>
            <p:cNvPr id="15" name="object 15"/>
            <p:cNvSpPr/>
            <p:nvPr/>
          </p:nvSpPr>
          <p:spPr>
            <a:xfrm>
              <a:off x="991362" y="4168902"/>
              <a:ext cx="1884045" cy="1877695"/>
            </a:xfrm>
            <a:custGeom>
              <a:avLst/>
              <a:gdLst/>
              <a:ahLst/>
              <a:cxnLst/>
              <a:rect l="l" t="t" r="r" b="b"/>
              <a:pathLst>
                <a:path w="1884045" h="1877695">
                  <a:moveTo>
                    <a:pt x="0" y="85470"/>
                  </a:moveTo>
                  <a:lnTo>
                    <a:pt x="6714" y="52185"/>
                  </a:lnTo>
                  <a:lnTo>
                    <a:pt x="25025" y="25019"/>
                  </a:lnTo>
                  <a:lnTo>
                    <a:pt x="52185" y="6711"/>
                  </a:lnTo>
                  <a:lnTo>
                    <a:pt x="85445" y="0"/>
                  </a:lnTo>
                  <a:lnTo>
                    <a:pt x="1798193" y="0"/>
                  </a:lnTo>
                  <a:lnTo>
                    <a:pt x="1831478" y="6711"/>
                  </a:lnTo>
                  <a:lnTo>
                    <a:pt x="1858645" y="25018"/>
                  </a:lnTo>
                  <a:lnTo>
                    <a:pt x="1876952" y="52185"/>
                  </a:lnTo>
                  <a:lnTo>
                    <a:pt x="1883664" y="85470"/>
                  </a:lnTo>
                  <a:lnTo>
                    <a:pt x="1883664" y="1792096"/>
                  </a:lnTo>
                  <a:lnTo>
                    <a:pt x="1876952" y="1825382"/>
                  </a:lnTo>
                  <a:lnTo>
                    <a:pt x="1858645" y="1852548"/>
                  </a:lnTo>
                  <a:lnTo>
                    <a:pt x="1831478" y="1870856"/>
                  </a:lnTo>
                  <a:lnTo>
                    <a:pt x="1798193" y="1877567"/>
                  </a:lnTo>
                  <a:lnTo>
                    <a:pt x="85445" y="1877567"/>
                  </a:lnTo>
                  <a:lnTo>
                    <a:pt x="52185" y="1870856"/>
                  </a:lnTo>
                  <a:lnTo>
                    <a:pt x="25025" y="1852548"/>
                  </a:lnTo>
                  <a:lnTo>
                    <a:pt x="6714" y="1825382"/>
                  </a:lnTo>
                  <a:lnTo>
                    <a:pt x="0" y="1792096"/>
                  </a:lnTo>
                  <a:lnTo>
                    <a:pt x="0" y="85470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845058" y="4024122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146303" y="0"/>
                  </a:moveTo>
                  <a:lnTo>
                    <a:pt x="100062" y="7418"/>
                  </a:lnTo>
                  <a:lnTo>
                    <a:pt x="59900" y="28078"/>
                  </a:lnTo>
                  <a:lnTo>
                    <a:pt x="28229" y="59582"/>
                  </a:lnTo>
                  <a:lnTo>
                    <a:pt x="7459" y="99535"/>
                  </a:lnTo>
                  <a:lnTo>
                    <a:pt x="0" y="145542"/>
                  </a:lnTo>
                  <a:lnTo>
                    <a:pt x="7459" y="191548"/>
                  </a:lnTo>
                  <a:lnTo>
                    <a:pt x="28229" y="231501"/>
                  </a:lnTo>
                  <a:lnTo>
                    <a:pt x="59900" y="263005"/>
                  </a:lnTo>
                  <a:lnTo>
                    <a:pt x="100062" y="283665"/>
                  </a:lnTo>
                  <a:lnTo>
                    <a:pt x="146303" y="291084"/>
                  </a:lnTo>
                  <a:lnTo>
                    <a:pt x="192545" y="283665"/>
                  </a:lnTo>
                  <a:lnTo>
                    <a:pt x="232707" y="263005"/>
                  </a:lnTo>
                  <a:lnTo>
                    <a:pt x="264378" y="231501"/>
                  </a:lnTo>
                  <a:lnTo>
                    <a:pt x="285148" y="191548"/>
                  </a:lnTo>
                  <a:lnTo>
                    <a:pt x="292607" y="145542"/>
                  </a:lnTo>
                  <a:lnTo>
                    <a:pt x="285148" y="99535"/>
                  </a:lnTo>
                  <a:lnTo>
                    <a:pt x="264378" y="59582"/>
                  </a:lnTo>
                  <a:lnTo>
                    <a:pt x="232707" y="28078"/>
                  </a:lnTo>
                  <a:lnTo>
                    <a:pt x="192545" y="7418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845058" y="4024122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0" y="145542"/>
                  </a:moveTo>
                  <a:lnTo>
                    <a:pt x="7459" y="99535"/>
                  </a:lnTo>
                  <a:lnTo>
                    <a:pt x="28229" y="59582"/>
                  </a:lnTo>
                  <a:lnTo>
                    <a:pt x="59900" y="28078"/>
                  </a:lnTo>
                  <a:lnTo>
                    <a:pt x="100062" y="7418"/>
                  </a:lnTo>
                  <a:lnTo>
                    <a:pt x="146303" y="0"/>
                  </a:lnTo>
                  <a:lnTo>
                    <a:pt x="192545" y="7418"/>
                  </a:lnTo>
                  <a:lnTo>
                    <a:pt x="232707" y="28078"/>
                  </a:lnTo>
                  <a:lnTo>
                    <a:pt x="264378" y="59582"/>
                  </a:lnTo>
                  <a:lnTo>
                    <a:pt x="285148" y="99535"/>
                  </a:lnTo>
                  <a:lnTo>
                    <a:pt x="292607" y="145542"/>
                  </a:lnTo>
                  <a:lnTo>
                    <a:pt x="285148" y="191548"/>
                  </a:lnTo>
                  <a:lnTo>
                    <a:pt x="264378" y="231501"/>
                  </a:lnTo>
                  <a:lnTo>
                    <a:pt x="232707" y="263005"/>
                  </a:lnTo>
                  <a:lnTo>
                    <a:pt x="192545" y="283665"/>
                  </a:lnTo>
                  <a:lnTo>
                    <a:pt x="146303" y="291084"/>
                  </a:lnTo>
                  <a:lnTo>
                    <a:pt x="100062" y="283665"/>
                  </a:lnTo>
                  <a:lnTo>
                    <a:pt x="59900" y="263005"/>
                  </a:lnTo>
                  <a:lnTo>
                    <a:pt x="28229" y="231501"/>
                  </a:lnTo>
                  <a:lnTo>
                    <a:pt x="7459" y="191548"/>
                  </a:lnTo>
                  <a:lnTo>
                    <a:pt x="0" y="14554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939190" y="4056380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449580" y="0"/>
            <a:ext cx="4845050" cy="736600"/>
          </a:xfrm>
          <a:custGeom>
            <a:avLst/>
            <a:gdLst/>
            <a:ahLst/>
            <a:cxnLst/>
            <a:rect l="l" t="t" r="r" b="b"/>
            <a:pathLst>
              <a:path w="4845050" h="736600">
                <a:moveTo>
                  <a:pt x="484479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22927" y="736092"/>
                </a:lnTo>
                <a:lnTo>
                  <a:pt x="4667647" y="731585"/>
                </a:lnTo>
                <a:lnTo>
                  <a:pt x="4709296" y="718659"/>
                </a:lnTo>
                <a:lnTo>
                  <a:pt x="4746984" y="698205"/>
                </a:lnTo>
                <a:lnTo>
                  <a:pt x="4779819" y="671115"/>
                </a:lnTo>
                <a:lnTo>
                  <a:pt x="4806909" y="638281"/>
                </a:lnTo>
                <a:lnTo>
                  <a:pt x="4827363" y="600593"/>
                </a:lnTo>
                <a:lnTo>
                  <a:pt x="4840289" y="558943"/>
                </a:lnTo>
                <a:lnTo>
                  <a:pt x="4844796" y="514223"/>
                </a:lnTo>
                <a:lnTo>
                  <a:pt x="484479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98398" y="132969"/>
            <a:ext cx="43021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4050" algn="l"/>
                <a:tab pos="2480945" algn="l"/>
              </a:tabLst>
            </a:pPr>
            <a:r>
              <a:rPr sz="2600" spc="295">
                <a:latin typeface="Calibri"/>
                <a:cs typeface="Calibri"/>
              </a:rPr>
              <a:t>C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40">
                <a:latin typeface="Calibri"/>
                <a:cs typeface="Calibri"/>
              </a:rPr>
              <a:t>D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65">
                <a:latin typeface="Calibri"/>
                <a:cs typeface="Calibri"/>
              </a:rPr>
              <a:t>S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E	</a:t>
            </a:r>
            <a:r>
              <a:rPr sz="2600" spc="300">
                <a:latin typeface="Calibri"/>
                <a:cs typeface="Calibri"/>
              </a:rPr>
              <a:t>P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ODU</a:t>
            </a:r>
            <a:r>
              <a:rPr sz="2600" spc="22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O</a:t>
            </a:r>
            <a:r>
              <a:rPr sz="2600">
                <a:latin typeface="Calibri"/>
                <a:cs typeface="Calibri"/>
              </a:rPr>
              <a:t>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564769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97485" algn="l"/>
              </a:tabLst>
            </a:pPr>
            <a:r>
              <a:rPr sz="1800">
                <a:latin typeface="Calibri Light"/>
                <a:cs typeface="Calibri Light"/>
              </a:rPr>
              <a:t>No </a:t>
            </a:r>
            <a:r>
              <a:rPr sz="1800" spc="-10" err="1">
                <a:latin typeface="Calibri Light"/>
                <a:cs typeface="Calibri Light"/>
              </a:rPr>
              <a:t>detalhe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5" err="1">
                <a:latin typeface="Calibri Light"/>
                <a:cs typeface="Calibri Light"/>
              </a:rPr>
              <a:t>cada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um dos </a:t>
            </a:r>
            <a:r>
              <a:rPr sz="1800" spc="-10" err="1">
                <a:latin typeface="Calibri Light"/>
                <a:cs typeface="Calibri Light"/>
              </a:rPr>
              <a:t>produtos</a:t>
            </a:r>
            <a:r>
              <a:rPr sz="1800" spc="-10">
                <a:latin typeface="Calibri Light"/>
                <a:cs typeface="Calibri Light"/>
              </a:rPr>
              <a:t>, </a:t>
            </a:r>
            <a:r>
              <a:rPr sz="1800" b="1" spc="-15" err="1">
                <a:solidFill>
                  <a:srgbClr val="C00000"/>
                </a:solidFill>
                <a:latin typeface="Calibri Light"/>
                <a:cs typeface="Calibri Light"/>
              </a:rPr>
              <a:t>indique</a:t>
            </a:r>
            <a:r>
              <a:rPr sz="1800" b="1" spc="-1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5">
                <a:solidFill>
                  <a:srgbClr val="C00000"/>
                </a:solidFill>
                <a:latin typeface="Calibri Light"/>
                <a:cs typeface="Calibri Light"/>
              </a:rPr>
              <a:t>Sim </a:t>
            </a:r>
            <a:r>
              <a:rPr sz="1800" b="1" spc="-15" err="1">
                <a:solidFill>
                  <a:srgbClr val="C00000"/>
                </a:solidFill>
                <a:latin typeface="Calibri Light"/>
                <a:cs typeface="Calibri Light"/>
              </a:rPr>
              <a:t>ou</a:t>
            </a:r>
            <a:r>
              <a:rPr sz="1800" b="1" spc="-1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5" err="1">
                <a:solidFill>
                  <a:srgbClr val="C00000"/>
                </a:solidFill>
                <a:latin typeface="Calibri Light"/>
                <a:cs typeface="Calibri Light"/>
              </a:rPr>
              <a:t>Não</a:t>
            </a:r>
            <a:r>
              <a:rPr sz="1800" b="1" spc="-1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 para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a </a:t>
            </a:r>
            <a:r>
              <a:rPr sz="1800" b="1" spc="-5" err="1">
                <a:solidFill>
                  <a:srgbClr val="C00000"/>
                </a:solidFill>
                <a:latin typeface="Calibri Light"/>
                <a:cs typeface="Calibri Light"/>
              </a:rPr>
              <a:t>opção</a:t>
            </a:r>
            <a:r>
              <a:rPr sz="1800" b="1" spc="-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de </a:t>
            </a:r>
            <a:r>
              <a:rPr sz="1800" b="1" spc="-15" err="1">
                <a:solidFill>
                  <a:srgbClr val="C00000"/>
                </a:solidFill>
                <a:latin typeface="Calibri Light"/>
                <a:cs typeface="Calibri Light"/>
              </a:rPr>
              <a:t>Fidelidade</a:t>
            </a:r>
            <a:r>
              <a:rPr sz="1800" spc="-15">
                <a:latin typeface="Calibri Light"/>
                <a:cs typeface="Calibri Light"/>
              </a:rPr>
              <a:t>. </a:t>
            </a:r>
            <a:r>
              <a:rPr sz="1800" err="1">
                <a:latin typeface="Calibri Light"/>
                <a:cs typeface="Calibri Light"/>
              </a:rPr>
              <a:t>Após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indicar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as </a:t>
            </a:r>
            <a:r>
              <a:rPr sz="1800" spc="-5" err="1">
                <a:latin typeface="Calibri Light"/>
                <a:cs typeface="Calibri Light"/>
              </a:rPr>
              <a:t>configurações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fidelização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todos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os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produtos</a:t>
            </a:r>
            <a:r>
              <a:rPr sz="1800" spc="-10">
                <a:latin typeface="Calibri Light"/>
                <a:cs typeface="Calibri Light"/>
              </a:rPr>
              <a:t>,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clique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no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botão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Avançar</a:t>
            </a:r>
            <a:r>
              <a:rPr sz="1800" spc="-20">
                <a:latin typeface="Calibri Light"/>
                <a:cs typeface="Calibri Light"/>
              </a:rPr>
              <a:t>.</a:t>
            </a:r>
            <a:endParaRPr sz="1800"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780656" y="1164971"/>
            <a:ext cx="2015871" cy="117094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113523" y="1255852"/>
            <a:ext cx="340360" cy="1092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0" b="1" spc="35">
                <a:solidFill>
                  <a:srgbClr val="E2252D"/>
                </a:solidFill>
                <a:latin typeface="Microsoft YaHei UI"/>
                <a:cs typeface="Microsoft YaHei UI"/>
              </a:rPr>
              <a:t>!</a:t>
            </a:r>
            <a:endParaRPr sz="7000">
              <a:latin typeface="Microsoft YaHei UI"/>
              <a:cs typeface="Microsoft YaHei U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830770" y="3003296"/>
            <a:ext cx="10488930" cy="4710430"/>
            <a:chOff x="830770" y="3003296"/>
            <a:chExt cx="10488930" cy="4710430"/>
          </a:xfrm>
        </p:grpSpPr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14400" y="3015996"/>
              <a:ext cx="10392156" cy="4684776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908050" y="3009646"/>
              <a:ext cx="10405110" cy="4697730"/>
            </a:xfrm>
            <a:custGeom>
              <a:avLst/>
              <a:gdLst/>
              <a:ahLst/>
              <a:cxnLst/>
              <a:rect l="l" t="t" r="r" b="b"/>
              <a:pathLst>
                <a:path w="10405110" h="4697730">
                  <a:moveTo>
                    <a:pt x="0" y="4697476"/>
                  </a:moveTo>
                  <a:lnTo>
                    <a:pt x="10404856" y="4697476"/>
                  </a:lnTo>
                  <a:lnTo>
                    <a:pt x="10404856" y="0"/>
                  </a:lnTo>
                  <a:lnTo>
                    <a:pt x="0" y="0"/>
                  </a:lnTo>
                  <a:lnTo>
                    <a:pt x="0" y="4697476"/>
                  </a:lnTo>
                  <a:close/>
                </a:path>
              </a:pathLst>
            </a:custGeom>
            <a:ln w="12699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991362" y="5430774"/>
              <a:ext cx="1667510" cy="581025"/>
            </a:xfrm>
            <a:custGeom>
              <a:avLst/>
              <a:gdLst/>
              <a:ahLst/>
              <a:cxnLst/>
              <a:rect l="l" t="t" r="r" b="b"/>
              <a:pathLst>
                <a:path w="1667510" h="581025">
                  <a:moveTo>
                    <a:pt x="0" y="71373"/>
                  </a:moveTo>
                  <a:lnTo>
                    <a:pt x="5604" y="43559"/>
                  </a:lnTo>
                  <a:lnTo>
                    <a:pt x="20888" y="20875"/>
                  </a:lnTo>
                  <a:lnTo>
                    <a:pt x="43559" y="5597"/>
                  </a:lnTo>
                  <a:lnTo>
                    <a:pt x="71323" y="0"/>
                  </a:lnTo>
                  <a:lnTo>
                    <a:pt x="1595882" y="0"/>
                  </a:lnTo>
                  <a:lnTo>
                    <a:pt x="1623696" y="5597"/>
                  </a:lnTo>
                  <a:lnTo>
                    <a:pt x="1646380" y="20875"/>
                  </a:lnTo>
                  <a:lnTo>
                    <a:pt x="1661658" y="43559"/>
                  </a:lnTo>
                  <a:lnTo>
                    <a:pt x="1667256" y="71373"/>
                  </a:lnTo>
                  <a:lnTo>
                    <a:pt x="1667256" y="509269"/>
                  </a:lnTo>
                  <a:lnTo>
                    <a:pt x="1661658" y="537084"/>
                  </a:lnTo>
                  <a:lnTo>
                    <a:pt x="1646380" y="559768"/>
                  </a:lnTo>
                  <a:lnTo>
                    <a:pt x="1623696" y="575046"/>
                  </a:lnTo>
                  <a:lnTo>
                    <a:pt x="1595882" y="580643"/>
                  </a:lnTo>
                  <a:lnTo>
                    <a:pt x="71323" y="580643"/>
                  </a:lnTo>
                  <a:lnTo>
                    <a:pt x="43559" y="575046"/>
                  </a:lnTo>
                  <a:lnTo>
                    <a:pt x="20888" y="559768"/>
                  </a:lnTo>
                  <a:lnTo>
                    <a:pt x="5604" y="537084"/>
                  </a:lnTo>
                  <a:lnTo>
                    <a:pt x="0" y="509269"/>
                  </a:lnTo>
                  <a:lnTo>
                    <a:pt x="0" y="7137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845058" y="5284470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146303" y="0"/>
                  </a:moveTo>
                  <a:lnTo>
                    <a:pt x="100062" y="7418"/>
                  </a:lnTo>
                  <a:lnTo>
                    <a:pt x="59900" y="28078"/>
                  </a:lnTo>
                  <a:lnTo>
                    <a:pt x="28229" y="59582"/>
                  </a:lnTo>
                  <a:lnTo>
                    <a:pt x="7459" y="99535"/>
                  </a:lnTo>
                  <a:lnTo>
                    <a:pt x="0" y="145542"/>
                  </a:lnTo>
                  <a:lnTo>
                    <a:pt x="7459" y="191548"/>
                  </a:lnTo>
                  <a:lnTo>
                    <a:pt x="28229" y="231501"/>
                  </a:lnTo>
                  <a:lnTo>
                    <a:pt x="59900" y="263005"/>
                  </a:lnTo>
                  <a:lnTo>
                    <a:pt x="100062" y="283665"/>
                  </a:lnTo>
                  <a:lnTo>
                    <a:pt x="146303" y="291084"/>
                  </a:lnTo>
                  <a:lnTo>
                    <a:pt x="192545" y="283665"/>
                  </a:lnTo>
                  <a:lnTo>
                    <a:pt x="232707" y="263005"/>
                  </a:lnTo>
                  <a:lnTo>
                    <a:pt x="264378" y="231501"/>
                  </a:lnTo>
                  <a:lnTo>
                    <a:pt x="285148" y="191548"/>
                  </a:lnTo>
                  <a:lnTo>
                    <a:pt x="292607" y="145542"/>
                  </a:lnTo>
                  <a:lnTo>
                    <a:pt x="285148" y="99535"/>
                  </a:lnTo>
                  <a:lnTo>
                    <a:pt x="264378" y="59582"/>
                  </a:lnTo>
                  <a:lnTo>
                    <a:pt x="232707" y="28078"/>
                  </a:lnTo>
                  <a:lnTo>
                    <a:pt x="192545" y="7418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845058" y="5284470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0" y="145542"/>
                  </a:moveTo>
                  <a:lnTo>
                    <a:pt x="7459" y="99535"/>
                  </a:lnTo>
                  <a:lnTo>
                    <a:pt x="28229" y="59582"/>
                  </a:lnTo>
                  <a:lnTo>
                    <a:pt x="59900" y="28078"/>
                  </a:lnTo>
                  <a:lnTo>
                    <a:pt x="100062" y="7418"/>
                  </a:lnTo>
                  <a:lnTo>
                    <a:pt x="146303" y="0"/>
                  </a:lnTo>
                  <a:lnTo>
                    <a:pt x="192545" y="7418"/>
                  </a:lnTo>
                  <a:lnTo>
                    <a:pt x="232707" y="28078"/>
                  </a:lnTo>
                  <a:lnTo>
                    <a:pt x="264378" y="59582"/>
                  </a:lnTo>
                  <a:lnTo>
                    <a:pt x="285148" y="99535"/>
                  </a:lnTo>
                  <a:lnTo>
                    <a:pt x="292607" y="145542"/>
                  </a:lnTo>
                  <a:lnTo>
                    <a:pt x="285148" y="191548"/>
                  </a:lnTo>
                  <a:lnTo>
                    <a:pt x="264378" y="231501"/>
                  </a:lnTo>
                  <a:lnTo>
                    <a:pt x="232707" y="263005"/>
                  </a:lnTo>
                  <a:lnTo>
                    <a:pt x="192545" y="283665"/>
                  </a:lnTo>
                  <a:lnTo>
                    <a:pt x="146303" y="291084"/>
                  </a:lnTo>
                  <a:lnTo>
                    <a:pt x="100062" y="283665"/>
                  </a:lnTo>
                  <a:lnTo>
                    <a:pt x="59900" y="263005"/>
                  </a:lnTo>
                  <a:lnTo>
                    <a:pt x="28229" y="231501"/>
                  </a:lnTo>
                  <a:lnTo>
                    <a:pt x="7459" y="191548"/>
                  </a:lnTo>
                  <a:lnTo>
                    <a:pt x="0" y="14554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939190" y="5316982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1832038" y="6856666"/>
            <a:ext cx="1193165" cy="546735"/>
            <a:chOff x="1832038" y="6856666"/>
            <a:chExt cx="1193165" cy="546735"/>
          </a:xfrm>
        </p:grpSpPr>
        <p:sp>
          <p:nvSpPr>
            <p:cNvPr id="17" name="object 17"/>
            <p:cNvSpPr/>
            <p:nvPr/>
          </p:nvSpPr>
          <p:spPr>
            <a:xfrm>
              <a:off x="1846326" y="7017258"/>
              <a:ext cx="1018540" cy="372110"/>
            </a:xfrm>
            <a:custGeom>
              <a:avLst/>
              <a:gdLst/>
              <a:ahLst/>
              <a:cxnLst/>
              <a:rect l="l" t="t" r="r" b="b"/>
              <a:pathLst>
                <a:path w="1018539" h="372109">
                  <a:moveTo>
                    <a:pt x="0" y="77597"/>
                  </a:moveTo>
                  <a:lnTo>
                    <a:pt x="6105" y="47416"/>
                  </a:lnTo>
                  <a:lnTo>
                    <a:pt x="22748" y="22748"/>
                  </a:lnTo>
                  <a:lnTo>
                    <a:pt x="47416" y="6105"/>
                  </a:lnTo>
                  <a:lnTo>
                    <a:pt x="77597" y="0"/>
                  </a:lnTo>
                  <a:lnTo>
                    <a:pt x="940435" y="0"/>
                  </a:lnTo>
                  <a:lnTo>
                    <a:pt x="970615" y="6105"/>
                  </a:lnTo>
                  <a:lnTo>
                    <a:pt x="995283" y="22748"/>
                  </a:lnTo>
                  <a:lnTo>
                    <a:pt x="1011926" y="47416"/>
                  </a:lnTo>
                  <a:lnTo>
                    <a:pt x="1018032" y="77597"/>
                  </a:lnTo>
                  <a:lnTo>
                    <a:pt x="1018032" y="294259"/>
                  </a:lnTo>
                  <a:lnTo>
                    <a:pt x="1011926" y="324439"/>
                  </a:lnTo>
                  <a:lnTo>
                    <a:pt x="995283" y="349107"/>
                  </a:lnTo>
                  <a:lnTo>
                    <a:pt x="970615" y="365750"/>
                  </a:lnTo>
                  <a:lnTo>
                    <a:pt x="940435" y="371856"/>
                  </a:lnTo>
                  <a:lnTo>
                    <a:pt x="77597" y="371856"/>
                  </a:lnTo>
                  <a:lnTo>
                    <a:pt x="47416" y="365750"/>
                  </a:lnTo>
                  <a:lnTo>
                    <a:pt x="22748" y="349107"/>
                  </a:lnTo>
                  <a:lnTo>
                    <a:pt x="6105" y="324439"/>
                  </a:lnTo>
                  <a:lnTo>
                    <a:pt x="0" y="294259"/>
                  </a:lnTo>
                  <a:lnTo>
                    <a:pt x="0" y="77597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2718054" y="6870954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4">
                  <a:moveTo>
                    <a:pt x="146303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3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3" y="292607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7" y="146303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2718054" y="6870954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4">
                  <a:moveTo>
                    <a:pt x="0" y="146303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3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7" y="146303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3" y="292607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2812542" y="6904101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3429000" y="3329940"/>
            <a:ext cx="5303520" cy="207645"/>
          </a:xfrm>
          <a:custGeom>
            <a:avLst/>
            <a:gdLst/>
            <a:ahLst/>
            <a:cxnLst/>
            <a:rect l="l" t="t" r="r" b="b"/>
            <a:pathLst>
              <a:path w="5303520" h="207645">
                <a:moveTo>
                  <a:pt x="5303520" y="0"/>
                </a:moveTo>
                <a:lnTo>
                  <a:pt x="0" y="0"/>
                </a:lnTo>
                <a:lnTo>
                  <a:pt x="0" y="207263"/>
                </a:lnTo>
                <a:lnTo>
                  <a:pt x="5303520" y="207263"/>
                </a:lnTo>
                <a:lnTo>
                  <a:pt x="530352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116311" y="259080"/>
            <a:ext cx="2122931" cy="477011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449580" y="0"/>
            <a:ext cx="4845050" cy="736600"/>
          </a:xfrm>
          <a:custGeom>
            <a:avLst/>
            <a:gdLst/>
            <a:ahLst/>
            <a:cxnLst/>
            <a:rect l="l" t="t" r="r" b="b"/>
            <a:pathLst>
              <a:path w="4845050" h="736600">
                <a:moveTo>
                  <a:pt x="484479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22927" y="736092"/>
                </a:lnTo>
                <a:lnTo>
                  <a:pt x="4667647" y="731585"/>
                </a:lnTo>
                <a:lnTo>
                  <a:pt x="4709296" y="718659"/>
                </a:lnTo>
                <a:lnTo>
                  <a:pt x="4746984" y="698205"/>
                </a:lnTo>
                <a:lnTo>
                  <a:pt x="4779819" y="671115"/>
                </a:lnTo>
                <a:lnTo>
                  <a:pt x="4806909" y="638281"/>
                </a:lnTo>
                <a:lnTo>
                  <a:pt x="4827363" y="600593"/>
                </a:lnTo>
                <a:lnTo>
                  <a:pt x="4840289" y="558943"/>
                </a:lnTo>
                <a:lnTo>
                  <a:pt x="4844796" y="514223"/>
                </a:lnTo>
                <a:lnTo>
                  <a:pt x="484479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98398" y="132969"/>
            <a:ext cx="43021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4050" algn="l"/>
                <a:tab pos="2480945" algn="l"/>
              </a:tabLst>
            </a:pPr>
            <a:r>
              <a:rPr sz="2600" spc="295">
                <a:latin typeface="Calibri"/>
                <a:cs typeface="Calibri"/>
              </a:rPr>
              <a:t>C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40">
                <a:latin typeface="Calibri"/>
                <a:cs typeface="Calibri"/>
              </a:rPr>
              <a:t>D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65">
                <a:latin typeface="Calibri"/>
                <a:cs typeface="Calibri"/>
              </a:rPr>
              <a:t>S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E	</a:t>
            </a:r>
            <a:r>
              <a:rPr sz="2600" spc="300">
                <a:latin typeface="Calibri"/>
                <a:cs typeface="Calibri"/>
              </a:rPr>
              <a:t>P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ODU</a:t>
            </a:r>
            <a:r>
              <a:rPr sz="2600" spc="22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O</a:t>
            </a:r>
            <a:r>
              <a:rPr sz="2600">
                <a:latin typeface="Calibri"/>
                <a:cs typeface="Calibri"/>
              </a:rPr>
              <a:t>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48238" y="330835"/>
            <a:ext cx="25781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Calibri"/>
                <a:cs typeface="Calibri"/>
              </a:rPr>
              <a:t>38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1106297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2245" algn="l"/>
              </a:tabLst>
            </a:pPr>
            <a:r>
              <a:rPr sz="1800" spc="-5">
                <a:latin typeface="Calibri Light"/>
                <a:cs typeface="Calibri Light"/>
              </a:rPr>
              <a:t>Caso</a:t>
            </a:r>
            <a:r>
              <a:rPr sz="1800" spc="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cliente</a:t>
            </a:r>
            <a:r>
              <a:rPr sz="1800" spc="30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NÃO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DESEJE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fazer</a:t>
            </a:r>
            <a:r>
              <a:rPr sz="1800" spc="3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</a:t>
            </a:r>
            <a:r>
              <a:rPr sz="1800" spc="2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portabilidade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do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seu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número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fixo,</a:t>
            </a:r>
            <a:r>
              <a:rPr sz="1800" spc="3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indique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</a:t>
            </a:r>
            <a:r>
              <a:rPr sz="1800" spc="3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opção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Não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no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formulário</a:t>
            </a:r>
            <a:r>
              <a:rPr sz="1800" spc="3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e,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em</a:t>
            </a:r>
            <a:r>
              <a:rPr sz="1800" spc="3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seguida, </a:t>
            </a:r>
            <a:r>
              <a:rPr sz="1800" spc="-39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clique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no</a:t>
            </a:r>
            <a:r>
              <a:rPr sz="1800" spc="-10">
                <a:latin typeface="Calibri Light"/>
                <a:cs typeface="Calibri Light"/>
              </a:rPr>
              <a:t> botão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Avançar</a:t>
            </a:r>
            <a:r>
              <a:rPr sz="1800" spc="-4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seguir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com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processo.</a:t>
            </a:r>
            <a:endParaRPr sz="1800"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400" y="3014472"/>
            <a:ext cx="10392156" cy="461128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5553455" y="4605782"/>
            <a:ext cx="152273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1019"/>
              </a:lnSpc>
            </a:pP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JOAQUIM</a:t>
            </a:r>
            <a:r>
              <a:rPr sz="850" b="1" spc="3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JOSÉ</a:t>
            </a:r>
            <a:r>
              <a:rPr sz="850" b="1" spc="-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DA</a:t>
            </a:r>
            <a:r>
              <a:rPr sz="850" b="1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SILVA</a:t>
            </a:r>
            <a:r>
              <a:rPr sz="850" b="1" spc="2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5">
                <a:solidFill>
                  <a:srgbClr val="44536A"/>
                </a:solidFill>
                <a:latin typeface="Calibri"/>
                <a:cs typeface="Calibri"/>
              </a:rPr>
              <a:t>XAVIER</a:t>
            </a:r>
            <a:endParaRPr sz="850">
              <a:latin typeface="Calibri"/>
              <a:cs typeface="Calibr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885634" y="4325302"/>
            <a:ext cx="2874010" cy="2306955"/>
            <a:chOff x="885634" y="4325302"/>
            <a:chExt cx="2874010" cy="2306955"/>
          </a:xfrm>
        </p:grpSpPr>
        <p:sp>
          <p:nvSpPr>
            <p:cNvPr id="10" name="object 10"/>
            <p:cNvSpPr/>
            <p:nvPr/>
          </p:nvSpPr>
          <p:spPr>
            <a:xfrm>
              <a:off x="1046226" y="4485894"/>
              <a:ext cx="2699385" cy="2132330"/>
            </a:xfrm>
            <a:custGeom>
              <a:avLst/>
              <a:gdLst/>
              <a:ahLst/>
              <a:cxnLst/>
              <a:rect l="l" t="t" r="r" b="b"/>
              <a:pathLst>
                <a:path w="2699385" h="2132329">
                  <a:moveTo>
                    <a:pt x="0" y="135382"/>
                  </a:moveTo>
                  <a:lnTo>
                    <a:pt x="6902" y="92577"/>
                  </a:lnTo>
                  <a:lnTo>
                    <a:pt x="26122" y="55412"/>
                  </a:lnTo>
                  <a:lnTo>
                    <a:pt x="55429" y="26111"/>
                  </a:lnTo>
                  <a:lnTo>
                    <a:pt x="92592" y="6898"/>
                  </a:lnTo>
                  <a:lnTo>
                    <a:pt x="135382" y="0"/>
                  </a:lnTo>
                  <a:lnTo>
                    <a:pt x="2563622" y="0"/>
                  </a:lnTo>
                  <a:lnTo>
                    <a:pt x="2606426" y="6898"/>
                  </a:lnTo>
                  <a:lnTo>
                    <a:pt x="2643591" y="26111"/>
                  </a:lnTo>
                  <a:lnTo>
                    <a:pt x="2672892" y="55412"/>
                  </a:lnTo>
                  <a:lnTo>
                    <a:pt x="2692105" y="92577"/>
                  </a:lnTo>
                  <a:lnTo>
                    <a:pt x="2699004" y="135382"/>
                  </a:lnTo>
                  <a:lnTo>
                    <a:pt x="2699004" y="1996694"/>
                  </a:lnTo>
                  <a:lnTo>
                    <a:pt x="2692105" y="2039498"/>
                  </a:lnTo>
                  <a:lnTo>
                    <a:pt x="2672892" y="2076663"/>
                  </a:lnTo>
                  <a:lnTo>
                    <a:pt x="2643591" y="2105964"/>
                  </a:lnTo>
                  <a:lnTo>
                    <a:pt x="2606426" y="2125177"/>
                  </a:lnTo>
                  <a:lnTo>
                    <a:pt x="2563622" y="2132076"/>
                  </a:lnTo>
                  <a:lnTo>
                    <a:pt x="135382" y="2132076"/>
                  </a:lnTo>
                  <a:lnTo>
                    <a:pt x="92592" y="2125177"/>
                  </a:lnTo>
                  <a:lnTo>
                    <a:pt x="55429" y="2105964"/>
                  </a:lnTo>
                  <a:lnTo>
                    <a:pt x="26122" y="2076663"/>
                  </a:lnTo>
                  <a:lnTo>
                    <a:pt x="6902" y="2039498"/>
                  </a:lnTo>
                  <a:lnTo>
                    <a:pt x="0" y="1996694"/>
                  </a:lnTo>
                  <a:lnTo>
                    <a:pt x="0" y="13538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899922" y="4339590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146303" y="0"/>
                  </a:moveTo>
                  <a:lnTo>
                    <a:pt x="100062" y="7461"/>
                  </a:lnTo>
                  <a:lnTo>
                    <a:pt x="59900" y="28236"/>
                  </a:lnTo>
                  <a:lnTo>
                    <a:pt x="28229" y="59911"/>
                  </a:lnTo>
                  <a:lnTo>
                    <a:pt x="7459" y="100071"/>
                  </a:lnTo>
                  <a:lnTo>
                    <a:pt x="0" y="146303"/>
                  </a:lnTo>
                  <a:lnTo>
                    <a:pt x="7459" y="192536"/>
                  </a:lnTo>
                  <a:lnTo>
                    <a:pt x="28229" y="232696"/>
                  </a:lnTo>
                  <a:lnTo>
                    <a:pt x="59900" y="264371"/>
                  </a:lnTo>
                  <a:lnTo>
                    <a:pt x="100062" y="285146"/>
                  </a:lnTo>
                  <a:lnTo>
                    <a:pt x="146303" y="292607"/>
                  </a:lnTo>
                  <a:lnTo>
                    <a:pt x="192545" y="285146"/>
                  </a:lnTo>
                  <a:lnTo>
                    <a:pt x="232707" y="264371"/>
                  </a:lnTo>
                  <a:lnTo>
                    <a:pt x="264378" y="232696"/>
                  </a:lnTo>
                  <a:lnTo>
                    <a:pt x="285148" y="192536"/>
                  </a:lnTo>
                  <a:lnTo>
                    <a:pt x="292608" y="146303"/>
                  </a:lnTo>
                  <a:lnTo>
                    <a:pt x="285148" y="100071"/>
                  </a:lnTo>
                  <a:lnTo>
                    <a:pt x="264378" y="59911"/>
                  </a:lnTo>
                  <a:lnTo>
                    <a:pt x="232707" y="28236"/>
                  </a:lnTo>
                  <a:lnTo>
                    <a:pt x="192545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899922" y="4339590"/>
              <a:ext cx="2263140" cy="1897380"/>
            </a:xfrm>
            <a:custGeom>
              <a:avLst/>
              <a:gdLst/>
              <a:ahLst/>
              <a:cxnLst/>
              <a:rect l="l" t="t" r="r" b="b"/>
              <a:pathLst>
                <a:path w="2263140" h="1897379">
                  <a:moveTo>
                    <a:pt x="0" y="146303"/>
                  </a:moveTo>
                  <a:lnTo>
                    <a:pt x="7459" y="100071"/>
                  </a:lnTo>
                  <a:lnTo>
                    <a:pt x="28229" y="59911"/>
                  </a:lnTo>
                  <a:lnTo>
                    <a:pt x="59900" y="28236"/>
                  </a:lnTo>
                  <a:lnTo>
                    <a:pt x="100062" y="7461"/>
                  </a:lnTo>
                  <a:lnTo>
                    <a:pt x="146303" y="0"/>
                  </a:lnTo>
                  <a:lnTo>
                    <a:pt x="192545" y="7461"/>
                  </a:lnTo>
                  <a:lnTo>
                    <a:pt x="232707" y="28236"/>
                  </a:lnTo>
                  <a:lnTo>
                    <a:pt x="264378" y="59911"/>
                  </a:lnTo>
                  <a:lnTo>
                    <a:pt x="285148" y="100071"/>
                  </a:lnTo>
                  <a:lnTo>
                    <a:pt x="292608" y="146303"/>
                  </a:lnTo>
                  <a:lnTo>
                    <a:pt x="285148" y="192536"/>
                  </a:lnTo>
                  <a:lnTo>
                    <a:pt x="264378" y="232696"/>
                  </a:lnTo>
                  <a:lnTo>
                    <a:pt x="232707" y="264371"/>
                  </a:lnTo>
                  <a:lnTo>
                    <a:pt x="192545" y="285146"/>
                  </a:lnTo>
                  <a:lnTo>
                    <a:pt x="146303" y="292607"/>
                  </a:lnTo>
                  <a:lnTo>
                    <a:pt x="100062" y="285146"/>
                  </a:lnTo>
                  <a:lnTo>
                    <a:pt x="59900" y="264371"/>
                  </a:lnTo>
                  <a:lnTo>
                    <a:pt x="28229" y="232696"/>
                  </a:lnTo>
                  <a:lnTo>
                    <a:pt x="7459" y="192536"/>
                  </a:lnTo>
                  <a:lnTo>
                    <a:pt x="0" y="146303"/>
                  </a:lnTo>
                  <a:close/>
                </a:path>
                <a:path w="2263140" h="1897379">
                  <a:moveTo>
                    <a:pt x="1167384" y="1554479"/>
                  </a:moveTo>
                  <a:lnTo>
                    <a:pt x="1172777" y="1527798"/>
                  </a:lnTo>
                  <a:lnTo>
                    <a:pt x="1187481" y="1505997"/>
                  </a:lnTo>
                  <a:lnTo>
                    <a:pt x="1209282" y="1491293"/>
                  </a:lnTo>
                  <a:lnTo>
                    <a:pt x="1235964" y="1485900"/>
                  </a:lnTo>
                  <a:lnTo>
                    <a:pt x="2194560" y="1485900"/>
                  </a:lnTo>
                  <a:lnTo>
                    <a:pt x="2221241" y="1491293"/>
                  </a:lnTo>
                  <a:lnTo>
                    <a:pt x="2243042" y="1505997"/>
                  </a:lnTo>
                  <a:lnTo>
                    <a:pt x="2257746" y="1527798"/>
                  </a:lnTo>
                  <a:lnTo>
                    <a:pt x="2263140" y="1554479"/>
                  </a:lnTo>
                  <a:lnTo>
                    <a:pt x="2263140" y="1828800"/>
                  </a:lnTo>
                  <a:lnTo>
                    <a:pt x="2257746" y="1855481"/>
                  </a:lnTo>
                  <a:lnTo>
                    <a:pt x="2243042" y="1877282"/>
                  </a:lnTo>
                  <a:lnTo>
                    <a:pt x="2221241" y="1891986"/>
                  </a:lnTo>
                  <a:lnTo>
                    <a:pt x="2194560" y="1897379"/>
                  </a:lnTo>
                  <a:lnTo>
                    <a:pt x="1235964" y="1897379"/>
                  </a:lnTo>
                  <a:lnTo>
                    <a:pt x="1209282" y="1891986"/>
                  </a:lnTo>
                  <a:lnTo>
                    <a:pt x="1187481" y="1877282"/>
                  </a:lnTo>
                  <a:lnTo>
                    <a:pt x="1172777" y="1855481"/>
                  </a:lnTo>
                  <a:lnTo>
                    <a:pt x="1167384" y="1828800"/>
                  </a:lnTo>
                  <a:lnTo>
                    <a:pt x="1167384" y="1554479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3036570" y="5682234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5" h="291464">
                  <a:moveTo>
                    <a:pt x="146304" y="0"/>
                  </a:moveTo>
                  <a:lnTo>
                    <a:pt x="100071" y="7418"/>
                  </a:lnTo>
                  <a:lnTo>
                    <a:pt x="59911" y="28078"/>
                  </a:lnTo>
                  <a:lnTo>
                    <a:pt x="28236" y="59582"/>
                  </a:lnTo>
                  <a:lnTo>
                    <a:pt x="7461" y="99535"/>
                  </a:lnTo>
                  <a:lnTo>
                    <a:pt x="0" y="145542"/>
                  </a:lnTo>
                  <a:lnTo>
                    <a:pt x="7461" y="191548"/>
                  </a:lnTo>
                  <a:lnTo>
                    <a:pt x="28236" y="231501"/>
                  </a:lnTo>
                  <a:lnTo>
                    <a:pt x="59911" y="263005"/>
                  </a:lnTo>
                  <a:lnTo>
                    <a:pt x="100071" y="283665"/>
                  </a:lnTo>
                  <a:lnTo>
                    <a:pt x="146304" y="291084"/>
                  </a:lnTo>
                  <a:lnTo>
                    <a:pt x="192536" y="283665"/>
                  </a:lnTo>
                  <a:lnTo>
                    <a:pt x="232696" y="263005"/>
                  </a:lnTo>
                  <a:lnTo>
                    <a:pt x="264371" y="231501"/>
                  </a:lnTo>
                  <a:lnTo>
                    <a:pt x="285146" y="191548"/>
                  </a:lnTo>
                  <a:lnTo>
                    <a:pt x="292607" y="145542"/>
                  </a:lnTo>
                  <a:lnTo>
                    <a:pt x="285146" y="99535"/>
                  </a:lnTo>
                  <a:lnTo>
                    <a:pt x="264371" y="59582"/>
                  </a:lnTo>
                  <a:lnTo>
                    <a:pt x="232696" y="28078"/>
                  </a:lnTo>
                  <a:lnTo>
                    <a:pt x="192536" y="7418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036570" y="5682234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5" h="291464">
                  <a:moveTo>
                    <a:pt x="0" y="145542"/>
                  </a:moveTo>
                  <a:lnTo>
                    <a:pt x="7461" y="99535"/>
                  </a:lnTo>
                  <a:lnTo>
                    <a:pt x="28236" y="59582"/>
                  </a:lnTo>
                  <a:lnTo>
                    <a:pt x="59911" y="28078"/>
                  </a:lnTo>
                  <a:lnTo>
                    <a:pt x="100071" y="7418"/>
                  </a:lnTo>
                  <a:lnTo>
                    <a:pt x="146304" y="0"/>
                  </a:lnTo>
                  <a:lnTo>
                    <a:pt x="192536" y="7418"/>
                  </a:lnTo>
                  <a:lnTo>
                    <a:pt x="232696" y="28078"/>
                  </a:lnTo>
                  <a:lnTo>
                    <a:pt x="264371" y="59582"/>
                  </a:lnTo>
                  <a:lnTo>
                    <a:pt x="285146" y="99535"/>
                  </a:lnTo>
                  <a:lnTo>
                    <a:pt x="292607" y="145542"/>
                  </a:lnTo>
                  <a:lnTo>
                    <a:pt x="285146" y="191548"/>
                  </a:lnTo>
                  <a:lnTo>
                    <a:pt x="264371" y="231501"/>
                  </a:lnTo>
                  <a:lnTo>
                    <a:pt x="232696" y="263005"/>
                  </a:lnTo>
                  <a:lnTo>
                    <a:pt x="192536" y="283665"/>
                  </a:lnTo>
                  <a:lnTo>
                    <a:pt x="146304" y="291084"/>
                  </a:lnTo>
                  <a:lnTo>
                    <a:pt x="100071" y="283665"/>
                  </a:lnTo>
                  <a:lnTo>
                    <a:pt x="59911" y="263005"/>
                  </a:lnTo>
                  <a:lnTo>
                    <a:pt x="28236" y="231501"/>
                  </a:lnTo>
                  <a:lnTo>
                    <a:pt x="7461" y="191548"/>
                  </a:lnTo>
                  <a:lnTo>
                    <a:pt x="0" y="14554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908050" y="3008122"/>
            <a:ext cx="10405110" cy="4694555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000">
              <a:latin typeface="Times New Roman"/>
              <a:cs typeface="Times New Roman"/>
            </a:endParaRPr>
          </a:p>
          <a:p>
            <a:pPr marL="97790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450">
              <a:latin typeface="Calibri"/>
              <a:cs typeface="Calibri"/>
            </a:endParaRPr>
          </a:p>
          <a:p>
            <a:pPr marL="2235835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3956303" y="3395472"/>
            <a:ext cx="5689600" cy="251460"/>
          </a:xfrm>
          <a:custGeom>
            <a:avLst/>
            <a:gdLst/>
            <a:ahLst/>
            <a:cxnLst/>
            <a:rect l="l" t="t" r="r" b="b"/>
            <a:pathLst>
              <a:path w="5689600" h="251460">
                <a:moveTo>
                  <a:pt x="5689092" y="0"/>
                </a:moveTo>
                <a:lnTo>
                  <a:pt x="0" y="0"/>
                </a:lnTo>
                <a:lnTo>
                  <a:pt x="0" y="251460"/>
                </a:lnTo>
                <a:lnTo>
                  <a:pt x="5689092" y="251460"/>
                </a:lnTo>
                <a:lnTo>
                  <a:pt x="568909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b="0" spc="-25">
                <a:latin typeface="Lucida Sans Unicode"/>
                <a:cs typeface="Lucida Sans Unicode"/>
              </a:rPr>
              <a:t>S</a:t>
            </a:r>
            <a:r>
              <a:rPr b="0" spc="-10">
                <a:latin typeface="Lucida Sans Unicode"/>
                <a:cs typeface="Lucida Sans Unicode"/>
              </a:rPr>
              <a:t>i</a:t>
            </a:r>
            <a:r>
              <a:rPr b="0" spc="-20">
                <a:latin typeface="Lucida Sans Unicode"/>
                <a:cs typeface="Lucida Sans Unicode"/>
              </a:rPr>
              <a:t>s</a:t>
            </a:r>
            <a:r>
              <a:rPr b="0" spc="-25">
                <a:latin typeface="Lucida Sans Unicode"/>
                <a:cs typeface="Lucida Sans Unicode"/>
              </a:rPr>
              <a:t>t</a:t>
            </a:r>
            <a:r>
              <a:rPr b="0" spc="70">
                <a:latin typeface="Lucida Sans Unicode"/>
                <a:cs typeface="Lucida Sans Unicode"/>
              </a:rPr>
              <a:t>e</a:t>
            </a:r>
            <a:r>
              <a:rPr b="0" spc="110">
                <a:latin typeface="Lucida Sans Unicode"/>
                <a:cs typeface="Lucida Sans Unicode"/>
              </a:rPr>
              <a:t>m</a:t>
            </a:r>
            <a:r>
              <a:rPr b="0" spc="155">
                <a:latin typeface="Lucida Sans Unicode"/>
                <a:cs typeface="Lucida Sans Unicode"/>
              </a:rPr>
              <a:t>a</a:t>
            </a:r>
            <a:r>
              <a:rPr b="0" spc="-55">
                <a:latin typeface="Lucida Sans Unicode"/>
                <a:cs typeface="Lucida Sans Unicode"/>
              </a:rPr>
              <a:t> </a:t>
            </a:r>
            <a:r>
              <a:rPr b="0" spc="-35">
                <a:latin typeface="Lucida Sans Unicode"/>
                <a:cs typeface="Lucida Sans Unicode"/>
              </a:rPr>
              <a:t>SOL</a:t>
            </a:r>
            <a:r>
              <a:rPr b="0" spc="-65">
                <a:latin typeface="Lucida Sans Unicode"/>
                <a:cs typeface="Lucida Sans Unicode"/>
              </a:rPr>
              <a:t>AR</a:t>
            </a:r>
            <a:r>
              <a:rPr b="0">
                <a:latin typeface="Lucida Sans Unicode"/>
                <a:cs typeface="Lucida Sans Unicode"/>
              </a:rPr>
              <a:t> </a:t>
            </a:r>
            <a:r>
              <a:rPr b="0" spc="-100">
                <a:latin typeface="Lucida Sans Unicode"/>
                <a:cs typeface="Lucida Sans Unicode"/>
              </a:rPr>
              <a:t> </a:t>
            </a:r>
            <a:r>
              <a:rPr b="0" spc="-150">
                <a:latin typeface="Lucida Sans Unicode"/>
                <a:cs typeface="Lucida Sans Unicode"/>
              </a:rPr>
              <a:t>|</a:t>
            </a:r>
            <a:r>
              <a:rPr b="0">
                <a:latin typeface="Lucida Sans Unicode"/>
                <a:cs typeface="Lucida Sans Unicode"/>
              </a:rPr>
              <a:t> </a:t>
            </a:r>
            <a:r>
              <a:rPr b="0" spc="-130">
                <a:latin typeface="Lucida Sans Unicode"/>
                <a:cs typeface="Lucida Sans Unicode"/>
              </a:rPr>
              <a:t> </a:t>
            </a:r>
            <a:r>
              <a:rPr spc="15"/>
              <a:t>J</a:t>
            </a:r>
            <a:r>
              <a:rPr spc="25"/>
              <a:t>or</a:t>
            </a:r>
            <a:r>
              <a:rPr spc="30"/>
              <a:t>f</a:t>
            </a:r>
            <a:r>
              <a:rPr spc="15"/>
              <a:t>i</a:t>
            </a:r>
            <a:r>
              <a:rPr spc="110"/>
              <a:t>a</a:t>
            </a:r>
            <a:r>
              <a:rPr spc="114"/>
              <a:t>d</a:t>
            </a:r>
            <a:r>
              <a:rPr spc="155"/>
              <a:t>a</a:t>
            </a:r>
            <a:r>
              <a:rPr spc="-20"/>
              <a:t> </a:t>
            </a:r>
            <a:r>
              <a:rPr spc="-190"/>
              <a:t>E</a:t>
            </a:r>
            <a:r>
              <a:rPr spc="-80"/>
              <a:t>2E</a:t>
            </a:r>
            <a:r>
              <a:rPr spc="-40"/>
              <a:t> </a:t>
            </a:r>
            <a:r>
              <a:rPr spc="430">
                <a:latin typeface="Trebuchet MS"/>
                <a:cs typeface="Trebuchet MS"/>
              </a:rPr>
              <a:t>–</a:t>
            </a:r>
            <a:r>
              <a:rPr spc="-80">
                <a:latin typeface="Trebuchet MS"/>
                <a:cs typeface="Trebuchet MS"/>
              </a:rPr>
              <a:t> </a:t>
            </a:r>
            <a:r>
              <a:rPr spc="15"/>
              <a:t>Reside</a:t>
            </a:r>
            <a:r>
              <a:rPr spc="30"/>
              <a:t>f</a:t>
            </a:r>
            <a:r>
              <a:rPr spc="15"/>
              <a:t>i</a:t>
            </a:r>
            <a:r>
              <a:rPr spc="50"/>
              <a:t>cial</a:t>
            </a:r>
          </a:p>
        </p:txBody>
      </p:sp>
    </p:spTree>
    <p:extLst>
      <p:ext uri="{BB962C8B-B14F-4D97-AF65-F5344CB8AC3E}">
        <p14:creationId xmlns:p14="http://schemas.microsoft.com/office/powerpoint/2010/main" val="2773740436"/>
      </p:ext>
    </p:extLst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449580" y="0"/>
            <a:ext cx="4845050" cy="736600"/>
          </a:xfrm>
          <a:custGeom>
            <a:avLst/>
            <a:gdLst/>
            <a:ahLst/>
            <a:cxnLst/>
            <a:rect l="l" t="t" r="r" b="b"/>
            <a:pathLst>
              <a:path w="4845050" h="736600">
                <a:moveTo>
                  <a:pt x="484479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22927" y="736092"/>
                </a:lnTo>
                <a:lnTo>
                  <a:pt x="4667647" y="731585"/>
                </a:lnTo>
                <a:lnTo>
                  <a:pt x="4709296" y="718659"/>
                </a:lnTo>
                <a:lnTo>
                  <a:pt x="4746984" y="698205"/>
                </a:lnTo>
                <a:lnTo>
                  <a:pt x="4779819" y="671115"/>
                </a:lnTo>
                <a:lnTo>
                  <a:pt x="4806909" y="638281"/>
                </a:lnTo>
                <a:lnTo>
                  <a:pt x="4827363" y="600593"/>
                </a:lnTo>
                <a:lnTo>
                  <a:pt x="4840289" y="558943"/>
                </a:lnTo>
                <a:lnTo>
                  <a:pt x="4844796" y="514223"/>
                </a:lnTo>
                <a:lnTo>
                  <a:pt x="484479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98398" y="132969"/>
            <a:ext cx="43021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4050" algn="l"/>
                <a:tab pos="2480945" algn="l"/>
              </a:tabLst>
            </a:pPr>
            <a:r>
              <a:rPr sz="2600" spc="295">
                <a:latin typeface="Calibri"/>
                <a:cs typeface="Calibri"/>
              </a:rPr>
              <a:t>C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40">
                <a:latin typeface="Calibri"/>
                <a:cs typeface="Calibri"/>
              </a:rPr>
              <a:t>D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65">
                <a:latin typeface="Calibri"/>
                <a:cs typeface="Calibri"/>
              </a:rPr>
              <a:t>S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E	</a:t>
            </a:r>
            <a:r>
              <a:rPr sz="2600" spc="300">
                <a:latin typeface="Calibri"/>
                <a:cs typeface="Calibri"/>
              </a:rPr>
              <a:t>P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ODU</a:t>
            </a:r>
            <a:r>
              <a:rPr sz="2600" spc="22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O</a:t>
            </a:r>
            <a:r>
              <a:rPr sz="2600">
                <a:latin typeface="Calibri"/>
                <a:cs typeface="Calibri"/>
              </a:rPr>
              <a:t>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89915" y="1810274"/>
            <a:ext cx="1106297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95580" algn="l"/>
              </a:tabLst>
            </a:pPr>
            <a:r>
              <a:rPr lang="pt-BR" sz="1800" spc="-1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Agora, </a:t>
            </a:r>
            <a:r>
              <a:rPr sz="1800" spc="-5" err="1">
                <a:latin typeface="Calibri Light"/>
                <a:cs typeface="Calibri Light"/>
              </a:rPr>
              <a:t>caso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0" err="1">
                <a:latin typeface="Calibri Light"/>
                <a:cs typeface="Calibri Light"/>
              </a:rPr>
              <a:t>cliente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lang="pt-BR" sz="1800" spc="-5">
                <a:latin typeface="Calibri Light"/>
                <a:cs typeface="Calibri Light"/>
              </a:rPr>
              <a:t>DESEJE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20" err="1">
                <a:latin typeface="Calibri Light"/>
                <a:cs typeface="Calibri Light"/>
              </a:rPr>
              <a:t>portabilidade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do </a:t>
            </a:r>
            <a:r>
              <a:rPr sz="1800" spc="-10" err="1">
                <a:latin typeface="Calibri Light"/>
                <a:cs typeface="Calibri Light"/>
              </a:rPr>
              <a:t>seu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número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spc="-25" err="1">
                <a:latin typeface="Calibri Light"/>
                <a:cs typeface="Calibri Light"/>
              </a:rPr>
              <a:t>fixo</a:t>
            </a:r>
            <a:r>
              <a:rPr sz="1800" spc="-25">
                <a:latin typeface="Calibri Light"/>
                <a:cs typeface="Calibri Light"/>
              </a:rPr>
              <a:t>, </a:t>
            </a:r>
            <a:r>
              <a:rPr sz="1800" err="1">
                <a:latin typeface="Calibri Light"/>
                <a:cs typeface="Calibri Light"/>
              </a:rPr>
              <a:t>indique</a:t>
            </a:r>
            <a:r>
              <a:rPr sz="1800">
                <a:latin typeface="Calibri Light"/>
                <a:cs typeface="Calibri Light"/>
              </a:rPr>
              <a:t> a </a:t>
            </a:r>
            <a:r>
              <a:rPr sz="1800" spc="-5" err="1">
                <a:latin typeface="Calibri Light"/>
                <a:cs typeface="Calibri Light"/>
              </a:rPr>
              <a:t>opção</a:t>
            </a:r>
            <a:r>
              <a:rPr sz="1800" spc="-5">
                <a:latin typeface="Calibri Light"/>
                <a:cs typeface="Calibri Light"/>
              </a:rPr>
              <a:t> Sim </a:t>
            </a:r>
            <a:r>
              <a:rPr sz="1800">
                <a:latin typeface="Calibri Light"/>
                <a:cs typeface="Calibri Light"/>
              </a:rPr>
              <a:t>no </a:t>
            </a:r>
            <a:r>
              <a:rPr sz="1800" spc="-10" err="1">
                <a:latin typeface="Calibri Light"/>
                <a:cs typeface="Calibri Light"/>
              </a:rPr>
              <a:t>formulário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e, </a:t>
            </a:r>
            <a:r>
              <a:rPr sz="1800" spc="-5" err="1">
                <a:latin typeface="Calibri Light"/>
                <a:cs typeface="Calibri Light"/>
              </a:rPr>
              <a:t>em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seguida</a:t>
            </a:r>
            <a:r>
              <a:rPr sz="1800">
                <a:latin typeface="Calibri Light"/>
                <a:cs typeface="Calibri Light"/>
              </a:rPr>
              <a:t>, </a:t>
            </a:r>
            <a:r>
              <a:rPr sz="1800" spc="-10" err="1">
                <a:latin typeface="Calibri Light"/>
                <a:cs typeface="Calibri Light"/>
              </a:rPr>
              <a:t>informe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5" err="1">
                <a:latin typeface="Calibri Light"/>
                <a:cs typeface="Calibri Light"/>
              </a:rPr>
              <a:t>número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15" err="1">
                <a:latin typeface="Calibri Light"/>
                <a:cs typeface="Calibri Light"/>
              </a:rPr>
              <a:t>telefone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que </a:t>
            </a:r>
            <a:r>
              <a:rPr sz="1800" spc="-10" err="1">
                <a:latin typeface="Calibri Light"/>
                <a:cs typeface="Calibri Light"/>
              </a:rPr>
              <a:t>será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portado</a:t>
            </a:r>
            <a:r>
              <a:rPr sz="1800" spc="-5">
                <a:latin typeface="Calibri Light"/>
                <a:cs typeface="Calibri Light"/>
              </a:rPr>
              <a:t>. </a:t>
            </a:r>
            <a:r>
              <a:rPr sz="1800" spc="-5" err="1">
                <a:latin typeface="Calibri Light"/>
                <a:cs typeface="Calibri Light"/>
              </a:rPr>
              <a:t>Depois</a:t>
            </a:r>
            <a:r>
              <a:rPr sz="1800" spc="-5">
                <a:latin typeface="Calibri Light"/>
                <a:cs typeface="Calibri Light"/>
              </a:rPr>
              <a:t>, clique </a:t>
            </a:r>
            <a:r>
              <a:rPr sz="1800">
                <a:latin typeface="Calibri Light"/>
                <a:cs typeface="Calibri Light"/>
              </a:rPr>
              <a:t>no </a:t>
            </a:r>
            <a:r>
              <a:rPr sz="1800" spc="-5" err="1">
                <a:latin typeface="Calibri Light"/>
                <a:cs typeface="Calibri Light"/>
              </a:rPr>
              <a:t>botão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25" err="1">
                <a:latin typeface="Calibri Light"/>
                <a:cs typeface="Calibri Light"/>
              </a:rPr>
              <a:t>Verificar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e </a:t>
            </a:r>
            <a:r>
              <a:rPr sz="1800" spc="-15" err="1">
                <a:latin typeface="Calibri Light"/>
                <a:cs typeface="Calibri Light"/>
              </a:rPr>
              <a:t>siga</a:t>
            </a:r>
            <a:r>
              <a:rPr sz="1800" spc="37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com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err="1">
                <a:latin typeface="Calibri Light"/>
                <a:cs typeface="Calibri Light"/>
              </a:rPr>
              <a:t>passo</a:t>
            </a:r>
            <a:r>
              <a:rPr sz="1800">
                <a:latin typeface="Calibri Light"/>
                <a:cs typeface="Calibri Light"/>
              </a:rPr>
              <a:t> a </a:t>
            </a:r>
            <a:r>
              <a:rPr sz="1800" err="1">
                <a:latin typeface="Calibri Light"/>
                <a:cs typeface="Calibri Light"/>
              </a:rPr>
              <a:t>passo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das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informações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portabilidade</a:t>
            </a:r>
            <a:r>
              <a:rPr sz="1800" spc="-5">
                <a:latin typeface="Calibri Light"/>
                <a:cs typeface="Calibri Light"/>
              </a:rPr>
              <a:t>.</a:t>
            </a:r>
            <a:endParaRPr sz="1800"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3019044"/>
            <a:ext cx="10392156" cy="4606782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842642" y="6223889"/>
            <a:ext cx="55245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0000</a:t>
            </a:r>
            <a:r>
              <a:rPr sz="850" b="1" spc="5">
                <a:solidFill>
                  <a:srgbClr val="44536A"/>
                </a:solidFill>
                <a:latin typeface="Calibri"/>
                <a:cs typeface="Calibri"/>
              </a:rPr>
              <a:t> -</a:t>
            </a:r>
            <a:r>
              <a:rPr sz="850" b="1" spc="-2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0000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479034" y="4608957"/>
            <a:ext cx="152273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1015"/>
              </a:lnSpc>
            </a:pP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JOAQUIM</a:t>
            </a:r>
            <a:r>
              <a:rPr sz="850" b="1" spc="3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JOSÉ</a:t>
            </a:r>
            <a:r>
              <a:rPr sz="850" b="1" spc="-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DA</a:t>
            </a:r>
            <a:r>
              <a:rPr sz="850" b="1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SILVA</a:t>
            </a:r>
            <a:r>
              <a:rPr sz="850" b="1" spc="2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5">
                <a:solidFill>
                  <a:srgbClr val="44536A"/>
                </a:solidFill>
                <a:latin typeface="Calibri"/>
                <a:cs typeface="Calibri"/>
              </a:rPr>
              <a:t>XAVIER</a:t>
            </a:r>
            <a:endParaRPr sz="850">
              <a:latin typeface="Calibri"/>
              <a:cs typeface="Calibri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885634" y="4325302"/>
            <a:ext cx="2874010" cy="2306955"/>
            <a:chOff x="885634" y="4325302"/>
            <a:chExt cx="2874010" cy="2306955"/>
          </a:xfrm>
        </p:grpSpPr>
        <p:sp>
          <p:nvSpPr>
            <p:cNvPr id="11" name="object 11"/>
            <p:cNvSpPr/>
            <p:nvPr/>
          </p:nvSpPr>
          <p:spPr>
            <a:xfrm>
              <a:off x="1046226" y="4485894"/>
              <a:ext cx="2699385" cy="2132330"/>
            </a:xfrm>
            <a:custGeom>
              <a:avLst/>
              <a:gdLst/>
              <a:ahLst/>
              <a:cxnLst/>
              <a:rect l="l" t="t" r="r" b="b"/>
              <a:pathLst>
                <a:path w="2699385" h="2132329">
                  <a:moveTo>
                    <a:pt x="0" y="135382"/>
                  </a:moveTo>
                  <a:lnTo>
                    <a:pt x="6902" y="92577"/>
                  </a:lnTo>
                  <a:lnTo>
                    <a:pt x="26122" y="55412"/>
                  </a:lnTo>
                  <a:lnTo>
                    <a:pt x="55429" y="26111"/>
                  </a:lnTo>
                  <a:lnTo>
                    <a:pt x="92592" y="6898"/>
                  </a:lnTo>
                  <a:lnTo>
                    <a:pt x="135382" y="0"/>
                  </a:lnTo>
                  <a:lnTo>
                    <a:pt x="2563622" y="0"/>
                  </a:lnTo>
                  <a:lnTo>
                    <a:pt x="2606426" y="6898"/>
                  </a:lnTo>
                  <a:lnTo>
                    <a:pt x="2643591" y="26111"/>
                  </a:lnTo>
                  <a:lnTo>
                    <a:pt x="2672892" y="55412"/>
                  </a:lnTo>
                  <a:lnTo>
                    <a:pt x="2692105" y="92577"/>
                  </a:lnTo>
                  <a:lnTo>
                    <a:pt x="2699004" y="135382"/>
                  </a:lnTo>
                  <a:lnTo>
                    <a:pt x="2699004" y="1996694"/>
                  </a:lnTo>
                  <a:lnTo>
                    <a:pt x="2692105" y="2039498"/>
                  </a:lnTo>
                  <a:lnTo>
                    <a:pt x="2672892" y="2076663"/>
                  </a:lnTo>
                  <a:lnTo>
                    <a:pt x="2643591" y="2105964"/>
                  </a:lnTo>
                  <a:lnTo>
                    <a:pt x="2606426" y="2125177"/>
                  </a:lnTo>
                  <a:lnTo>
                    <a:pt x="2563622" y="2132076"/>
                  </a:lnTo>
                  <a:lnTo>
                    <a:pt x="135382" y="2132076"/>
                  </a:lnTo>
                  <a:lnTo>
                    <a:pt x="92592" y="2125177"/>
                  </a:lnTo>
                  <a:lnTo>
                    <a:pt x="55429" y="2105964"/>
                  </a:lnTo>
                  <a:lnTo>
                    <a:pt x="26122" y="2076663"/>
                  </a:lnTo>
                  <a:lnTo>
                    <a:pt x="6902" y="2039498"/>
                  </a:lnTo>
                  <a:lnTo>
                    <a:pt x="0" y="1996694"/>
                  </a:lnTo>
                  <a:lnTo>
                    <a:pt x="0" y="13538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899922" y="4339590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146303" y="0"/>
                  </a:moveTo>
                  <a:lnTo>
                    <a:pt x="100062" y="7461"/>
                  </a:lnTo>
                  <a:lnTo>
                    <a:pt x="59900" y="28236"/>
                  </a:lnTo>
                  <a:lnTo>
                    <a:pt x="28229" y="59911"/>
                  </a:lnTo>
                  <a:lnTo>
                    <a:pt x="7459" y="100071"/>
                  </a:lnTo>
                  <a:lnTo>
                    <a:pt x="0" y="146303"/>
                  </a:lnTo>
                  <a:lnTo>
                    <a:pt x="7459" y="192536"/>
                  </a:lnTo>
                  <a:lnTo>
                    <a:pt x="28229" y="232696"/>
                  </a:lnTo>
                  <a:lnTo>
                    <a:pt x="59900" y="264371"/>
                  </a:lnTo>
                  <a:lnTo>
                    <a:pt x="100062" y="285146"/>
                  </a:lnTo>
                  <a:lnTo>
                    <a:pt x="146303" y="292607"/>
                  </a:lnTo>
                  <a:lnTo>
                    <a:pt x="192545" y="285146"/>
                  </a:lnTo>
                  <a:lnTo>
                    <a:pt x="232707" y="264371"/>
                  </a:lnTo>
                  <a:lnTo>
                    <a:pt x="264378" y="232696"/>
                  </a:lnTo>
                  <a:lnTo>
                    <a:pt x="285148" y="192536"/>
                  </a:lnTo>
                  <a:lnTo>
                    <a:pt x="292608" y="146303"/>
                  </a:lnTo>
                  <a:lnTo>
                    <a:pt x="285148" y="100071"/>
                  </a:lnTo>
                  <a:lnTo>
                    <a:pt x="264378" y="59911"/>
                  </a:lnTo>
                  <a:lnTo>
                    <a:pt x="232707" y="28236"/>
                  </a:lnTo>
                  <a:lnTo>
                    <a:pt x="192545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899922" y="4339590"/>
              <a:ext cx="2727960" cy="2161540"/>
            </a:xfrm>
            <a:custGeom>
              <a:avLst/>
              <a:gdLst/>
              <a:ahLst/>
              <a:cxnLst/>
              <a:rect l="l" t="t" r="r" b="b"/>
              <a:pathLst>
                <a:path w="2727960" h="2161540">
                  <a:moveTo>
                    <a:pt x="0" y="146303"/>
                  </a:moveTo>
                  <a:lnTo>
                    <a:pt x="7459" y="100071"/>
                  </a:lnTo>
                  <a:lnTo>
                    <a:pt x="28229" y="59911"/>
                  </a:lnTo>
                  <a:lnTo>
                    <a:pt x="59900" y="28236"/>
                  </a:lnTo>
                  <a:lnTo>
                    <a:pt x="100062" y="7461"/>
                  </a:lnTo>
                  <a:lnTo>
                    <a:pt x="146303" y="0"/>
                  </a:lnTo>
                  <a:lnTo>
                    <a:pt x="192545" y="7461"/>
                  </a:lnTo>
                  <a:lnTo>
                    <a:pt x="232707" y="28236"/>
                  </a:lnTo>
                  <a:lnTo>
                    <a:pt x="264378" y="59911"/>
                  </a:lnTo>
                  <a:lnTo>
                    <a:pt x="285148" y="100071"/>
                  </a:lnTo>
                  <a:lnTo>
                    <a:pt x="292608" y="146303"/>
                  </a:lnTo>
                  <a:lnTo>
                    <a:pt x="285148" y="192536"/>
                  </a:lnTo>
                  <a:lnTo>
                    <a:pt x="264378" y="232696"/>
                  </a:lnTo>
                  <a:lnTo>
                    <a:pt x="232707" y="264371"/>
                  </a:lnTo>
                  <a:lnTo>
                    <a:pt x="192545" y="285146"/>
                  </a:lnTo>
                  <a:lnTo>
                    <a:pt x="146303" y="292607"/>
                  </a:lnTo>
                  <a:lnTo>
                    <a:pt x="100062" y="285146"/>
                  </a:lnTo>
                  <a:lnTo>
                    <a:pt x="59900" y="264371"/>
                  </a:lnTo>
                  <a:lnTo>
                    <a:pt x="28229" y="232696"/>
                  </a:lnTo>
                  <a:lnTo>
                    <a:pt x="7459" y="192536"/>
                  </a:lnTo>
                  <a:lnTo>
                    <a:pt x="0" y="146303"/>
                  </a:lnTo>
                  <a:close/>
                </a:path>
                <a:path w="2727960" h="2161540">
                  <a:moveTo>
                    <a:pt x="1882139" y="1816862"/>
                  </a:moveTo>
                  <a:lnTo>
                    <a:pt x="1887555" y="1790086"/>
                  </a:lnTo>
                  <a:lnTo>
                    <a:pt x="1902317" y="1768205"/>
                  </a:lnTo>
                  <a:lnTo>
                    <a:pt x="1924198" y="1753443"/>
                  </a:lnTo>
                  <a:lnTo>
                    <a:pt x="1950974" y="1748027"/>
                  </a:lnTo>
                  <a:lnTo>
                    <a:pt x="2659126" y="1748027"/>
                  </a:lnTo>
                  <a:lnTo>
                    <a:pt x="2685901" y="1753443"/>
                  </a:lnTo>
                  <a:lnTo>
                    <a:pt x="2707782" y="1768205"/>
                  </a:lnTo>
                  <a:lnTo>
                    <a:pt x="2722544" y="1790086"/>
                  </a:lnTo>
                  <a:lnTo>
                    <a:pt x="2727960" y="1816862"/>
                  </a:lnTo>
                  <a:lnTo>
                    <a:pt x="2727960" y="2092197"/>
                  </a:lnTo>
                  <a:lnTo>
                    <a:pt x="2722544" y="2118973"/>
                  </a:lnTo>
                  <a:lnTo>
                    <a:pt x="2707782" y="2140854"/>
                  </a:lnTo>
                  <a:lnTo>
                    <a:pt x="2685901" y="2155616"/>
                  </a:lnTo>
                  <a:lnTo>
                    <a:pt x="2659126" y="2161032"/>
                  </a:lnTo>
                  <a:lnTo>
                    <a:pt x="1950974" y="2161032"/>
                  </a:lnTo>
                  <a:lnTo>
                    <a:pt x="1924198" y="2155616"/>
                  </a:lnTo>
                  <a:lnTo>
                    <a:pt x="1902317" y="2140854"/>
                  </a:lnTo>
                  <a:lnTo>
                    <a:pt x="1887555" y="2118973"/>
                  </a:lnTo>
                  <a:lnTo>
                    <a:pt x="1882139" y="2092197"/>
                  </a:lnTo>
                  <a:lnTo>
                    <a:pt x="1882139" y="181686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635757" y="5944362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146304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4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4" y="292608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8" y="146304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2635757" y="5944362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0" y="146304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4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8" y="146304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4" y="292608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908050" y="3012694"/>
            <a:ext cx="10405110" cy="4690110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950">
              <a:latin typeface="Times New Roman"/>
              <a:cs typeface="Times New Roman"/>
            </a:endParaRPr>
          </a:p>
          <a:p>
            <a:pPr marL="97790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 marL="1834514">
              <a:lnSpc>
                <a:spcPct val="100000"/>
              </a:lnSpc>
              <a:spcBef>
                <a:spcPts val="944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3956303" y="3395472"/>
            <a:ext cx="5689600" cy="251460"/>
          </a:xfrm>
          <a:custGeom>
            <a:avLst/>
            <a:gdLst/>
            <a:ahLst/>
            <a:cxnLst/>
            <a:rect l="l" t="t" r="r" b="b"/>
            <a:pathLst>
              <a:path w="5689600" h="251460">
                <a:moveTo>
                  <a:pt x="5689092" y="0"/>
                </a:moveTo>
                <a:lnTo>
                  <a:pt x="0" y="0"/>
                </a:lnTo>
                <a:lnTo>
                  <a:pt x="0" y="251460"/>
                </a:lnTo>
                <a:lnTo>
                  <a:pt x="5689092" y="251460"/>
                </a:lnTo>
                <a:lnTo>
                  <a:pt x="568909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6">
            <a:extLst>
              <a:ext uri="{FF2B5EF4-FFF2-40B4-BE49-F238E27FC236}">
                <a16:creationId xmlns:a16="http://schemas.microsoft.com/office/drawing/2014/main" id="{95D2EE95-33CE-F235-35E8-F94BE798F42D}"/>
              </a:ext>
            </a:extLst>
          </p:cNvPr>
          <p:cNvSpPr txBox="1"/>
          <p:nvPr/>
        </p:nvSpPr>
        <p:spPr>
          <a:xfrm>
            <a:off x="528929" y="997712"/>
            <a:ext cx="1106297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2245" algn="l"/>
              </a:tabLst>
            </a:pPr>
            <a:r>
              <a:rPr lang="pt-BR" sz="1800" spc="-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Caso</a:t>
            </a:r>
            <a:r>
              <a:rPr sz="1800" spc="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cliente</a:t>
            </a:r>
            <a:r>
              <a:rPr sz="1800" spc="30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NÃO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DESEJE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fazer</a:t>
            </a:r>
            <a:r>
              <a:rPr sz="1800" spc="3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</a:t>
            </a:r>
            <a:r>
              <a:rPr sz="1800" spc="20">
                <a:latin typeface="Calibri Light"/>
                <a:cs typeface="Calibri Light"/>
              </a:rPr>
              <a:t> </a:t>
            </a:r>
            <a:r>
              <a:rPr sz="1800" b="1" spc="-20" err="1">
                <a:solidFill>
                  <a:srgbClr val="C00000"/>
                </a:solidFill>
                <a:latin typeface="Calibri Light"/>
                <a:cs typeface="Calibri Light"/>
              </a:rPr>
              <a:t>portabilidade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do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seu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número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25" err="1">
                <a:latin typeface="Calibri Light"/>
                <a:cs typeface="Calibri Light"/>
              </a:rPr>
              <a:t>fixo</a:t>
            </a:r>
            <a:r>
              <a:rPr sz="1800" spc="-25">
                <a:latin typeface="Calibri Light"/>
                <a:cs typeface="Calibri Light"/>
              </a:rPr>
              <a:t>,</a:t>
            </a:r>
            <a:r>
              <a:rPr sz="1800" spc="35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indique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</a:t>
            </a:r>
            <a:r>
              <a:rPr sz="1800" spc="3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opção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Não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no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formulário</a:t>
            </a:r>
            <a:r>
              <a:rPr sz="1800" spc="3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e,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em</a:t>
            </a:r>
            <a:r>
              <a:rPr sz="1800" spc="3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seguida</a:t>
            </a:r>
            <a:r>
              <a:rPr sz="1800">
                <a:latin typeface="Calibri Light"/>
                <a:cs typeface="Calibri Light"/>
              </a:rPr>
              <a:t>, </a:t>
            </a:r>
            <a:r>
              <a:rPr sz="1800" spc="-39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clique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no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botão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Avançar</a:t>
            </a:r>
            <a:r>
              <a:rPr sz="1800" spc="-4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seguir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com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processo</a:t>
            </a:r>
            <a:r>
              <a:rPr sz="1800" spc="-10">
                <a:latin typeface="Calibri Light"/>
                <a:cs typeface="Calibri Light"/>
              </a:rPr>
              <a:t>.</a:t>
            </a:r>
            <a:endParaRPr sz="1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449580" y="0"/>
            <a:ext cx="4845050" cy="736600"/>
          </a:xfrm>
          <a:custGeom>
            <a:avLst/>
            <a:gdLst/>
            <a:ahLst/>
            <a:cxnLst/>
            <a:rect l="l" t="t" r="r" b="b"/>
            <a:pathLst>
              <a:path w="4845050" h="736600">
                <a:moveTo>
                  <a:pt x="484479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22927" y="736092"/>
                </a:lnTo>
                <a:lnTo>
                  <a:pt x="4667647" y="731585"/>
                </a:lnTo>
                <a:lnTo>
                  <a:pt x="4709296" y="718659"/>
                </a:lnTo>
                <a:lnTo>
                  <a:pt x="4746984" y="698205"/>
                </a:lnTo>
                <a:lnTo>
                  <a:pt x="4779819" y="671115"/>
                </a:lnTo>
                <a:lnTo>
                  <a:pt x="4806909" y="638281"/>
                </a:lnTo>
                <a:lnTo>
                  <a:pt x="4827363" y="600593"/>
                </a:lnTo>
                <a:lnTo>
                  <a:pt x="4840289" y="558943"/>
                </a:lnTo>
                <a:lnTo>
                  <a:pt x="4844796" y="514223"/>
                </a:lnTo>
                <a:lnTo>
                  <a:pt x="484479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98398" y="132969"/>
            <a:ext cx="43021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4050" algn="l"/>
                <a:tab pos="2480945" algn="l"/>
              </a:tabLst>
            </a:pPr>
            <a:r>
              <a:rPr sz="2600" spc="295">
                <a:latin typeface="Calibri"/>
                <a:cs typeface="Calibri"/>
              </a:rPr>
              <a:t>C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40">
                <a:latin typeface="Calibri"/>
                <a:cs typeface="Calibri"/>
              </a:rPr>
              <a:t>D</a:t>
            </a:r>
            <a:r>
              <a:rPr sz="2600" spc="300">
                <a:latin typeface="Calibri"/>
                <a:cs typeface="Calibri"/>
              </a:rPr>
              <a:t>A</a:t>
            </a:r>
            <a:r>
              <a:rPr sz="2600" spc="265">
                <a:latin typeface="Calibri"/>
                <a:cs typeface="Calibri"/>
              </a:rPr>
              <a:t>S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E	</a:t>
            </a:r>
            <a:r>
              <a:rPr sz="2600" spc="300">
                <a:latin typeface="Calibri"/>
                <a:cs typeface="Calibri"/>
              </a:rPr>
              <a:t>P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ODU</a:t>
            </a:r>
            <a:r>
              <a:rPr sz="2600" spc="22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O</a:t>
            </a:r>
            <a:r>
              <a:rPr sz="2600">
                <a:latin typeface="Calibri"/>
                <a:cs typeface="Calibri"/>
              </a:rPr>
              <a:t>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1106297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5420" algn="l"/>
              </a:tabLst>
            </a:pPr>
            <a:r>
              <a:rPr lang="pt-BR" sz="180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10" err="1">
                <a:latin typeface="Calibri Light"/>
                <a:cs typeface="Calibri Light"/>
              </a:rPr>
              <a:t>verificação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vai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retornar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um </a:t>
            </a:r>
            <a:r>
              <a:rPr sz="1800" spc="-10" err="1">
                <a:latin typeface="Calibri Light"/>
                <a:cs typeface="Calibri Light"/>
              </a:rPr>
              <a:t>resultado</a:t>
            </a:r>
            <a:r>
              <a:rPr sz="1800" spc="-10">
                <a:latin typeface="Calibri Light"/>
                <a:cs typeface="Calibri Light"/>
              </a:rPr>
              <a:t>, </a:t>
            </a:r>
            <a:r>
              <a:rPr sz="1800" b="1" spc="-5" err="1">
                <a:solidFill>
                  <a:srgbClr val="C00000"/>
                </a:solidFill>
                <a:latin typeface="Calibri Light"/>
                <a:cs typeface="Calibri Light"/>
              </a:rPr>
              <a:t>indicando</a:t>
            </a:r>
            <a:r>
              <a:rPr sz="1800" b="1" spc="-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a </a:t>
            </a:r>
            <a:r>
              <a:rPr sz="1800" b="1" spc="-10" err="1">
                <a:solidFill>
                  <a:srgbClr val="C00000"/>
                </a:solidFill>
                <a:latin typeface="Calibri Light"/>
                <a:cs typeface="Calibri Light"/>
              </a:rPr>
              <a:t>operadora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que </a:t>
            </a:r>
            <a:r>
              <a:rPr sz="1800" b="1" spc="-20" err="1">
                <a:solidFill>
                  <a:srgbClr val="C00000"/>
                </a:solidFill>
                <a:latin typeface="Calibri Light"/>
                <a:cs typeface="Calibri Light"/>
              </a:rPr>
              <a:t>fará</a:t>
            </a:r>
            <a:r>
              <a:rPr sz="1800" b="1" spc="-2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a </a:t>
            </a:r>
            <a:r>
              <a:rPr sz="1800" b="1" err="1">
                <a:solidFill>
                  <a:srgbClr val="C00000"/>
                </a:solidFill>
                <a:latin typeface="Calibri Light"/>
                <a:cs typeface="Calibri Light"/>
              </a:rPr>
              <a:t>doação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 do </a:t>
            </a:r>
            <a:r>
              <a:rPr sz="1800" b="1" spc="-5" err="1">
                <a:solidFill>
                  <a:srgbClr val="C00000"/>
                </a:solidFill>
                <a:latin typeface="Calibri Light"/>
                <a:cs typeface="Calibri Light"/>
              </a:rPr>
              <a:t>número</a:t>
            </a:r>
            <a:r>
              <a:rPr sz="1800" b="1" spc="-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que </a:t>
            </a:r>
            <a:r>
              <a:rPr sz="1800" b="1" spc="-10" err="1">
                <a:solidFill>
                  <a:srgbClr val="C00000"/>
                </a:solidFill>
                <a:latin typeface="Calibri Light"/>
                <a:cs typeface="Calibri Light"/>
              </a:rPr>
              <a:t>será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5" err="1">
                <a:solidFill>
                  <a:srgbClr val="C00000"/>
                </a:solidFill>
                <a:latin typeface="Calibri Light"/>
                <a:cs typeface="Calibri Light"/>
              </a:rPr>
              <a:t>portado</a:t>
            </a:r>
            <a:r>
              <a:rPr sz="1800" b="1" spc="-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Claro. </a:t>
            </a:r>
            <a:r>
              <a:rPr sz="1800" spc="-10" err="1">
                <a:latin typeface="Calibri Light"/>
                <a:cs typeface="Calibri Light"/>
              </a:rPr>
              <a:t>Eventualmente</a:t>
            </a:r>
            <a:r>
              <a:rPr sz="1800" spc="-10">
                <a:latin typeface="Calibri Light"/>
                <a:cs typeface="Calibri Light"/>
              </a:rPr>
              <a:t>, </a:t>
            </a:r>
            <a:r>
              <a:rPr sz="1800" spc="-20" err="1">
                <a:latin typeface="Calibri Light"/>
                <a:cs typeface="Calibri Light"/>
              </a:rPr>
              <a:t>mensagens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spc="-25" err="1">
                <a:latin typeface="Calibri Light"/>
                <a:cs typeface="Calibri Light"/>
              </a:rPr>
              <a:t>importantes</a:t>
            </a:r>
            <a:r>
              <a:rPr sz="1800" spc="-2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em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relação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20" err="1">
                <a:latin typeface="Calibri Light"/>
                <a:cs typeface="Calibri Light"/>
              </a:rPr>
              <a:t>erros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ou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inconsistências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de </a:t>
            </a:r>
            <a:r>
              <a:rPr sz="1800" spc="-25" err="1">
                <a:latin typeface="Calibri Light"/>
                <a:cs typeface="Calibri Light"/>
              </a:rPr>
              <a:t>cadastro</a:t>
            </a:r>
            <a:r>
              <a:rPr sz="1800" spc="-25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podem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ser </a:t>
            </a:r>
            <a:r>
              <a:rPr sz="1800" spc="-10" err="1">
                <a:latin typeface="Calibri Light"/>
                <a:cs typeface="Calibri Light"/>
              </a:rPr>
              <a:t>exibidas</a:t>
            </a:r>
            <a:r>
              <a:rPr sz="1800" spc="-10">
                <a:latin typeface="Calibri Light"/>
                <a:cs typeface="Calibri Light"/>
              </a:rPr>
              <a:t>. 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Fique</a:t>
            </a:r>
            <a:r>
              <a:rPr sz="1800" spc="-60">
                <a:latin typeface="Calibri Light"/>
                <a:cs typeface="Calibri Light"/>
              </a:rPr>
              <a:t> </a:t>
            </a:r>
            <a:r>
              <a:rPr sz="1800" spc="-25" err="1">
                <a:latin typeface="Calibri Light"/>
                <a:cs typeface="Calibri Light"/>
              </a:rPr>
              <a:t>atento</a:t>
            </a:r>
            <a:r>
              <a:rPr sz="1800" spc="-6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e,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caso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isso</a:t>
            </a:r>
            <a:r>
              <a:rPr sz="1800" spc="2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aconteça</a:t>
            </a:r>
            <a:r>
              <a:rPr sz="1800" spc="-10">
                <a:latin typeface="Calibri Light"/>
                <a:cs typeface="Calibri Light"/>
              </a:rPr>
              <a:t>,</a:t>
            </a:r>
            <a:r>
              <a:rPr sz="1800" spc="-4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tome</a:t>
            </a:r>
            <a:r>
              <a:rPr sz="1800">
                <a:latin typeface="Calibri Light"/>
                <a:cs typeface="Calibri Light"/>
              </a:rPr>
              <a:t> as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ações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necessárias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correção</a:t>
            </a:r>
            <a:r>
              <a:rPr sz="1800" spc="-10">
                <a:latin typeface="Calibri Light"/>
                <a:cs typeface="Calibri Light"/>
              </a:rPr>
              <a:t>.</a:t>
            </a:r>
            <a:endParaRPr sz="1800"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3015996"/>
            <a:ext cx="10392156" cy="4605281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5484367" y="4243070"/>
            <a:ext cx="152273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1019"/>
              </a:lnSpc>
            </a:pP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JOAQUIM</a:t>
            </a:r>
            <a:r>
              <a:rPr sz="850" b="1" spc="3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JOSÉ</a:t>
            </a:r>
            <a:r>
              <a:rPr sz="850" b="1" spc="-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DA</a:t>
            </a:r>
            <a:r>
              <a:rPr sz="850" b="1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SILVA</a:t>
            </a:r>
            <a:r>
              <a:rPr sz="850" b="1" spc="2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5">
                <a:solidFill>
                  <a:srgbClr val="44536A"/>
                </a:solidFill>
                <a:latin typeface="Calibri"/>
                <a:cs typeface="Calibri"/>
              </a:rPr>
              <a:t>XAVIER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845945" y="5864860"/>
            <a:ext cx="55245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19"/>
              </a:lnSpc>
            </a:pP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0000</a:t>
            </a:r>
            <a:r>
              <a:rPr sz="850" b="1" spc="5">
                <a:solidFill>
                  <a:srgbClr val="44536A"/>
                </a:solidFill>
                <a:latin typeface="Calibri"/>
                <a:cs typeface="Calibri"/>
              </a:rPr>
              <a:t> -</a:t>
            </a:r>
            <a:r>
              <a:rPr sz="850" b="1" spc="-2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0000</a:t>
            </a:r>
            <a:endParaRPr sz="850">
              <a:latin typeface="Calibri"/>
              <a:cs typeface="Calibri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958786" y="6029134"/>
            <a:ext cx="2561590" cy="725170"/>
            <a:chOff x="958786" y="6029134"/>
            <a:chExt cx="2561590" cy="725170"/>
          </a:xfrm>
        </p:grpSpPr>
        <p:sp>
          <p:nvSpPr>
            <p:cNvPr id="11" name="object 11"/>
            <p:cNvSpPr/>
            <p:nvPr/>
          </p:nvSpPr>
          <p:spPr>
            <a:xfrm>
              <a:off x="1117854" y="6043422"/>
              <a:ext cx="2388235" cy="696595"/>
            </a:xfrm>
            <a:custGeom>
              <a:avLst/>
              <a:gdLst/>
              <a:ahLst/>
              <a:cxnLst/>
              <a:rect l="l" t="t" r="r" b="b"/>
              <a:pathLst>
                <a:path w="2388235" h="696595">
                  <a:moveTo>
                    <a:pt x="0" y="44195"/>
                  </a:moveTo>
                  <a:lnTo>
                    <a:pt x="3475" y="27003"/>
                  </a:lnTo>
                  <a:lnTo>
                    <a:pt x="12952" y="12953"/>
                  </a:lnTo>
                  <a:lnTo>
                    <a:pt x="27008" y="3476"/>
                  </a:lnTo>
                  <a:lnTo>
                    <a:pt x="44221" y="0"/>
                  </a:lnTo>
                  <a:lnTo>
                    <a:pt x="2343912" y="0"/>
                  </a:lnTo>
                  <a:lnTo>
                    <a:pt x="2361104" y="3476"/>
                  </a:lnTo>
                  <a:lnTo>
                    <a:pt x="2375154" y="12953"/>
                  </a:lnTo>
                  <a:lnTo>
                    <a:pt x="2384631" y="27003"/>
                  </a:lnTo>
                  <a:lnTo>
                    <a:pt x="2388108" y="44195"/>
                  </a:lnTo>
                  <a:lnTo>
                    <a:pt x="2388108" y="652271"/>
                  </a:lnTo>
                  <a:lnTo>
                    <a:pt x="2384631" y="669464"/>
                  </a:lnTo>
                  <a:lnTo>
                    <a:pt x="2375154" y="683513"/>
                  </a:lnTo>
                  <a:lnTo>
                    <a:pt x="2361104" y="692991"/>
                  </a:lnTo>
                  <a:lnTo>
                    <a:pt x="2343912" y="696467"/>
                  </a:lnTo>
                  <a:lnTo>
                    <a:pt x="44221" y="696467"/>
                  </a:lnTo>
                  <a:lnTo>
                    <a:pt x="27008" y="692991"/>
                  </a:lnTo>
                  <a:lnTo>
                    <a:pt x="12952" y="683513"/>
                  </a:lnTo>
                  <a:lnTo>
                    <a:pt x="3475" y="669464"/>
                  </a:lnTo>
                  <a:lnTo>
                    <a:pt x="0" y="652271"/>
                  </a:lnTo>
                  <a:lnTo>
                    <a:pt x="0" y="44195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973074" y="6246114"/>
              <a:ext cx="291465" cy="291465"/>
            </a:xfrm>
            <a:custGeom>
              <a:avLst/>
              <a:gdLst/>
              <a:ahLst/>
              <a:cxnLst/>
              <a:rect l="l" t="t" r="r" b="b"/>
              <a:pathLst>
                <a:path w="291465" h="291465">
                  <a:moveTo>
                    <a:pt x="145541" y="0"/>
                  </a:moveTo>
                  <a:lnTo>
                    <a:pt x="99540" y="7418"/>
                  </a:lnTo>
                  <a:lnTo>
                    <a:pt x="59587" y="28078"/>
                  </a:lnTo>
                  <a:lnTo>
                    <a:pt x="28081" y="59582"/>
                  </a:lnTo>
                  <a:lnTo>
                    <a:pt x="7420" y="99535"/>
                  </a:lnTo>
                  <a:lnTo>
                    <a:pt x="0" y="145542"/>
                  </a:lnTo>
                  <a:lnTo>
                    <a:pt x="7420" y="191548"/>
                  </a:lnTo>
                  <a:lnTo>
                    <a:pt x="28081" y="231501"/>
                  </a:lnTo>
                  <a:lnTo>
                    <a:pt x="59587" y="263005"/>
                  </a:lnTo>
                  <a:lnTo>
                    <a:pt x="99540" y="283665"/>
                  </a:lnTo>
                  <a:lnTo>
                    <a:pt x="145541" y="291084"/>
                  </a:lnTo>
                  <a:lnTo>
                    <a:pt x="191543" y="283665"/>
                  </a:lnTo>
                  <a:lnTo>
                    <a:pt x="231496" y="263005"/>
                  </a:lnTo>
                  <a:lnTo>
                    <a:pt x="263002" y="231501"/>
                  </a:lnTo>
                  <a:lnTo>
                    <a:pt x="283663" y="191548"/>
                  </a:lnTo>
                  <a:lnTo>
                    <a:pt x="291084" y="145542"/>
                  </a:lnTo>
                  <a:lnTo>
                    <a:pt x="283663" y="99535"/>
                  </a:lnTo>
                  <a:lnTo>
                    <a:pt x="263002" y="59582"/>
                  </a:lnTo>
                  <a:lnTo>
                    <a:pt x="231496" y="28078"/>
                  </a:lnTo>
                  <a:lnTo>
                    <a:pt x="191543" y="7418"/>
                  </a:lnTo>
                  <a:lnTo>
                    <a:pt x="145541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973074" y="6246114"/>
              <a:ext cx="291465" cy="291465"/>
            </a:xfrm>
            <a:custGeom>
              <a:avLst/>
              <a:gdLst/>
              <a:ahLst/>
              <a:cxnLst/>
              <a:rect l="l" t="t" r="r" b="b"/>
              <a:pathLst>
                <a:path w="291465" h="291465">
                  <a:moveTo>
                    <a:pt x="0" y="145542"/>
                  </a:moveTo>
                  <a:lnTo>
                    <a:pt x="7420" y="99535"/>
                  </a:lnTo>
                  <a:lnTo>
                    <a:pt x="28081" y="59582"/>
                  </a:lnTo>
                  <a:lnTo>
                    <a:pt x="59587" y="28078"/>
                  </a:lnTo>
                  <a:lnTo>
                    <a:pt x="99540" y="7418"/>
                  </a:lnTo>
                  <a:lnTo>
                    <a:pt x="145541" y="0"/>
                  </a:lnTo>
                  <a:lnTo>
                    <a:pt x="191543" y="7418"/>
                  </a:lnTo>
                  <a:lnTo>
                    <a:pt x="231496" y="28078"/>
                  </a:lnTo>
                  <a:lnTo>
                    <a:pt x="263002" y="59582"/>
                  </a:lnTo>
                  <a:lnTo>
                    <a:pt x="283663" y="99535"/>
                  </a:lnTo>
                  <a:lnTo>
                    <a:pt x="291084" y="145542"/>
                  </a:lnTo>
                  <a:lnTo>
                    <a:pt x="283663" y="191548"/>
                  </a:lnTo>
                  <a:lnTo>
                    <a:pt x="263002" y="231501"/>
                  </a:lnTo>
                  <a:lnTo>
                    <a:pt x="231496" y="263005"/>
                  </a:lnTo>
                  <a:lnTo>
                    <a:pt x="191543" y="283665"/>
                  </a:lnTo>
                  <a:lnTo>
                    <a:pt x="145541" y="291084"/>
                  </a:lnTo>
                  <a:lnTo>
                    <a:pt x="99540" y="283665"/>
                  </a:lnTo>
                  <a:lnTo>
                    <a:pt x="59587" y="263005"/>
                  </a:lnTo>
                  <a:lnTo>
                    <a:pt x="28081" y="231501"/>
                  </a:lnTo>
                  <a:lnTo>
                    <a:pt x="7420" y="191548"/>
                  </a:lnTo>
                  <a:lnTo>
                    <a:pt x="0" y="14554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908050" y="3009646"/>
            <a:ext cx="10405110" cy="4688840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70815">
              <a:lnSpc>
                <a:spcPct val="100000"/>
              </a:lnSpc>
              <a:spcBef>
                <a:spcPts val="10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3956303" y="3395472"/>
            <a:ext cx="5689600" cy="251460"/>
          </a:xfrm>
          <a:custGeom>
            <a:avLst/>
            <a:gdLst/>
            <a:ahLst/>
            <a:cxnLst/>
            <a:rect l="l" t="t" r="r" b="b"/>
            <a:pathLst>
              <a:path w="5689600" h="251460">
                <a:moveTo>
                  <a:pt x="5689092" y="0"/>
                </a:moveTo>
                <a:lnTo>
                  <a:pt x="0" y="0"/>
                </a:lnTo>
                <a:lnTo>
                  <a:pt x="0" y="251460"/>
                </a:lnTo>
                <a:lnTo>
                  <a:pt x="5689092" y="251460"/>
                </a:lnTo>
                <a:lnTo>
                  <a:pt x="568909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99182" y="2658237"/>
            <a:ext cx="704215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85"/>
              <a:t>Endereço</a:t>
            </a:r>
            <a:r>
              <a:rPr spc="-365"/>
              <a:t> </a:t>
            </a:r>
            <a:r>
              <a:rPr spc="170"/>
              <a:t>de</a:t>
            </a:r>
            <a:r>
              <a:rPr spc="-390"/>
              <a:t> </a:t>
            </a:r>
            <a:r>
              <a:rPr spc="215"/>
              <a:t>c</a:t>
            </a:r>
            <a:r>
              <a:rPr spc="254"/>
              <a:t>o</a:t>
            </a:r>
            <a:r>
              <a:rPr spc="185"/>
              <a:t>br</a:t>
            </a:r>
            <a:r>
              <a:rPr spc="215"/>
              <a:t>a</a:t>
            </a:r>
            <a:r>
              <a:rPr spc="305"/>
              <a:t>nça</a:t>
            </a:r>
          </a:p>
        </p:txBody>
      </p:sp>
      <p:pic>
        <p:nvPicPr>
          <p:cNvPr id="9" name="object 5">
            <a:extLst>
              <a:ext uri="{FF2B5EF4-FFF2-40B4-BE49-F238E27FC236}">
                <a16:creationId xmlns:a16="http://schemas.microsoft.com/office/drawing/2014/main" id="{FE11A9B6-D27A-881E-C058-605CA22FCAED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76470" y="5107210"/>
            <a:ext cx="1278636" cy="1444752"/>
          </a:xfrm>
          <a:prstGeom prst="rect">
            <a:avLst/>
          </a:prstGeom>
        </p:spPr>
      </p:pic>
    </p:spTree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449580" y="0"/>
            <a:ext cx="4845050" cy="736600"/>
          </a:xfrm>
          <a:custGeom>
            <a:avLst/>
            <a:gdLst/>
            <a:ahLst/>
            <a:cxnLst/>
            <a:rect l="l" t="t" r="r" b="b"/>
            <a:pathLst>
              <a:path w="4845050" h="736600">
                <a:moveTo>
                  <a:pt x="484479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22927" y="736092"/>
                </a:lnTo>
                <a:lnTo>
                  <a:pt x="4667647" y="731585"/>
                </a:lnTo>
                <a:lnTo>
                  <a:pt x="4709296" y="718659"/>
                </a:lnTo>
                <a:lnTo>
                  <a:pt x="4746984" y="698205"/>
                </a:lnTo>
                <a:lnTo>
                  <a:pt x="4779819" y="671115"/>
                </a:lnTo>
                <a:lnTo>
                  <a:pt x="4806909" y="638281"/>
                </a:lnTo>
                <a:lnTo>
                  <a:pt x="4827363" y="600593"/>
                </a:lnTo>
                <a:lnTo>
                  <a:pt x="4840289" y="558943"/>
                </a:lnTo>
                <a:lnTo>
                  <a:pt x="4844796" y="514223"/>
                </a:lnTo>
                <a:lnTo>
                  <a:pt x="484479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695350" y="132969"/>
            <a:ext cx="430720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10080" algn="l"/>
                <a:tab pos="2466975" algn="l"/>
              </a:tabLst>
            </a:pPr>
            <a:r>
              <a:rPr sz="2600" spc="250">
                <a:latin typeface="Calibri"/>
                <a:cs typeface="Calibri"/>
              </a:rPr>
              <a:t>ENDEREÇO	</a:t>
            </a:r>
            <a:r>
              <a:rPr sz="2600" spc="150">
                <a:latin typeface="Calibri"/>
                <a:cs typeface="Calibri"/>
              </a:rPr>
              <a:t>DE	</a:t>
            </a:r>
            <a:r>
              <a:rPr sz="2600" spc="254">
                <a:latin typeface="Calibri"/>
                <a:cs typeface="Calibri"/>
              </a:rPr>
              <a:t>COBRANÇA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28929" y="997712"/>
            <a:ext cx="7319009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5420" algn="l"/>
              </a:tabLst>
            </a:pP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5" err="1">
                <a:latin typeface="Calibri Light"/>
                <a:cs typeface="Calibri Light"/>
              </a:rPr>
              <a:t>próximo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passo</a:t>
            </a:r>
            <a:r>
              <a:rPr sz="1800">
                <a:latin typeface="Calibri Light"/>
                <a:cs typeface="Calibri Light"/>
              </a:rPr>
              <a:t> é o </a:t>
            </a:r>
            <a:r>
              <a:rPr sz="1800" spc="-5" err="1">
                <a:latin typeface="Calibri Light"/>
                <a:cs typeface="Calibri Light"/>
              </a:rPr>
              <a:t>preenchimento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das </a:t>
            </a:r>
            <a:r>
              <a:rPr sz="1800" spc="-10" err="1">
                <a:latin typeface="Calibri Light"/>
                <a:cs typeface="Calibri Light"/>
              </a:rPr>
              <a:t>informações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referentes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ao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25" err="1">
                <a:latin typeface="Calibri Light"/>
                <a:cs typeface="Calibri Light"/>
              </a:rPr>
              <a:t>Endereço</a:t>
            </a:r>
            <a:r>
              <a:rPr sz="1800" spc="-2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de </a:t>
            </a:r>
            <a:r>
              <a:rPr sz="1800" spc="-25" err="1">
                <a:latin typeface="Calibri Light"/>
                <a:cs typeface="Calibri Light"/>
              </a:rPr>
              <a:t>Cobrança</a:t>
            </a:r>
            <a:r>
              <a:rPr sz="1800" spc="-2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 </a:t>
            </a:r>
            <a:r>
              <a:rPr sz="1800" spc="-10" err="1">
                <a:latin typeface="Calibri Light"/>
                <a:cs typeface="Calibri Light"/>
              </a:rPr>
              <a:t>cliente</a:t>
            </a:r>
            <a:r>
              <a:rPr sz="1800" spc="-10">
                <a:latin typeface="Calibri Light"/>
                <a:cs typeface="Calibri Light"/>
              </a:rPr>
              <a:t>. </a:t>
            </a:r>
            <a:r>
              <a:rPr sz="1800" spc="-5" err="1">
                <a:latin typeface="Calibri Light"/>
                <a:cs typeface="Calibri Light"/>
              </a:rPr>
              <a:t>Em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geral</a:t>
            </a:r>
            <a:r>
              <a:rPr sz="1800" spc="-10">
                <a:latin typeface="Calibri Light"/>
                <a:cs typeface="Calibri Light"/>
              </a:rPr>
              <a:t>, </a:t>
            </a:r>
            <a:r>
              <a:rPr sz="1800" spc="-5" err="1">
                <a:latin typeface="Calibri Light"/>
                <a:cs typeface="Calibri Light"/>
              </a:rPr>
              <a:t>essa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informação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é a </a:t>
            </a:r>
            <a:r>
              <a:rPr sz="1800" err="1">
                <a:latin typeface="Calibri Light"/>
                <a:cs typeface="Calibri Light"/>
              </a:rPr>
              <a:t>mesma</a:t>
            </a:r>
            <a:r>
              <a:rPr sz="1800">
                <a:latin typeface="Calibri Light"/>
                <a:cs typeface="Calibri Light"/>
              </a:rPr>
              <a:t> do </a:t>
            </a:r>
            <a:r>
              <a:rPr sz="1800" spc="-10" err="1">
                <a:latin typeface="Calibri Light"/>
                <a:cs typeface="Calibri Light"/>
              </a:rPr>
              <a:t>endereço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instalação</a:t>
            </a:r>
            <a:r>
              <a:rPr sz="1800" spc="15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dos</a:t>
            </a:r>
            <a:r>
              <a:rPr sz="1800" spc="15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produtos</a:t>
            </a:r>
            <a:r>
              <a:rPr sz="1800" spc="-10">
                <a:latin typeface="Calibri Light"/>
                <a:cs typeface="Calibri Light"/>
              </a:rPr>
              <a:t>,</a:t>
            </a:r>
            <a:r>
              <a:rPr sz="1800" spc="15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mas,</a:t>
            </a:r>
            <a:r>
              <a:rPr sz="1800" spc="14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em</a:t>
            </a:r>
            <a:r>
              <a:rPr sz="1800" spc="145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alguns</a:t>
            </a:r>
            <a:r>
              <a:rPr sz="1800" spc="14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casos</a:t>
            </a:r>
            <a:r>
              <a:rPr sz="1800" spc="-5">
                <a:latin typeface="Calibri Light"/>
                <a:cs typeface="Calibri Light"/>
              </a:rPr>
              <a:t>,</a:t>
            </a:r>
            <a:r>
              <a:rPr sz="1800" spc="15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pode</a:t>
            </a:r>
            <a:r>
              <a:rPr sz="1800" spc="13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ser</a:t>
            </a:r>
            <a:r>
              <a:rPr sz="1800" spc="145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diferente</a:t>
            </a:r>
            <a:r>
              <a:rPr sz="1800" spc="-15">
                <a:latin typeface="Calibri Light"/>
                <a:cs typeface="Calibri Light"/>
              </a:rPr>
              <a:t>.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28929" y="1942287"/>
            <a:ext cx="731837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latin typeface="Calibri Light"/>
                <a:cs typeface="Calibri Light"/>
              </a:rPr>
              <a:t>Realize</a:t>
            </a:r>
            <a:r>
              <a:rPr sz="1800" spc="4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5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preenchimento</a:t>
            </a:r>
            <a:r>
              <a:rPr sz="1800" spc="3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conforme</a:t>
            </a:r>
            <a:r>
              <a:rPr sz="1800" spc="5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cada</a:t>
            </a:r>
            <a:r>
              <a:rPr sz="1800" spc="4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caso</a:t>
            </a:r>
            <a:r>
              <a:rPr sz="1800" spc="4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e</a:t>
            </a:r>
            <a:r>
              <a:rPr sz="1800" spc="5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depois</a:t>
            </a:r>
            <a:r>
              <a:rPr sz="1800" spc="4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clique</a:t>
            </a:r>
            <a:r>
              <a:rPr sz="1800" spc="5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no</a:t>
            </a:r>
            <a:r>
              <a:rPr sz="1800" spc="6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botão</a:t>
            </a:r>
            <a:r>
              <a:rPr sz="1800" spc="30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Avançar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28929" y="2247646"/>
            <a:ext cx="34664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seguir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resumo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</a:t>
            </a:r>
            <a:r>
              <a:rPr sz="1800" spc="-5">
                <a:latin typeface="Calibri Light"/>
                <a:cs typeface="Calibri Light"/>
              </a:rPr>
              <a:t> pedido.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901700" y="3003296"/>
            <a:ext cx="10417810" cy="4701540"/>
            <a:chOff x="901700" y="3003296"/>
            <a:chExt cx="10417810" cy="4701540"/>
          </a:xfrm>
        </p:grpSpPr>
        <p:pic>
          <p:nvPicPr>
            <p:cNvPr id="11" name="object 11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14400" y="3053877"/>
              <a:ext cx="10392156" cy="4561988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908050" y="3009646"/>
              <a:ext cx="10405110" cy="4688840"/>
            </a:xfrm>
            <a:custGeom>
              <a:avLst/>
              <a:gdLst/>
              <a:ahLst/>
              <a:cxnLst/>
              <a:rect l="l" t="t" r="r" b="b"/>
              <a:pathLst>
                <a:path w="10405110" h="4688840">
                  <a:moveTo>
                    <a:pt x="0" y="4688332"/>
                  </a:moveTo>
                  <a:lnTo>
                    <a:pt x="10404856" y="4688332"/>
                  </a:lnTo>
                  <a:lnTo>
                    <a:pt x="10404856" y="0"/>
                  </a:lnTo>
                  <a:lnTo>
                    <a:pt x="0" y="0"/>
                  </a:lnTo>
                  <a:lnTo>
                    <a:pt x="0" y="4688332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136141" y="4098798"/>
              <a:ext cx="6560820" cy="3173095"/>
            </a:xfrm>
            <a:custGeom>
              <a:avLst/>
              <a:gdLst/>
              <a:ahLst/>
              <a:cxnLst/>
              <a:rect l="l" t="t" r="r" b="b"/>
              <a:pathLst>
                <a:path w="6560820" h="3173095">
                  <a:moveTo>
                    <a:pt x="0" y="121920"/>
                  </a:moveTo>
                  <a:lnTo>
                    <a:pt x="9581" y="74473"/>
                  </a:lnTo>
                  <a:lnTo>
                    <a:pt x="35710" y="35718"/>
                  </a:lnTo>
                  <a:lnTo>
                    <a:pt x="74468" y="9584"/>
                  </a:lnTo>
                  <a:lnTo>
                    <a:pt x="121932" y="0"/>
                  </a:lnTo>
                  <a:lnTo>
                    <a:pt x="6438900" y="0"/>
                  </a:lnTo>
                  <a:lnTo>
                    <a:pt x="6486346" y="9584"/>
                  </a:lnTo>
                  <a:lnTo>
                    <a:pt x="6525101" y="35718"/>
                  </a:lnTo>
                  <a:lnTo>
                    <a:pt x="6551235" y="74473"/>
                  </a:lnTo>
                  <a:lnTo>
                    <a:pt x="6560819" y="121920"/>
                  </a:lnTo>
                  <a:lnTo>
                    <a:pt x="6560819" y="2278380"/>
                  </a:lnTo>
                  <a:lnTo>
                    <a:pt x="6551235" y="2325826"/>
                  </a:lnTo>
                  <a:lnTo>
                    <a:pt x="6525101" y="2364581"/>
                  </a:lnTo>
                  <a:lnTo>
                    <a:pt x="6486346" y="2390715"/>
                  </a:lnTo>
                  <a:lnTo>
                    <a:pt x="6438900" y="2400300"/>
                  </a:lnTo>
                  <a:lnTo>
                    <a:pt x="121932" y="2400300"/>
                  </a:lnTo>
                  <a:lnTo>
                    <a:pt x="74468" y="2390715"/>
                  </a:lnTo>
                  <a:lnTo>
                    <a:pt x="35710" y="2364581"/>
                  </a:lnTo>
                  <a:lnTo>
                    <a:pt x="9581" y="2325826"/>
                  </a:lnTo>
                  <a:lnTo>
                    <a:pt x="0" y="2278380"/>
                  </a:lnTo>
                  <a:lnTo>
                    <a:pt x="0" y="121920"/>
                  </a:lnTo>
                  <a:close/>
                </a:path>
                <a:path w="6560820" h="3173095">
                  <a:moveTo>
                    <a:pt x="922020" y="2813558"/>
                  </a:moveTo>
                  <a:lnTo>
                    <a:pt x="927661" y="2785556"/>
                  </a:lnTo>
                  <a:lnTo>
                    <a:pt x="943054" y="2762710"/>
                  </a:lnTo>
                  <a:lnTo>
                    <a:pt x="965900" y="2747317"/>
                  </a:lnTo>
                  <a:lnTo>
                    <a:pt x="993902" y="2741676"/>
                  </a:lnTo>
                  <a:lnTo>
                    <a:pt x="1948941" y="2741676"/>
                  </a:lnTo>
                  <a:lnTo>
                    <a:pt x="1976943" y="2747317"/>
                  </a:lnTo>
                  <a:lnTo>
                    <a:pt x="1999789" y="2762710"/>
                  </a:lnTo>
                  <a:lnTo>
                    <a:pt x="2015182" y="2785556"/>
                  </a:lnTo>
                  <a:lnTo>
                    <a:pt x="2020824" y="2813558"/>
                  </a:lnTo>
                  <a:lnTo>
                    <a:pt x="2020824" y="3101086"/>
                  </a:lnTo>
                  <a:lnTo>
                    <a:pt x="2015182" y="3129087"/>
                  </a:lnTo>
                  <a:lnTo>
                    <a:pt x="1999789" y="3151933"/>
                  </a:lnTo>
                  <a:lnTo>
                    <a:pt x="1976943" y="3167326"/>
                  </a:lnTo>
                  <a:lnTo>
                    <a:pt x="1948941" y="3172968"/>
                  </a:lnTo>
                  <a:lnTo>
                    <a:pt x="993902" y="3172968"/>
                  </a:lnTo>
                  <a:lnTo>
                    <a:pt x="965900" y="3167326"/>
                  </a:lnTo>
                  <a:lnTo>
                    <a:pt x="943054" y="3151933"/>
                  </a:lnTo>
                  <a:lnTo>
                    <a:pt x="927661" y="3129087"/>
                  </a:lnTo>
                  <a:lnTo>
                    <a:pt x="922020" y="3101086"/>
                  </a:lnTo>
                  <a:lnTo>
                    <a:pt x="922020" y="2813558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010661" y="7125462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5" h="291465">
                  <a:moveTo>
                    <a:pt x="146304" y="0"/>
                  </a:moveTo>
                  <a:lnTo>
                    <a:pt x="100071" y="7418"/>
                  </a:lnTo>
                  <a:lnTo>
                    <a:pt x="59911" y="28078"/>
                  </a:lnTo>
                  <a:lnTo>
                    <a:pt x="28236" y="59582"/>
                  </a:lnTo>
                  <a:lnTo>
                    <a:pt x="7461" y="99535"/>
                  </a:lnTo>
                  <a:lnTo>
                    <a:pt x="0" y="145542"/>
                  </a:lnTo>
                  <a:lnTo>
                    <a:pt x="7461" y="191548"/>
                  </a:lnTo>
                  <a:lnTo>
                    <a:pt x="28236" y="231501"/>
                  </a:lnTo>
                  <a:lnTo>
                    <a:pt x="59911" y="263005"/>
                  </a:lnTo>
                  <a:lnTo>
                    <a:pt x="100071" y="283665"/>
                  </a:lnTo>
                  <a:lnTo>
                    <a:pt x="146304" y="291084"/>
                  </a:lnTo>
                  <a:lnTo>
                    <a:pt x="192536" y="283665"/>
                  </a:lnTo>
                  <a:lnTo>
                    <a:pt x="232696" y="263005"/>
                  </a:lnTo>
                  <a:lnTo>
                    <a:pt x="264371" y="231501"/>
                  </a:lnTo>
                  <a:lnTo>
                    <a:pt x="285146" y="191548"/>
                  </a:lnTo>
                  <a:lnTo>
                    <a:pt x="292608" y="145542"/>
                  </a:lnTo>
                  <a:lnTo>
                    <a:pt x="285146" y="99535"/>
                  </a:lnTo>
                  <a:lnTo>
                    <a:pt x="264371" y="59582"/>
                  </a:lnTo>
                  <a:lnTo>
                    <a:pt x="232696" y="28078"/>
                  </a:lnTo>
                  <a:lnTo>
                    <a:pt x="192536" y="7418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010661" y="7125462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5" h="291465">
                  <a:moveTo>
                    <a:pt x="0" y="145542"/>
                  </a:moveTo>
                  <a:lnTo>
                    <a:pt x="7461" y="99535"/>
                  </a:lnTo>
                  <a:lnTo>
                    <a:pt x="28236" y="59582"/>
                  </a:lnTo>
                  <a:lnTo>
                    <a:pt x="59911" y="28078"/>
                  </a:lnTo>
                  <a:lnTo>
                    <a:pt x="100071" y="7418"/>
                  </a:lnTo>
                  <a:lnTo>
                    <a:pt x="146304" y="0"/>
                  </a:lnTo>
                  <a:lnTo>
                    <a:pt x="192536" y="7418"/>
                  </a:lnTo>
                  <a:lnTo>
                    <a:pt x="232696" y="28078"/>
                  </a:lnTo>
                  <a:lnTo>
                    <a:pt x="264371" y="59582"/>
                  </a:lnTo>
                  <a:lnTo>
                    <a:pt x="285146" y="99535"/>
                  </a:lnTo>
                  <a:lnTo>
                    <a:pt x="292608" y="145542"/>
                  </a:lnTo>
                  <a:lnTo>
                    <a:pt x="285146" y="191548"/>
                  </a:lnTo>
                  <a:lnTo>
                    <a:pt x="264371" y="231501"/>
                  </a:lnTo>
                  <a:lnTo>
                    <a:pt x="232696" y="263005"/>
                  </a:lnTo>
                  <a:lnTo>
                    <a:pt x="192536" y="283665"/>
                  </a:lnTo>
                  <a:lnTo>
                    <a:pt x="146304" y="291084"/>
                  </a:lnTo>
                  <a:lnTo>
                    <a:pt x="100071" y="283665"/>
                  </a:lnTo>
                  <a:lnTo>
                    <a:pt x="59911" y="263005"/>
                  </a:lnTo>
                  <a:lnTo>
                    <a:pt x="28236" y="231501"/>
                  </a:lnTo>
                  <a:lnTo>
                    <a:pt x="7461" y="191548"/>
                  </a:lnTo>
                  <a:lnTo>
                    <a:pt x="0" y="14554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3104769" y="7158609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975550" y="3939730"/>
            <a:ext cx="321310" cy="320040"/>
            <a:chOff x="975550" y="3939730"/>
            <a:chExt cx="321310" cy="320040"/>
          </a:xfrm>
        </p:grpSpPr>
        <p:sp>
          <p:nvSpPr>
            <p:cNvPr id="18" name="object 18"/>
            <p:cNvSpPr/>
            <p:nvPr/>
          </p:nvSpPr>
          <p:spPr>
            <a:xfrm>
              <a:off x="989838" y="3954018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146303" y="0"/>
                  </a:moveTo>
                  <a:lnTo>
                    <a:pt x="100062" y="7418"/>
                  </a:lnTo>
                  <a:lnTo>
                    <a:pt x="59900" y="28078"/>
                  </a:lnTo>
                  <a:lnTo>
                    <a:pt x="28229" y="59582"/>
                  </a:lnTo>
                  <a:lnTo>
                    <a:pt x="7459" y="99535"/>
                  </a:lnTo>
                  <a:lnTo>
                    <a:pt x="0" y="145541"/>
                  </a:lnTo>
                  <a:lnTo>
                    <a:pt x="7459" y="191548"/>
                  </a:lnTo>
                  <a:lnTo>
                    <a:pt x="28229" y="231501"/>
                  </a:lnTo>
                  <a:lnTo>
                    <a:pt x="59900" y="263005"/>
                  </a:lnTo>
                  <a:lnTo>
                    <a:pt x="100062" y="283665"/>
                  </a:lnTo>
                  <a:lnTo>
                    <a:pt x="146303" y="291084"/>
                  </a:lnTo>
                  <a:lnTo>
                    <a:pt x="192545" y="283665"/>
                  </a:lnTo>
                  <a:lnTo>
                    <a:pt x="232707" y="263005"/>
                  </a:lnTo>
                  <a:lnTo>
                    <a:pt x="264378" y="231501"/>
                  </a:lnTo>
                  <a:lnTo>
                    <a:pt x="285148" y="191548"/>
                  </a:lnTo>
                  <a:lnTo>
                    <a:pt x="292608" y="145541"/>
                  </a:lnTo>
                  <a:lnTo>
                    <a:pt x="285148" y="99535"/>
                  </a:lnTo>
                  <a:lnTo>
                    <a:pt x="264378" y="59582"/>
                  </a:lnTo>
                  <a:lnTo>
                    <a:pt x="232707" y="28078"/>
                  </a:lnTo>
                  <a:lnTo>
                    <a:pt x="192545" y="7418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989838" y="3954018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0" y="145541"/>
                  </a:moveTo>
                  <a:lnTo>
                    <a:pt x="7459" y="99535"/>
                  </a:lnTo>
                  <a:lnTo>
                    <a:pt x="28229" y="59582"/>
                  </a:lnTo>
                  <a:lnTo>
                    <a:pt x="59900" y="28078"/>
                  </a:lnTo>
                  <a:lnTo>
                    <a:pt x="100062" y="7418"/>
                  </a:lnTo>
                  <a:lnTo>
                    <a:pt x="146303" y="0"/>
                  </a:lnTo>
                  <a:lnTo>
                    <a:pt x="192545" y="7418"/>
                  </a:lnTo>
                  <a:lnTo>
                    <a:pt x="232707" y="28078"/>
                  </a:lnTo>
                  <a:lnTo>
                    <a:pt x="264378" y="59582"/>
                  </a:lnTo>
                  <a:lnTo>
                    <a:pt x="285148" y="99535"/>
                  </a:lnTo>
                  <a:lnTo>
                    <a:pt x="292608" y="145541"/>
                  </a:lnTo>
                  <a:lnTo>
                    <a:pt x="285148" y="191548"/>
                  </a:lnTo>
                  <a:lnTo>
                    <a:pt x="264378" y="231501"/>
                  </a:lnTo>
                  <a:lnTo>
                    <a:pt x="232707" y="263005"/>
                  </a:lnTo>
                  <a:lnTo>
                    <a:pt x="192545" y="283665"/>
                  </a:lnTo>
                  <a:lnTo>
                    <a:pt x="146303" y="291084"/>
                  </a:lnTo>
                  <a:lnTo>
                    <a:pt x="100062" y="283665"/>
                  </a:lnTo>
                  <a:lnTo>
                    <a:pt x="59900" y="263005"/>
                  </a:lnTo>
                  <a:lnTo>
                    <a:pt x="28229" y="231501"/>
                  </a:lnTo>
                  <a:lnTo>
                    <a:pt x="7459" y="191548"/>
                  </a:lnTo>
                  <a:lnTo>
                    <a:pt x="0" y="145541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1083970" y="3986276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1589786" y="3395472"/>
            <a:ext cx="7030084" cy="2186940"/>
          </a:xfrm>
          <a:custGeom>
            <a:avLst/>
            <a:gdLst/>
            <a:ahLst/>
            <a:cxnLst/>
            <a:rect l="l" t="t" r="r" b="b"/>
            <a:pathLst>
              <a:path w="7030084" h="2186940">
                <a:moveTo>
                  <a:pt x="876300" y="2061718"/>
                </a:moveTo>
                <a:lnTo>
                  <a:pt x="0" y="2061718"/>
                </a:lnTo>
                <a:lnTo>
                  <a:pt x="0" y="2186686"/>
                </a:lnTo>
                <a:lnTo>
                  <a:pt x="876300" y="2186686"/>
                </a:lnTo>
                <a:lnTo>
                  <a:pt x="876300" y="2061718"/>
                </a:lnTo>
                <a:close/>
              </a:path>
              <a:path w="7030084" h="2186940">
                <a:moveTo>
                  <a:pt x="7029958" y="0"/>
                </a:moveTo>
                <a:lnTo>
                  <a:pt x="2366518" y="0"/>
                </a:lnTo>
                <a:lnTo>
                  <a:pt x="2366518" y="251460"/>
                </a:lnTo>
                <a:lnTo>
                  <a:pt x="7029958" y="251460"/>
                </a:lnTo>
                <a:lnTo>
                  <a:pt x="702995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1577466" y="5441061"/>
            <a:ext cx="90043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>
                <a:solidFill>
                  <a:srgbClr val="5C636E"/>
                </a:solidFill>
                <a:latin typeface="Calibri"/>
                <a:cs typeface="Calibri"/>
              </a:rPr>
              <a:t>RUA</a:t>
            </a:r>
            <a:r>
              <a:rPr sz="800" b="1" spc="-25">
                <a:solidFill>
                  <a:srgbClr val="5C636E"/>
                </a:solidFill>
                <a:latin typeface="Calibri"/>
                <a:cs typeface="Calibri"/>
              </a:rPr>
              <a:t> </a:t>
            </a:r>
            <a:r>
              <a:rPr sz="800" b="1">
                <a:solidFill>
                  <a:srgbClr val="5C636E"/>
                </a:solidFill>
                <a:latin typeface="Calibri"/>
                <a:cs typeface="Calibri"/>
              </a:rPr>
              <a:t>MAR</a:t>
            </a:r>
            <a:r>
              <a:rPr sz="800" b="1" spc="-5">
                <a:solidFill>
                  <a:srgbClr val="5C636E"/>
                </a:solidFill>
                <a:latin typeface="Calibri"/>
                <a:cs typeface="Calibri"/>
              </a:rPr>
              <a:t>TIN</a:t>
            </a:r>
            <a:r>
              <a:rPr sz="800" b="1">
                <a:solidFill>
                  <a:srgbClr val="5C636E"/>
                </a:solidFill>
                <a:latin typeface="Calibri"/>
                <a:cs typeface="Calibri"/>
              </a:rPr>
              <a:t>S</a:t>
            </a:r>
            <a:r>
              <a:rPr sz="800" b="1" spc="-25">
                <a:solidFill>
                  <a:srgbClr val="5C636E"/>
                </a:solidFill>
                <a:latin typeface="Calibri"/>
                <a:cs typeface="Calibri"/>
              </a:rPr>
              <a:t> </a:t>
            </a:r>
            <a:r>
              <a:rPr sz="800" b="1" spc="-5">
                <a:solidFill>
                  <a:srgbClr val="5C636E"/>
                </a:solidFill>
                <a:latin typeface="Calibri"/>
                <a:cs typeface="Calibri"/>
              </a:rPr>
              <a:t>D</a:t>
            </a:r>
            <a:r>
              <a:rPr sz="800" b="1">
                <a:solidFill>
                  <a:srgbClr val="5C636E"/>
                </a:solidFill>
                <a:latin typeface="Calibri"/>
                <a:cs typeface="Calibri"/>
              </a:rPr>
              <a:t>E</a:t>
            </a:r>
            <a:r>
              <a:rPr sz="800" b="1" spc="-25">
                <a:solidFill>
                  <a:srgbClr val="5C636E"/>
                </a:solidFill>
                <a:latin typeface="Calibri"/>
                <a:cs typeface="Calibri"/>
              </a:rPr>
              <a:t> </a:t>
            </a:r>
            <a:r>
              <a:rPr sz="800" b="1">
                <a:solidFill>
                  <a:srgbClr val="5C636E"/>
                </a:solidFill>
                <a:latin typeface="Calibri"/>
                <a:cs typeface="Calibri"/>
              </a:rPr>
              <a:t>SÁ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1548383" y="4799076"/>
            <a:ext cx="721360" cy="161925"/>
          </a:xfrm>
          <a:custGeom>
            <a:avLst/>
            <a:gdLst/>
            <a:ahLst/>
            <a:cxnLst/>
            <a:rect l="l" t="t" r="r" b="b"/>
            <a:pathLst>
              <a:path w="721360" h="161925">
                <a:moveTo>
                  <a:pt x="640079" y="0"/>
                </a:moveTo>
                <a:lnTo>
                  <a:pt x="80772" y="0"/>
                </a:lnTo>
                <a:lnTo>
                  <a:pt x="49345" y="6351"/>
                </a:lnTo>
                <a:lnTo>
                  <a:pt x="23669" y="23669"/>
                </a:lnTo>
                <a:lnTo>
                  <a:pt x="6351" y="49345"/>
                </a:lnTo>
                <a:lnTo>
                  <a:pt x="0" y="80771"/>
                </a:lnTo>
                <a:lnTo>
                  <a:pt x="6351" y="112198"/>
                </a:lnTo>
                <a:lnTo>
                  <a:pt x="23669" y="137874"/>
                </a:lnTo>
                <a:lnTo>
                  <a:pt x="49345" y="155192"/>
                </a:lnTo>
                <a:lnTo>
                  <a:pt x="80772" y="161543"/>
                </a:lnTo>
                <a:lnTo>
                  <a:pt x="640079" y="161543"/>
                </a:lnTo>
                <a:lnTo>
                  <a:pt x="671506" y="155192"/>
                </a:lnTo>
                <a:lnTo>
                  <a:pt x="697182" y="137874"/>
                </a:lnTo>
                <a:lnTo>
                  <a:pt x="714500" y="112198"/>
                </a:lnTo>
                <a:lnTo>
                  <a:pt x="720852" y="80771"/>
                </a:lnTo>
                <a:lnTo>
                  <a:pt x="714500" y="49345"/>
                </a:lnTo>
                <a:lnTo>
                  <a:pt x="697182" y="23669"/>
                </a:lnTo>
                <a:lnTo>
                  <a:pt x="671506" y="6351"/>
                </a:lnTo>
                <a:lnTo>
                  <a:pt x="640079" y="0"/>
                </a:lnTo>
                <a:close/>
              </a:path>
            </a:pathLst>
          </a:custGeom>
          <a:solidFill>
            <a:srgbClr val="F3F1F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1575053" y="4795520"/>
            <a:ext cx="469265" cy="1479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b="1" spc="-5">
                <a:solidFill>
                  <a:srgbClr val="44536A"/>
                </a:solidFill>
                <a:latin typeface="Calibri"/>
                <a:cs typeface="Calibri"/>
              </a:rPr>
              <a:t>01234-567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8619743" y="2231136"/>
            <a:ext cx="3169920" cy="1760220"/>
          </a:xfrm>
          <a:custGeom>
            <a:avLst/>
            <a:gdLst/>
            <a:ahLst/>
            <a:cxnLst/>
            <a:rect l="l" t="t" r="r" b="b"/>
            <a:pathLst>
              <a:path w="3169920" h="1760220">
                <a:moveTo>
                  <a:pt x="3169920" y="0"/>
                </a:moveTo>
                <a:lnTo>
                  <a:pt x="0" y="0"/>
                </a:lnTo>
                <a:lnTo>
                  <a:pt x="0" y="1760220"/>
                </a:lnTo>
                <a:lnTo>
                  <a:pt x="3169920" y="1760220"/>
                </a:lnTo>
                <a:lnTo>
                  <a:pt x="3169920" y="0"/>
                </a:lnTo>
                <a:close/>
              </a:path>
            </a:pathLst>
          </a:custGeom>
          <a:solidFill>
            <a:srgbClr val="E2252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9039606" y="2510384"/>
            <a:ext cx="2296160" cy="1143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just">
              <a:lnSpc>
                <a:spcPct val="131000"/>
              </a:lnSpc>
              <a:spcBef>
                <a:spcPts val="95"/>
              </a:spcBef>
            </a:pP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Em alguns</a:t>
            </a:r>
            <a:r>
              <a:rPr sz="1400" spc="-2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c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a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sos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,</a:t>
            </a:r>
            <a:r>
              <a:rPr sz="1400" spc="-3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o</a:t>
            </a:r>
            <a:r>
              <a:rPr sz="1400" spc="-2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e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nd</a:t>
            </a:r>
            <a:r>
              <a:rPr sz="1400" spc="-25">
                <a:solidFill>
                  <a:srgbClr val="FFFFFF"/>
                </a:solidFill>
                <a:latin typeface="Calibri Light"/>
                <a:cs typeface="Calibri Light"/>
              </a:rPr>
              <a:t>e</a:t>
            </a:r>
            <a:r>
              <a:rPr sz="1400" spc="-30">
                <a:solidFill>
                  <a:srgbClr val="FFFFFF"/>
                </a:solidFill>
                <a:latin typeface="Calibri Light"/>
                <a:cs typeface="Calibri Light"/>
              </a:rPr>
              <a:t>r</a:t>
            </a:r>
            <a:r>
              <a:rPr sz="1400" spc="-25">
                <a:solidFill>
                  <a:srgbClr val="FFFFFF"/>
                </a:solidFill>
                <a:latin typeface="Calibri Light"/>
                <a:cs typeface="Calibri Light"/>
              </a:rPr>
              <a:t>eç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o</a:t>
            </a:r>
            <a:r>
              <a:rPr sz="1400" spc="-6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de  in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s</a:t>
            </a:r>
            <a:r>
              <a:rPr sz="1400" spc="-30">
                <a:solidFill>
                  <a:srgbClr val="FFFFFF"/>
                </a:solidFill>
                <a:latin typeface="Calibri Light"/>
                <a:cs typeface="Calibri Light"/>
              </a:rPr>
              <a:t>t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a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l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a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ç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ã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o</a:t>
            </a:r>
            <a:r>
              <a:rPr sz="1400" spc="-6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e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de</a:t>
            </a:r>
            <a:r>
              <a:rPr sz="1400" spc="-5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c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o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b</a:t>
            </a:r>
            <a:r>
              <a:rPr sz="1400" spc="-45">
                <a:solidFill>
                  <a:srgbClr val="FFFFFF"/>
                </a:solidFill>
                <a:latin typeface="Calibri Light"/>
                <a:cs typeface="Calibri Light"/>
              </a:rPr>
              <a:t>r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a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n</a:t>
            </a:r>
            <a:r>
              <a:rPr sz="1400" spc="-25">
                <a:solidFill>
                  <a:srgbClr val="FFFFFF"/>
                </a:solidFill>
                <a:latin typeface="Calibri Light"/>
                <a:cs typeface="Calibri Light"/>
              </a:rPr>
              <a:t>ç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a</a:t>
            </a:r>
            <a:r>
              <a:rPr sz="1400" spc="-5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p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od</a:t>
            </a:r>
            <a:r>
              <a:rPr sz="1400" spc="-25">
                <a:solidFill>
                  <a:srgbClr val="FFFFFF"/>
                </a:solidFill>
                <a:latin typeface="Calibri Light"/>
                <a:cs typeface="Calibri Light"/>
              </a:rPr>
              <a:t>e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m  ser</a:t>
            </a:r>
            <a:r>
              <a:rPr sz="1400" spc="-4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20">
                <a:solidFill>
                  <a:srgbClr val="FFFFFF"/>
                </a:solidFill>
                <a:latin typeface="Calibri Light"/>
                <a:cs typeface="Calibri Light"/>
              </a:rPr>
              <a:t>diferentes.</a:t>
            </a:r>
            <a:r>
              <a:rPr sz="1400" spc="-6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Sempre</a:t>
            </a:r>
            <a:r>
              <a:rPr sz="1400" spc="-2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confirme </a:t>
            </a:r>
            <a:r>
              <a:rPr sz="1400" spc="-30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a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informação</a:t>
            </a:r>
            <a:r>
              <a:rPr sz="1400" spc="-2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com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o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cliente!</a:t>
            </a:r>
            <a:endParaRPr sz="1400">
              <a:latin typeface="Calibri Light"/>
              <a:cs typeface="Calibri Light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8263128" y="1937004"/>
            <a:ext cx="2162810" cy="542925"/>
            <a:chOff x="8263128" y="1937004"/>
            <a:chExt cx="2162810" cy="542925"/>
          </a:xfrm>
        </p:grpSpPr>
        <p:pic>
          <p:nvPicPr>
            <p:cNvPr id="28" name="object 2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263128" y="1937004"/>
              <a:ext cx="2162555" cy="542543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8862060" y="2025396"/>
              <a:ext cx="1324610" cy="358140"/>
            </a:xfrm>
            <a:custGeom>
              <a:avLst/>
              <a:gdLst/>
              <a:ahLst/>
              <a:cxnLst/>
              <a:rect l="l" t="t" r="r" b="b"/>
              <a:pathLst>
                <a:path w="1324609" h="358139">
                  <a:moveTo>
                    <a:pt x="1324355" y="0"/>
                  </a:moveTo>
                  <a:lnTo>
                    <a:pt x="0" y="0"/>
                  </a:lnTo>
                  <a:lnTo>
                    <a:pt x="0" y="358140"/>
                  </a:lnTo>
                  <a:lnTo>
                    <a:pt x="1324355" y="358140"/>
                  </a:lnTo>
                  <a:lnTo>
                    <a:pt x="1324355" y="0"/>
                  </a:lnTo>
                  <a:close/>
                </a:path>
              </a:pathLst>
            </a:custGeom>
            <a:solidFill>
              <a:srgbClr val="FFBB4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0" name="object 30"/>
          <p:cNvSpPr txBox="1"/>
          <p:nvPr/>
        </p:nvSpPr>
        <p:spPr>
          <a:xfrm>
            <a:off x="9013317" y="2032508"/>
            <a:ext cx="1025525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spc="-10">
                <a:solidFill>
                  <a:srgbClr val="434346"/>
                </a:solidFill>
                <a:latin typeface="Calibri"/>
                <a:cs typeface="Calibri"/>
              </a:rPr>
              <a:t>#</a:t>
            </a:r>
            <a:r>
              <a:rPr sz="1900">
                <a:solidFill>
                  <a:srgbClr val="434346"/>
                </a:solidFill>
                <a:latin typeface="Calibri"/>
                <a:cs typeface="Calibri"/>
              </a:rPr>
              <a:t>F</a:t>
            </a:r>
            <a:r>
              <a:rPr sz="1900" spc="-5">
                <a:solidFill>
                  <a:srgbClr val="434346"/>
                </a:solidFill>
                <a:latin typeface="Calibri"/>
                <a:cs typeface="Calibri"/>
              </a:rPr>
              <a:t>i</a:t>
            </a:r>
            <a:r>
              <a:rPr sz="1900" spc="-20">
                <a:solidFill>
                  <a:srgbClr val="434346"/>
                </a:solidFill>
                <a:latin typeface="Calibri"/>
                <a:cs typeface="Calibri"/>
              </a:rPr>
              <a:t>c</a:t>
            </a:r>
            <a:r>
              <a:rPr sz="1900" spc="-5">
                <a:solidFill>
                  <a:srgbClr val="434346"/>
                </a:solidFill>
                <a:latin typeface="Calibri"/>
                <a:cs typeface="Calibri"/>
              </a:rPr>
              <a:t>aDi</a:t>
            </a:r>
            <a:r>
              <a:rPr sz="1900" spc="-20">
                <a:solidFill>
                  <a:srgbClr val="434346"/>
                </a:solidFill>
                <a:latin typeface="Calibri"/>
                <a:cs typeface="Calibri"/>
              </a:rPr>
              <a:t>c</a:t>
            </a:r>
            <a:r>
              <a:rPr sz="1900" spc="-5">
                <a:solidFill>
                  <a:srgbClr val="434346"/>
                </a:solidFill>
                <a:latin typeface="Calibri"/>
                <a:cs typeface="Calibri"/>
              </a:rPr>
              <a:t>a!</a:t>
            </a:r>
            <a:endParaRPr sz="19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04464" y="2658237"/>
            <a:ext cx="583120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20"/>
              <a:t>Resumo</a:t>
            </a:r>
            <a:r>
              <a:rPr spc="-390"/>
              <a:t> </a:t>
            </a:r>
            <a:r>
              <a:rPr spc="165"/>
              <a:t>do</a:t>
            </a:r>
            <a:r>
              <a:rPr spc="-380"/>
              <a:t> </a:t>
            </a:r>
            <a:r>
              <a:rPr spc="145"/>
              <a:t>pedido</a:t>
            </a:r>
          </a:p>
        </p:txBody>
      </p:sp>
      <p:pic>
        <p:nvPicPr>
          <p:cNvPr id="9" name="object 5">
            <a:extLst>
              <a:ext uri="{FF2B5EF4-FFF2-40B4-BE49-F238E27FC236}">
                <a16:creationId xmlns:a16="http://schemas.microsoft.com/office/drawing/2014/main" id="{513009C4-2EF8-E422-5027-967A79AB059A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76470" y="5107210"/>
            <a:ext cx="1278636" cy="1444752"/>
          </a:xfrm>
          <a:prstGeom prst="rect">
            <a:avLst/>
          </a:prstGeom>
        </p:spPr>
      </p:pic>
    </p:spTree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4049395" cy="736600"/>
          </a:xfrm>
          <a:custGeom>
            <a:avLst/>
            <a:gdLst/>
            <a:ahLst/>
            <a:cxnLst/>
            <a:rect l="l" t="t" r="r" b="b"/>
            <a:pathLst>
              <a:path w="4049395" h="736600">
                <a:moveTo>
                  <a:pt x="4049268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27399" y="736092"/>
                </a:lnTo>
                <a:lnTo>
                  <a:pt x="3872119" y="731585"/>
                </a:lnTo>
                <a:lnTo>
                  <a:pt x="3913768" y="718659"/>
                </a:lnTo>
                <a:lnTo>
                  <a:pt x="3951456" y="698205"/>
                </a:lnTo>
                <a:lnTo>
                  <a:pt x="3984291" y="671115"/>
                </a:lnTo>
                <a:lnTo>
                  <a:pt x="4011381" y="638281"/>
                </a:lnTo>
                <a:lnTo>
                  <a:pt x="4031835" y="600593"/>
                </a:lnTo>
                <a:lnTo>
                  <a:pt x="4044761" y="558943"/>
                </a:lnTo>
                <a:lnTo>
                  <a:pt x="4049268" y="514223"/>
                </a:lnTo>
                <a:lnTo>
                  <a:pt x="4049268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18210" y="132969"/>
            <a:ext cx="3469640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579245" algn="l"/>
                <a:tab pos="2199005" algn="l"/>
              </a:tabLst>
            </a:pPr>
            <a:r>
              <a:rPr sz="2600" spc="290">
                <a:latin typeface="Calibri"/>
                <a:cs typeface="Calibri"/>
              </a:rPr>
              <a:t>R</a:t>
            </a:r>
            <a:r>
              <a:rPr sz="2600" spc="270">
                <a:latin typeface="Calibri"/>
                <a:cs typeface="Calibri"/>
              </a:rPr>
              <a:t>E</a:t>
            </a:r>
            <a:r>
              <a:rPr sz="2600" spc="300">
                <a:latin typeface="Calibri"/>
                <a:cs typeface="Calibri"/>
              </a:rPr>
              <a:t>S</a:t>
            </a:r>
            <a:r>
              <a:rPr sz="2600" spc="305">
                <a:latin typeface="Calibri"/>
                <a:cs typeface="Calibri"/>
              </a:rPr>
              <a:t>U</a:t>
            </a:r>
            <a:r>
              <a:rPr sz="2600" spc="300">
                <a:latin typeface="Calibri"/>
                <a:cs typeface="Calibri"/>
              </a:rPr>
              <a:t>M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PED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O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1118108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91135" algn="l"/>
              </a:tabLst>
            </a:pPr>
            <a:r>
              <a:rPr sz="1800" spc="-15">
                <a:latin typeface="Calibri Light"/>
                <a:cs typeface="Calibri Light"/>
              </a:rPr>
              <a:t>Agora,</a:t>
            </a:r>
            <a:r>
              <a:rPr sz="1800" spc="10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na</a:t>
            </a:r>
            <a:r>
              <a:rPr sz="1800" spc="114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etapa</a:t>
            </a:r>
            <a:r>
              <a:rPr sz="1800" spc="10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</a:t>
            </a:r>
            <a:r>
              <a:rPr sz="1800" spc="9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resumo</a:t>
            </a:r>
            <a:r>
              <a:rPr sz="1800" spc="10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</a:t>
            </a:r>
            <a:r>
              <a:rPr sz="1800" spc="12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pedido,</a:t>
            </a:r>
            <a:r>
              <a:rPr sz="1800" spc="10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revise</a:t>
            </a:r>
            <a:r>
              <a:rPr sz="1800" spc="8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com</a:t>
            </a:r>
            <a:r>
              <a:rPr sz="1800" spc="8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atenção</a:t>
            </a:r>
            <a:r>
              <a:rPr sz="1800" spc="8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cada</a:t>
            </a:r>
            <a:r>
              <a:rPr sz="1800" spc="9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uma</a:t>
            </a:r>
            <a:r>
              <a:rPr sz="1800" spc="9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das</a:t>
            </a:r>
            <a:r>
              <a:rPr sz="1800" spc="9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informações</a:t>
            </a:r>
            <a:r>
              <a:rPr sz="1800" spc="9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do</a:t>
            </a:r>
            <a:r>
              <a:rPr sz="1800" spc="80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cadastro</a:t>
            </a:r>
            <a:r>
              <a:rPr sz="1800" spc="8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coletadas</a:t>
            </a:r>
            <a:r>
              <a:rPr sz="1800" spc="10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durante</a:t>
            </a:r>
            <a:r>
              <a:rPr sz="1800" spc="10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39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atendimento, </a:t>
            </a:r>
            <a:r>
              <a:rPr sz="1800" spc="-5">
                <a:latin typeface="Calibri Light"/>
                <a:cs typeface="Calibri Light"/>
              </a:rPr>
              <a:t>começando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pelos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Dados</a:t>
            </a:r>
            <a:r>
              <a:rPr sz="1800" spc="-6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Pessoais</a:t>
            </a:r>
            <a:r>
              <a:rPr sz="1800" spc="-6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cliente</a:t>
            </a:r>
            <a:r>
              <a:rPr sz="1800" spc="-5">
                <a:latin typeface="Calibri Light"/>
                <a:cs typeface="Calibri Light"/>
              </a:rPr>
              <a:t> e,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em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seguida,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Endereço.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901700" y="3003296"/>
            <a:ext cx="10417810" cy="4705985"/>
            <a:chOff x="901700" y="3003296"/>
            <a:chExt cx="10417810" cy="4705985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14400" y="3053914"/>
              <a:ext cx="10392156" cy="4566449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908050" y="3009646"/>
              <a:ext cx="10405110" cy="4693285"/>
            </a:xfrm>
            <a:custGeom>
              <a:avLst/>
              <a:gdLst/>
              <a:ahLst/>
              <a:cxnLst/>
              <a:rect l="l" t="t" r="r" b="b"/>
              <a:pathLst>
                <a:path w="10405110" h="4693284">
                  <a:moveTo>
                    <a:pt x="0" y="4692904"/>
                  </a:moveTo>
                  <a:lnTo>
                    <a:pt x="10404856" y="4692904"/>
                  </a:lnTo>
                  <a:lnTo>
                    <a:pt x="10404856" y="0"/>
                  </a:lnTo>
                  <a:lnTo>
                    <a:pt x="0" y="0"/>
                  </a:lnTo>
                  <a:lnTo>
                    <a:pt x="0" y="4692904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2865628" y="6558407"/>
              <a:ext cx="757555" cy="172720"/>
            </a:xfrm>
            <a:custGeom>
              <a:avLst/>
              <a:gdLst/>
              <a:ahLst/>
              <a:cxnLst/>
              <a:rect l="l" t="t" r="r" b="b"/>
              <a:pathLst>
                <a:path w="757554" h="172720">
                  <a:moveTo>
                    <a:pt x="714743" y="0"/>
                  </a:moveTo>
                  <a:lnTo>
                    <a:pt x="0" y="0"/>
                  </a:lnTo>
                  <a:lnTo>
                    <a:pt x="0" y="172212"/>
                  </a:lnTo>
                  <a:lnTo>
                    <a:pt x="714743" y="172212"/>
                  </a:lnTo>
                  <a:lnTo>
                    <a:pt x="714743" y="0"/>
                  </a:lnTo>
                  <a:close/>
                </a:path>
                <a:path w="757554" h="172720">
                  <a:moveTo>
                    <a:pt x="757428" y="0"/>
                  </a:moveTo>
                  <a:lnTo>
                    <a:pt x="714756" y="0"/>
                  </a:lnTo>
                  <a:lnTo>
                    <a:pt x="714756" y="172212"/>
                  </a:lnTo>
                  <a:lnTo>
                    <a:pt x="757428" y="172212"/>
                  </a:lnTo>
                  <a:lnTo>
                    <a:pt x="75742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2866008" y="6542278"/>
            <a:ext cx="91376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A4A4A4"/>
                </a:solidFill>
                <a:latin typeface="Calibri"/>
                <a:cs typeface="Calibri"/>
              </a:rPr>
              <a:t>123.456.789-00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423029" y="6558407"/>
            <a:ext cx="685800" cy="172720"/>
          </a:xfrm>
          <a:custGeom>
            <a:avLst/>
            <a:gdLst/>
            <a:ahLst/>
            <a:cxnLst/>
            <a:rect l="l" t="t" r="r" b="b"/>
            <a:pathLst>
              <a:path w="685800" h="172720">
                <a:moveTo>
                  <a:pt x="643115" y="0"/>
                </a:moveTo>
                <a:lnTo>
                  <a:pt x="0" y="0"/>
                </a:lnTo>
                <a:lnTo>
                  <a:pt x="0" y="172212"/>
                </a:lnTo>
                <a:lnTo>
                  <a:pt x="643115" y="172212"/>
                </a:lnTo>
                <a:lnTo>
                  <a:pt x="643115" y="0"/>
                </a:lnTo>
                <a:close/>
              </a:path>
              <a:path w="685800" h="172720">
                <a:moveTo>
                  <a:pt x="685800" y="0"/>
                </a:moveTo>
                <a:lnTo>
                  <a:pt x="643128" y="0"/>
                </a:lnTo>
                <a:lnTo>
                  <a:pt x="643128" y="172212"/>
                </a:lnTo>
                <a:lnTo>
                  <a:pt x="685800" y="172212"/>
                </a:lnTo>
                <a:lnTo>
                  <a:pt x="68580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4423536" y="6542278"/>
            <a:ext cx="76962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A4A4A4"/>
                </a:solidFill>
                <a:latin typeface="Calibri"/>
                <a:cs typeface="Calibri"/>
              </a:rPr>
              <a:t>12.345.789-0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1303020" y="6558407"/>
            <a:ext cx="1053465" cy="340360"/>
          </a:xfrm>
          <a:custGeom>
            <a:avLst/>
            <a:gdLst/>
            <a:ahLst/>
            <a:cxnLst/>
            <a:rect l="l" t="t" r="r" b="b"/>
            <a:pathLst>
              <a:path w="1053464" h="340359">
                <a:moveTo>
                  <a:pt x="1053071" y="0"/>
                </a:moveTo>
                <a:lnTo>
                  <a:pt x="0" y="0"/>
                </a:lnTo>
                <a:lnTo>
                  <a:pt x="0" y="167640"/>
                </a:lnTo>
                <a:lnTo>
                  <a:pt x="0" y="172212"/>
                </a:lnTo>
                <a:lnTo>
                  <a:pt x="0" y="339852"/>
                </a:lnTo>
                <a:lnTo>
                  <a:pt x="762000" y="339852"/>
                </a:lnTo>
                <a:lnTo>
                  <a:pt x="762000" y="172212"/>
                </a:lnTo>
                <a:lnTo>
                  <a:pt x="1053071" y="172212"/>
                </a:lnTo>
                <a:lnTo>
                  <a:pt x="10530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1303019" y="6542278"/>
            <a:ext cx="1066165" cy="361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lnSpc>
                <a:spcPct val="100000"/>
              </a:lnSpc>
              <a:spcBef>
                <a:spcPts val="100"/>
              </a:spcBef>
            </a:pPr>
            <a:r>
              <a:rPr sz="1100" spc="-5">
                <a:solidFill>
                  <a:srgbClr val="A4A4A4"/>
                </a:solidFill>
                <a:latin typeface="Calibri"/>
                <a:cs typeface="Calibri"/>
              </a:rPr>
              <a:t>JOAQUIM</a:t>
            </a:r>
            <a:r>
              <a:rPr sz="1100" spc="-60">
                <a:solidFill>
                  <a:srgbClr val="A4A4A4"/>
                </a:solidFill>
                <a:latin typeface="Calibri"/>
                <a:cs typeface="Calibri"/>
              </a:rPr>
              <a:t> </a:t>
            </a:r>
            <a:r>
              <a:rPr sz="1100" spc="-5">
                <a:solidFill>
                  <a:srgbClr val="A4A4A4"/>
                </a:solidFill>
                <a:latin typeface="Calibri"/>
                <a:cs typeface="Calibri"/>
              </a:rPr>
              <a:t>JOSÉ</a:t>
            </a:r>
            <a:r>
              <a:rPr sz="1100" spc="-40">
                <a:solidFill>
                  <a:srgbClr val="A4A4A4"/>
                </a:solidFill>
                <a:latin typeface="Calibri"/>
                <a:cs typeface="Calibri"/>
              </a:rPr>
              <a:t> </a:t>
            </a:r>
            <a:r>
              <a:rPr sz="1100">
                <a:solidFill>
                  <a:srgbClr val="A4A4A4"/>
                </a:solidFill>
                <a:latin typeface="Calibri"/>
                <a:cs typeface="Calibri"/>
              </a:rPr>
              <a:t>DA </a:t>
            </a:r>
            <a:r>
              <a:rPr sz="1100" spc="-229">
                <a:solidFill>
                  <a:srgbClr val="A4A4A4"/>
                </a:solidFill>
                <a:latin typeface="Calibri"/>
                <a:cs typeface="Calibri"/>
              </a:rPr>
              <a:t> </a:t>
            </a:r>
            <a:r>
              <a:rPr sz="1100" spc="-5">
                <a:solidFill>
                  <a:srgbClr val="A4A4A4"/>
                </a:solidFill>
                <a:latin typeface="Calibri"/>
                <a:cs typeface="Calibri"/>
              </a:rPr>
              <a:t>SILVA</a:t>
            </a:r>
            <a:r>
              <a:rPr sz="1100" spc="-25">
                <a:solidFill>
                  <a:srgbClr val="A4A4A4"/>
                </a:solidFill>
                <a:latin typeface="Calibri"/>
                <a:cs typeface="Calibri"/>
              </a:rPr>
              <a:t> </a:t>
            </a:r>
            <a:r>
              <a:rPr sz="1100" spc="-5">
                <a:solidFill>
                  <a:srgbClr val="A4A4A4"/>
                </a:solidFill>
                <a:latin typeface="Calibri"/>
                <a:cs typeface="Calibri"/>
              </a:rPr>
              <a:t>XAVIER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544943" y="6558407"/>
            <a:ext cx="1887220" cy="17272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1295"/>
              </a:lnSpc>
            </a:pPr>
            <a:r>
              <a:rPr sz="1100" spc="-5">
                <a:solidFill>
                  <a:srgbClr val="A4A4A4"/>
                </a:solidFill>
                <a:latin typeface="Calibri"/>
                <a:cs typeface="Calibri"/>
              </a:rPr>
              <a:t>ANA</a:t>
            </a:r>
            <a:r>
              <a:rPr sz="1100" spc="-10">
                <a:solidFill>
                  <a:srgbClr val="A4A4A4"/>
                </a:solidFill>
                <a:latin typeface="Calibri"/>
                <a:cs typeface="Calibri"/>
              </a:rPr>
              <a:t> </a:t>
            </a:r>
            <a:r>
              <a:rPr sz="1100">
                <a:solidFill>
                  <a:srgbClr val="A4A4A4"/>
                </a:solidFill>
                <a:latin typeface="Calibri"/>
                <a:cs typeface="Calibri"/>
              </a:rPr>
              <a:t>MARIA</a:t>
            </a:r>
            <a:r>
              <a:rPr sz="1100" spc="-10">
                <a:solidFill>
                  <a:srgbClr val="A4A4A4"/>
                </a:solidFill>
                <a:latin typeface="Calibri"/>
                <a:cs typeface="Calibri"/>
              </a:rPr>
              <a:t> </a:t>
            </a:r>
            <a:r>
              <a:rPr sz="1100">
                <a:solidFill>
                  <a:srgbClr val="A4A4A4"/>
                </a:solidFill>
                <a:latin typeface="Calibri"/>
                <a:cs typeface="Calibri"/>
              </a:rPr>
              <a:t>DA</a:t>
            </a:r>
            <a:r>
              <a:rPr sz="1100" spc="-25">
                <a:solidFill>
                  <a:srgbClr val="A4A4A4"/>
                </a:solidFill>
                <a:latin typeface="Calibri"/>
                <a:cs typeface="Calibri"/>
              </a:rPr>
              <a:t> </a:t>
            </a:r>
            <a:r>
              <a:rPr sz="1100" spc="-5">
                <a:solidFill>
                  <a:srgbClr val="A4A4A4"/>
                </a:solidFill>
                <a:latin typeface="Calibri"/>
                <a:cs typeface="Calibri"/>
              </a:rPr>
              <a:t>SILVA</a:t>
            </a:r>
            <a:r>
              <a:rPr sz="1100" spc="-25">
                <a:solidFill>
                  <a:srgbClr val="A4A4A4"/>
                </a:solidFill>
                <a:latin typeface="Calibri"/>
                <a:cs typeface="Calibri"/>
              </a:rPr>
              <a:t> </a:t>
            </a:r>
            <a:r>
              <a:rPr sz="1100">
                <a:solidFill>
                  <a:srgbClr val="A4A4A4"/>
                </a:solidFill>
                <a:latin typeface="Calibri"/>
                <a:cs typeface="Calibri"/>
              </a:rPr>
              <a:t>XAVIER</a:t>
            </a:r>
            <a:r>
              <a:rPr sz="1100" spc="-10">
                <a:solidFill>
                  <a:srgbClr val="A4A4A4"/>
                </a:solidFill>
                <a:latin typeface="Calibri"/>
                <a:cs typeface="Calibri"/>
              </a:rPr>
              <a:t> </a:t>
            </a:r>
            <a:r>
              <a:rPr sz="1100">
                <a:solidFill>
                  <a:srgbClr val="A4A4A4"/>
                </a:solidFill>
                <a:latin typeface="Calibri"/>
                <a:cs typeface="Calibri"/>
              </a:rPr>
              <a:t>DE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545958" y="6709918"/>
            <a:ext cx="48196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100" spc="-5">
                <a:solidFill>
                  <a:srgbClr val="A4A4A4"/>
                </a:solidFill>
                <a:latin typeface="Calibri"/>
                <a:cs typeface="Calibri"/>
              </a:rPr>
              <a:t>T</a:t>
            </a:r>
            <a:r>
              <a:rPr sz="1100">
                <a:solidFill>
                  <a:srgbClr val="A4A4A4"/>
                </a:solidFill>
                <a:latin typeface="Calibri"/>
                <a:cs typeface="Calibri"/>
              </a:rPr>
              <a:t>OL</a:t>
            </a:r>
            <a:r>
              <a:rPr sz="1100" spc="-5">
                <a:solidFill>
                  <a:srgbClr val="A4A4A4"/>
                </a:solidFill>
                <a:latin typeface="Calibri"/>
                <a:cs typeface="Calibri"/>
              </a:rPr>
              <a:t>E</a:t>
            </a:r>
            <a:r>
              <a:rPr sz="1100" spc="5">
                <a:solidFill>
                  <a:srgbClr val="A4A4A4"/>
                </a:solidFill>
                <a:latin typeface="Calibri"/>
                <a:cs typeface="Calibri"/>
              </a:rPr>
              <a:t>D</a:t>
            </a:r>
            <a:r>
              <a:rPr sz="1100">
                <a:solidFill>
                  <a:srgbClr val="A4A4A4"/>
                </a:solidFill>
                <a:latin typeface="Calibri"/>
                <a:cs typeface="Calibri"/>
              </a:rPr>
              <a:t>O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241793" y="4801870"/>
            <a:ext cx="152273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1015"/>
              </a:lnSpc>
            </a:pP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JOAQUIM</a:t>
            </a:r>
            <a:r>
              <a:rPr sz="850" b="1" spc="3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JOSÉ</a:t>
            </a:r>
            <a:r>
              <a:rPr sz="850" b="1" spc="-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DA</a:t>
            </a:r>
            <a:r>
              <a:rPr sz="850" b="1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10">
                <a:solidFill>
                  <a:srgbClr val="44536A"/>
                </a:solidFill>
                <a:latin typeface="Calibri"/>
                <a:cs typeface="Calibri"/>
              </a:rPr>
              <a:t>SILVA</a:t>
            </a:r>
            <a:r>
              <a:rPr sz="850" b="1" spc="2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850" b="1" spc="5">
                <a:solidFill>
                  <a:srgbClr val="44536A"/>
                </a:solidFill>
                <a:latin typeface="Calibri"/>
                <a:cs typeface="Calibri"/>
              </a:rPr>
              <a:t>XAVIER</a:t>
            </a:r>
            <a:endParaRPr sz="850">
              <a:latin typeface="Calibri"/>
              <a:cs typeface="Calibri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975550" y="5780722"/>
            <a:ext cx="8576945" cy="1219200"/>
            <a:chOff x="975550" y="5780722"/>
            <a:chExt cx="8576945" cy="1219200"/>
          </a:xfrm>
        </p:grpSpPr>
        <p:sp>
          <p:nvSpPr>
            <p:cNvPr id="20" name="object 20"/>
            <p:cNvSpPr/>
            <p:nvPr/>
          </p:nvSpPr>
          <p:spPr>
            <a:xfrm>
              <a:off x="1136142" y="5941314"/>
              <a:ext cx="8402320" cy="1043940"/>
            </a:xfrm>
            <a:custGeom>
              <a:avLst/>
              <a:gdLst/>
              <a:ahLst/>
              <a:cxnLst/>
              <a:rect l="l" t="t" r="r" b="b"/>
              <a:pathLst>
                <a:path w="8402320" h="1043940">
                  <a:moveTo>
                    <a:pt x="0" y="53086"/>
                  </a:moveTo>
                  <a:lnTo>
                    <a:pt x="4168" y="32414"/>
                  </a:lnTo>
                  <a:lnTo>
                    <a:pt x="15535" y="15541"/>
                  </a:lnTo>
                  <a:lnTo>
                    <a:pt x="32393" y="4169"/>
                  </a:lnTo>
                  <a:lnTo>
                    <a:pt x="53035" y="0"/>
                  </a:lnTo>
                  <a:lnTo>
                    <a:pt x="8348726" y="0"/>
                  </a:lnTo>
                  <a:lnTo>
                    <a:pt x="8369397" y="4169"/>
                  </a:lnTo>
                  <a:lnTo>
                    <a:pt x="8386270" y="15541"/>
                  </a:lnTo>
                  <a:lnTo>
                    <a:pt x="8397642" y="32414"/>
                  </a:lnTo>
                  <a:lnTo>
                    <a:pt x="8401812" y="53086"/>
                  </a:lnTo>
                  <a:lnTo>
                    <a:pt x="8401812" y="990854"/>
                  </a:lnTo>
                  <a:lnTo>
                    <a:pt x="8397642" y="1011525"/>
                  </a:lnTo>
                  <a:lnTo>
                    <a:pt x="8386270" y="1028398"/>
                  </a:lnTo>
                  <a:lnTo>
                    <a:pt x="8369397" y="1039770"/>
                  </a:lnTo>
                  <a:lnTo>
                    <a:pt x="8348726" y="1043940"/>
                  </a:lnTo>
                  <a:lnTo>
                    <a:pt x="53035" y="1043940"/>
                  </a:lnTo>
                  <a:lnTo>
                    <a:pt x="32393" y="1039770"/>
                  </a:lnTo>
                  <a:lnTo>
                    <a:pt x="15535" y="1028398"/>
                  </a:lnTo>
                  <a:lnTo>
                    <a:pt x="4168" y="1011525"/>
                  </a:lnTo>
                  <a:lnTo>
                    <a:pt x="0" y="990854"/>
                  </a:lnTo>
                  <a:lnTo>
                    <a:pt x="0" y="53086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989838" y="5795010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146303" y="0"/>
                  </a:moveTo>
                  <a:lnTo>
                    <a:pt x="100062" y="7461"/>
                  </a:lnTo>
                  <a:lnTo>
                    <a:pt x="59900" y="28236"/>
                  </a:lnTo>
                  <a:lnTo>
                    <a:pt x="28229" y="59911"/>
                  </a:lnTo>
                  <a:lnTo>
                    <a:pt x="7459" y="100071"/>
                  </a:lnTo>
                  <a:lnTo>
                    <a:pt x="0" y="146304"/>
                  </a:lnTo>
                  <a:lnTo>
                    <a:pt x="7459" y="192536"/>
                  </a:lnTo>
                  <a:lnTo>
                    <a:pt x="28229" y="232696"/>
                  </a:lnTo>
                  <a:lnTo>
                    <a:pt x="59900" y="264371"/>
                  </a:lnTo>
                  <a:lnTo>
                    <a:pt x="100062" y="285146"/>
                  </a:lnTo>
                  <a:lnTo>
                    <a:pt x="146303" y="292608"/>
                  </a:lnTo>
                  <a:lnTo>
                    <a:pt x="192545" y="285146"/>
                  </a:lnTo>
                  <a:lnTo>
                    <a:pt x="232707" y="264371"/>
                  </a:lnTo>
                  <a:lnTo>
                    <a:pt x="264378" y="232696"/>
                  </a:lnTo>
                  <a:lnTo>
                    <a:pt x="285148" y="192536"/>
                  </a:lnTo>
                  <a:lnTo>
                    <a:pt x="292608" y="146304"/>
                  </a:lnTo>
                  <a:lnTo>
                    <a:pt x="285148" y="100071"/>
                  </a:lnTo>
                  <a:lnTo>
                    <a:pt x="264378" y="59911"/>
                  </a:lnTo>
                  <a:lnTo>
                    <a:pt x="232707" y="28236"/>
                  </a:lnTo>
                  <a:lnTo>
                    <a:pt x="192545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989838" y="5795010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0" y="146304"/>
                  </a:moveTo>
                  <a:lnTo>
                    <a:pt x="7459" y="100071"/>
                  </a:lnTo>
                  <a:lnTo>
                    <a:pt x="28229" y="59911"/>
                  </a:lnTo>
                  <a:lnTo>
                    <a:pt x="59900" y="28236"/>
                  </a:lnTo>
                  <a:lnTo>
                    <a:pt x="100062" y="7461"/>
                  </a:lnTo>
                  <a:lnTo>
                    <a:pt x="146303" y="0"/>
                  </a:lnTo>
                  <a:lnTo>
                    <a:pt x="192545" y="7461"/>
                  </a:lnTo>
                  <a:lnTo>
                    <a:pt x="232707" y="28236"/>
                  </a:lnTo>
                  <a:lnTo>
                    <a:pt x="264378" y="59911"/>
                  </a:lnTo>
                  <a:lnTo>
                    <a:pt x="285148" y="100071"/>
                  </a:lnTo>
                  <a:lnTo>
                    <a:pt x="292608" y="146304"/>
                  </a:lnTo>
                  <a:lnTo>
                    <a:pt x="285148" y="192536"/>
                  </a:lnTo>
                  <a:lnTo>
                    <a:pt x="264378" y="232696"/>
                  </a:lnTo>
                  <a:lnTo>
                    <a:pt x="232707" y="264371"/>
                  </a:lnTo>
                  <a:lnTo>
                    <a:pt x="192545" y="285146"/>
                  </a:lnTo>
                  <a:lnTo>
                    <a:pt x="146303" y="292608"/>
                  </a:lnTo>
                  <a:lnTo>
                    <a:pt x="100062" y="285146"/>
                  </a:lnTo>
                  <a:lnTo>
                    <a:pt x="59900" y="264371"/>
                  </a:lnTo>
                  <a:lnTo>
                    <a:pt x="28229" y="232696"/>
                  </a:lnTo>
                  <a:lnTo>
                    <a:pt x="7459" y="192536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1096670" y="5828538"/>
            <a:ext cx="901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1121854" y="7056311"/>
            <a:ext cx="1554480" cy="424815"/>
            <a:chOff x="1121854" y="7056311"/>
            <a:chExt cx="1554480" cy="424815"/>
          </a:xfrm>
        </p:grpSpPr>
        <p:sp>
          <p:nvSpPr>
            <p:cNvPr id="25" name="object 25"/>
            <p:cNvSpPr/>
            <p:nvPr/>
          </p:nvSpPr>
          <p:spPr>
            <a:xfrm>
              <a:off x="1136141" y="7070598"/>
              <a:ext cx="1379220" cy="250190"/>
            </a:xfrm>
            <a:custGeom>
              <a:avLst/>
              <a:gdLst/>
              <a:ahLst/>
              <a:cxnLst/>
              <a:rect l="l" t="t" r="r" b="b"/>
              <a:pathLst>
                <a:path w="1379220" h="250190">
                  <a:moveTo>
                    <a:pt x="0" y="41655"/>
                  </a:moveTo>
                  <a:lnTo>
                    <a:pt x="3274" y="25449"/>
                  </a:lnTo>
                  <a:lnTo>
                    <a:pt x="12203" y="12207"/>
                  </a:lnTo>
                  <a:lnTo>
                    <a:pt x="25444" y="3276"/>
                  </a:lnTo>
                  <a:lnTo>
                    <a:pt x="41656" y="0"/>
                  </a:lnTo>
                  <a:lnTo>
                    <a:pt x="1337564" y="0"/>
                  </a:lnTo>
                  <a:lnTo>
                    <a:pt x="1353770" y="3276"/>
                  </a:lnTo>
                  <a:lnTo>
                    <a:pt x="1367012" y="12207"/>
                  </a:lnTo>
                  <a:lnTo>
                    <a:pt x="1375943" y="25449"/>
                  </a:lnTo>
                  <a:lnTo>
                    <a:pt x="1379220" y="41655"/>
                  </a:lnTo>
                  <a:lnTo>
                    <a:pt x="1379220" y="208279"/>
                  </a:lnTo>
                  <a:lnTo>
                    <a:pt x="1375943" y="224486"/>
                  </a:lnTo>
                  <a:lnTo>
                    <a:pt x="1367012" y="237728"/>
                  </a:lnTo>
                  <a:lnTo>
                    <a:pt x="1353770" y="246659"/>
                  </a:lnTo>
                  <a:lnTo>
                    <a:pt x="1337564" y="249935"/>
                  </a:lnTo>
                  <a:lnTo>
                    <a:pt x="41656" y="249935"/>
                  </a:lnTo>
                  <a:lnTo>
                    <a:pt x="25444" y="246659"/>
                  </a:lnTo>
                  <a:lnTo>
                    <a:pt x="12203" y="237728"/>
                  </a:lnTo>
                  <a:lnTo>
                    <a:pt x="3274" y="224486"/>
                  </a:lnTo>
                  <a:lnTo>
                    <a:pt x="0" y="208279"/>
                  </a:lnTo>
                  <a:lnTo>
                    <a:pt x="0" y="41655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2369058" y="7174230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4">
                  <a:moveTo>
                    <a:pt x="146304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3"/>
                  </a:lnTo>
                  <a:lnTo>
                    <a:pt x="7461" y="192545"/>
                  </a:lnTo>
                  <a:lnTo>
                    <a:pt x="28236" y="232707"/>
                  </a:lnTo>
                  <a:lnTo>
                    <a:pt x="59911" y="264378"/>
                  </a:lnTo>
                  <a:lnTo>
                    <a:pt x="100071" y="285148"/>
                  </a:lnTo>
                  <a:lnTo>
                    <a:pt x="146304" y="292608"/>
                  </a:lnTo>
                  <a:lnTo>
                    <a:pt x="192536" y="285148"/>
                  </a:lnTo>
                  <a:lnTo>
                    <a:pt x="232696" y="264378"/>
                  </a:lnTo>
                  <a:lnTo>
                    <a:pt x="264371" y="232707"/>
                  </a:lnTo>
                  <a:lnTo>
                    <a:pt x="285146" y="192545"/>
                  </a:lnTo>
                  <a:lnTo>
                    <a:pt x="292608" y="146303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2369058" y="7174230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4">
                  <a:moveTo>
                    <a:pt x="0" y="146303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4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8" y="146303"/>
                  </a:lnTo>
                  <a:lnTo>
                    <a:pt x="285146" y="192545"/>
                  </a:lnTo>
                  <a:lnTo>
                    <a:pt x="264371" y="232707"/>
                  </a:lnTo>
                  <a:lnTo>
                    <a:pt x="232696" y="264378"/>
                  </a:lnTo>
                  <a:lnTo>
                    <a:pt x="192536" y="285148"/>
                  </a:lnTo>
                  <a:lnTo>
                    <a:pt x="146304" y="292608"/>
                  </a:lnTo>
                  <a:lnTo>
                    <a:pt x="100071" y="285148"/>
                  </a:lnTo>
                  <a:lnTo>
                    <a:pt x="59911" y="264378"/>
                  </a:lnTo>
                  <a:lnTo>
                    <a:pt x="28236" y="232707"/>
                  </a:lnTo>
                  <a:lnTo>
                    <a:pt x="7461" y="192545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2475864" y="7208012"/>
            <a:ext cx="901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3956303" y="3387852"/>
            <a:ext cx="5689600" cy="251460"/>
          </a:xfrm>
          <a:custGeom>
            <a:avLst/>
            <a:gdLst/>
            <a:ahLst/>
            <a:cxnLst/>
            <a:rect l="l" t="t" r="r" b="b"/>
            <a:pathLst>
              <a:path w="5689600" h="251460">
                <a:moveTo>
                  <a:pt x="5689092" y="0"/>
                </a:moveTo>
                <a:lnTo>
                  <a:pt x="0" y="0"/>
                </a:lnTo>
                <a:lnTo>
                  <a:pt x="0" y="251460"/>
                </a:lnTo>
                <a:lnTo>
                  <a:pt x="5689092" y="251460"/>
                </a:lnTo>
                <a:lnTo>
                  <a:pt x="568909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Seta: para a Direita 30">
            <a:extLst>
              <a:ext uri="{FF2B5EF4-FFF2-40B4-BE49-F238E27FC236}">
                <a16:creationId xmlns:a16="http://schemas.microsoft.com/office/drawing/2014/main" id="{F1380162-B443-5BC9-27F5-941DE2C625BA}"/>
              </a:ext>
            </a:extLst>
          </p:cNvPr>
          <p:cNvSpPr/>
          <p:nvPr/>
        </p:nvSpPr>
        <p:spPr>
          <a:xfrm rot="5895163">
            <a:off x="1670661" y="3873118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6" descr="Interface gráfica do usuário, Texto, Aplicativo&#10;&#10;Descrição gerada automaticamente">
            <a:extLst>
              <a:ext uri="{FF2B5EF4-FFF2-40B4-BE49-F238E27FC236}">
                <a16:creationId xmlns:a16="http://schemas.microsoft.com/office/drawing/2014/main" id="{0D06ED9F-0C41-E28C-A4C2-11D20881B6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36" t="9694" b="6122"/>
          <a:stretch/>
        </p:blipFill>
        <p:spPr>
          <a:xfrm>
            <a:off x="720244" y="2513482"/>
            <a:ext cx="10997674" cy="5162336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449580" y="0"/>
            <a:ext cx="4049395" cy="736600"/>
          </a:xfrm>
          <a:custGeom>
            <a:avLst/>
            <a:gdLst/>
            <a:ahLst/>
            <a:cxnLst/>
            <a:rect l="l" t="t" r="r" b="b"/>
            <a:pathLst>
              <a:path w="4049395" h="736600">
                <a:moveTo>
                  <a:pt x="4049268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27399" y="736092"/>
                </a:lnTo>
                <a:lnTo>
                  <a:pt x="3872119" y="731585"/>
                </a:lnTo>
                <a:lnTo>
                  <a:pt x="3913768" y="718659"/>
                </a:lnTo>
                <a:lnTo>
                  <a:pt x="3951456" y="698205"/>
                </a:lnTo>
                <a:lnTo>
                  <a:pt x="3984291" y="671115"/>
                </a:lnTo>
                <a:lnTo>
                  <a:pt x="4011381" y="638281"/>
                </a:lnTo>
                <a:lnTo>
                  <a:pt x="4031835" y="600593"/>
                </a:lnTo>
                <a:lnTo>
                  <a:pt x="4044761" y="558943"/>
                </a:lnTo>
                <a:lnTo>
                  <a:pt x="4049268" y="514223"/>
                </a:lnTo>
                <a:lnTo>
                  <a:pt x="4049268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18210" y="132969"/>
            <a:ext cx="3469640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579245" algn="l"/>
                <a:tab pos="2199005" algn="l"/>
              </a:tabLst>
            </a:pPr>
            <a:r>
              <a:rPr sz="2600" spc="290">
                <a:latin typeface="Calibri"/>
                <a:cs typeface="Calibri"/>
              </a:rPr>
              <a:t>R</a:t>
            </a:r>
            <a:r>
              <a:rPr sz="2600" spc="270">
                <a:latin typeface="Calibri"/>
                <a:cs typeface="Calibri"/>
              </a:rPr>
              <a:t>E</a:t>
            </a:r>
            <a:r>
              <a:rPr sz="2600" spc="300">
                <a:latin typeface="Calibri"/>
                <a:cs typeface="Calibri"/>
              </a:rPr>
              <a:t>S</a:t>
            </a:r>
            <a:r>
              <a:rPr sz="2600" spc="305">
                <a:latin typeface="Calibri"/>
                <a:cs typeface="Calibri"/>
              </a:rPr>
              <a:t>U</a:t>
            </a:r>
            <a:r>
              <a:rPr sz="2600" spc="300">
                <a:latin typeface="Calibri"/>
                <a:cs typeface="Calibri"/>
              </a:rPr>
              <a:t>M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PED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O</a:t>
            </a:r>
          </a:p>
        </p:txBody>
      </p:sp>
      <p:sp>
        <p:nvSpPr>
          <p:cNvPr id="20" name="object 6">
            <a:extLst>
              <a:ext uri="{FF2B5EF4-FFF2-40B4-BE49-F238E27FC236}">
                <a16:creationId xmlns:a16="http://schemas.microsoft.com/office/drawing/2014/main" id="{8B52999B-886F-F8B5-D0CD-F36F2FE07F4A}"/>
              </a:ext>
            </a:extLst>
          </p:cNvPr>
          <p:cNvSpPr txBox="1"/>
          <p:nvPr/>
        </p:nvSpPr>
        <p:spPr>
          <a:xfrm>
            <a:off x="2469529" y="1529835"/>
            <a:ext cx="11181080" cy="635000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12700" marR="5080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tabLst>
                <a:tab pos="191135" algn="l"/>
              </a:tabLst>
            </a:pPr>
            <a:r>
              <a:rPr lang="pt-BR" spc="-20">
                <a:ea typeface="+mn-lt"/>
                <a:cs typeface="+mn-lt"/>
              </a:rPr>
              <a:t>“DESEJA ADICIONAR SUA LINHA MÓVEL AO CONTRATO” – SELECIONAR </a:t>
            </a:r>
            <a:r>
              <a:rPr lang="pt-BR" spc="-20">
                <a:solidFill>
                  <a:srgbClr val="FF0000"/>
                </a:solidFill>
                <a:ea typeface="+mn-lt"/>
                <a:cs typeface="+mn-lt"/>
              </a:rPr>
              <a:t>NÃO</a:t>
            </a:r>
            <a:endParaRPr lang="en-US" spc="-20">
              <a:ea typeface="+mn-lt"/>
              <a:cs typeface="+mn-lt"/>
            </a:endParaRPr>
          </a:p>
          <a:p>
            <a:pPr marL="12700" marR="5080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91135" algn="l"/>
              </a:tabLst>
            </a:pPr>
            <a:endParaRPr sz="1800" spc="-20">
              <a:latin typeface="Calibri Light"/>
              <a:ea typeface="Calibri Light"/>
              <a:cs typeface="Calibri Light"/>
            </a:endParaRPr>
          </a:p>
        </p:txBody>
      </p:sp>
      <p:sp>
        <p:nvSpPr>
          <p:cNvPr id="21" name="Retângulo 20">
            <a:extLst>
              <a:ext uri="{FF2B5EF4-FFF2-40B4-BE49-F238E27FC236}">
                <a16:creationId xmlns:a16="http://schemas.microsoft.com/office/drawing/2014/main" id="{60FE23A1-D157-E105-7FF6-C3D9AC082F90}"/>
              </a:ext>
            </a:extLst>
          </p:cNvPr>
          <p:cNvSpPr/>
          <p:nvPr/>
        </p:nvSpPr>
        <p:spPr>
          <a:xfrm>
            <a:off x="1647330" y="3760256"/>
            <a:ext cx="798184" cy="391277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4049395" cy="736600"/>
          </a:xfrm>
          <a:custGeom>
            <a:avLst/>
            <a:gdLst/>
            <a:ahLst/>
            <a:cxnLst/>
            <a:rect l="l" t="t" r="r" b="b"/>
            <a:pathLst>
              <a:path w="4049395" h="736600">
                <a:moveTo>
                  <a:pt x="4049268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827399" y="736092"/>
                </a:lnTo>
                <a:lnTo>
                  <a:pt x="3872119" y="731585"/>
                </a:lnTo>
                <a:lnTo>
                  <a:pt x="3913768" y="718659"/>
                </a:lnTo>
                <a:lnTo>
                  <a:pt x="3951456" y="698205"/>
                </a:lnTo>
                <a:lnTo>
                  <a:pt x="3984291" y="671115"/>
                </a:lnTo>
                <a:lnTo>
                  <a:pt x="4011381" y="638281"/>
                </a:lnTo>
                <a:lnTo>
                  <a:pt x="4031835" y="600593"/>
                </a:lnTo>
                <a:lnTo>
                  <a:pt x="4044761" y="558943"/>
                </a:lnTo>
                <a:lnTo>
                  <a:pt x="4049268" y="514223"/>
                </a:lnTo>
                <a:lnTo>
                  <a:pt x="4049268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18210" y="132969"/>
            <a:ext cx="3469640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579245" algn="l"/>
                <a:tab pos="2199005" algn="l"/>
              </a:tabLst>
            </a:pPr>
            <a:r>
              <a:rPr sz="2600" spc="290">
                <a:latin typeface="Calibri"/>
                <a:cs typeface="Calibri"/>
              </a:rPr>
              <a:t>R</a:t>
            </a:r>
            <a:r>
              <a:rPr sz="2600" spc="270">
                <a:latin typeface="Calibri"/>
                <a:cs typeface="Calibri"/>
              </a:rPr>
              <a:t>E</a:t>
            </a:r>
            <a:r>
              <a:rPr sz="2600" spc="300">
                <a:latin typeface="Calibri"/>
                <a:cs typeface="Calibri"/>
              </a:rPr>
              <a:t>S</a:t>
            </a:r>
            <a:r>
              <a:rPr sz="2600" spc="305">
                <a:latin typeface="Calibri"/>
                <a:cs typeface="Calibri"/>
              </a:rPr>
              <a:t>U</a:t>
            </a:r>
            <a:r>
              <a:rPr sz="2600" spc="300">
                <a:latin typeface="Calibri"/>
                <a:cs typeface="Calibri"/>
              </a:rPr>
              <a:t>M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PED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O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1118298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213995" algn="l"/>
              </a:tabLst>
            </a:pPr>
            <a:r>
              <a:rPr sz="1800">
                <a:latin typeface="Calibri Light"/>
                <a:cs typeface="Calibri Light"/>
              </a:rPr>
              <a:t>Na</a:t>
            </a:r>
            <a:r>
              <a:rPr sz="1800" spc="29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sequência,</a:t>
            </a:r>
            <a:r>
              <a:rPr sz="1800" spc="29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confirme</a:t>
            </a:r>
            <a:r>
              <a:rPr sz="1800" spc="27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cada</a:t>
            </a:r>
            <a:r>
              <a:rPr sz="1800" spc="28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um</a:t>
            </a:r>
            <a:r>
              <a:rPr sz="1800" spc="29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dos</a:t>
            </a:r>
            <a:r>
              <a:rPr sz="1800" spc="285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Produtos</a:t>
            </a:r>
            <a:r>
              <a:rPr sz="1800" spc="29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que</a:t>
            </a:r>
            <a:r>
              <a:rPr sz="1800" spc="28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estão</a:t>
            </a:r>
            <a:r>
              <a:rPr sz="1800" spc="29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sendo</a:t>
            </a:r>
            <a:r>
              <a:rPr sz="1800" spc="28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adquiridos</a:t>
            </a:r>
            <a:r>
              <a:rPr sz="1800" spc="29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pelo</a:t>
            </a:r>
            <a:r>
              <a:rPr sz="1800" spc="28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cliente</a:t>
            </a:r>
            <a:r>
              <a:rPr sz="1800" spc="29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e</a:t>
            </a:r>
            <a:r>
              <a:rPr sz="1800" spc="28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também</a:t>
            </a:r>
            <a:r>
              <a:rPr sz="1800" spc="30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as</a:t>
            </a:r>
            <a:r>
              <a:rPr sz="1800" spc="29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informações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referentes</a:t>
            </a:r>
            <a:r>
              <a:rPr sz="1800" spc="-3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Método</a:t>
            </a:r>
            <a:r>
              <a:rPr sz="1800" spc="-5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-50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Pagamento.</a:t>
            </a:r>
            <a:endParaRPr sz="1800"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5924" y="3053865"/>
            <a:ext cx="10392156" cy="4560501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037578" y="6377178"/>
            <a:ext cx="1550670" cy="17272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1295"/>
              </a:lnSpc>
            </a:pPr>
            <a:r>
              <a:rPr sz="1100" spc="-5">
                <a:solidFill>
                  <a:srgbClr val="A4A4A4"/>
                </a:solidFill>
                <a:latin typeface="Calibri"/>
                <a:cs typeface="Calibri"/>
                <a:hlinkClick r:id="rId3"/>
              </a:rPr>
              <a:t>silva.xavier@yahoo.com.br</a:t>
            </a:r>
            <a:endParaRPr sz="1100">
              <a:latin typeface="Calibri"/>
              <a:cs typeface="Calibr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975550" y="3865054"/>
            <a:ext cx="9578340" cy="3020695"/>
            <a:chOff x="975550" y="3865054"/>
            <a:chExt cx="9578340" cy="3020695"/>
          </a:xfrm>
        </p:grpSpPr>
        <p:sp>
          <p:nvSpPr>
            <p:cNvPr id="10" name="object 10"/>
            <p:cNvSpPr/>
            <p:nvPr/>
          </p:nvSpPr>
          <p:spPr>
            <a:xfrm>
              <a:off x="1136142" y="4025646"/>
              <a:ext cx="1579245" cy="1708785"/>
            </a:xfrm>
            <a:custGeom>
              <a:avLst/>
              <a:gdLst/>
              <a:ahLst/>
              <a:cxnLst/>
              <a:rect l="l" t="t" r="r" b="b"/>
              <a:pathLst>
                <a:path w="1579245" h="1708785">
                  <a:moveTo>
                    <a:pt x="0" y="80263"/>
                  </a:moveTo>
                  <a:lnTo>
                    <a:pt x="6303" y="49023"/>
                  </a:lnTo>
                  <a:lnTo>
                    <a:pt x="23493" y="23510"/>
                  </a:lnTo>
                  <a:lnTo>
                    <a:pt x="48986" y="6308"/>
                  </a:lnTo>
                  <a:lnTo>
                    <a:pt x="80200" y="0"/>
                  </a:lnTo>
                  <a:lnTo>
                    <a:pt x="1498600" y="0"/>
                  </a:lnTo>
                  <a:lnTo>
                    <a:pt x="1529840" y="6308"/>
                  </a:lnTo>
                  <a:lnTo>
                    <a:pt x="1555353" y="23510"/>
                  </a:lnTo>
                  <a:lnTo>
                    <a:pt x="1572555" y="49023"/>
                  </a:lnTo>
                  <a:lnTo>
                    <a:pt x="1578864" y="80263"/>
                  </a:lnTo>
                  <a:lnTo>
                    <a:pt x="1578864" y="1628140"/>
                  </a:lnTo>
                  <a:lnTo>
                    <a:pt x="1572555" y="1659380"/>
                  </a:lnTo>
                  <a:lnTo>
                    <a:pt x="1555353" y="1684893"/>
                  </a:lnTo>
                  <a:lnTo>
                    <a:pt x="1529840" y="1702095"/>
                  </a:lnTo>
                  <a:lnTo>
                    <a:pt x="1498600" y="1708404"/>
                  </a:lnTo>
                  <a:lnTo>
                    <a:pt x="80200" y="1708404"/>
                  </a:lnTo>
                  <a:lnTo>
                    <a:pt x="48986" y="1702095"/>
                  </a:lnTo>
                  <a:lnTo>
                    <a:pt x="23493" y="1684893"/>
                  </a:lnTo>
                  <a:lnTo>
                    <a:pt x="6303" y="1659380"/>
                  </a:lnTo>
                  <a:lnTo>
                    <a:pt x="0" y="1628140"/>
                  </a:lnTo>
                  <a:lnTo>
                    <a:pt x="0" y="8026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989838" y="3879342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146303" y="0"/>
                  </a:moveTo>
                  <a:lnTo>
                    <a:pt x="100062" y="7461"/>
                  </a:lnTo>
                  <a:lnTo>
                    <a:pt x="59900" y="28236"/>
                  </a:lnTo>
                  <a:lnTo>
                    <a:pt x="28229" y="59911"/>
                  </a:lnTo>
                  <a:lnTo>
                    <a:pt x="7459" y="100071"/>
                  </a:lnTo>
                  <a:lnTo>
                    <a:pt x="0" y="146303"/>
                  </a:lnTo>
                  <a:lnTo>
                    <a:pt x="7459" y="192536"/>
                  </a:lnTo>
                  <a:lnTo>
                    <a:pt x="28229" y="232696"/>
                  </a:lnTo>
                  <a:lnTo>
                    <a:pt x="59900" y="264371"/>
                  </a:lnTo>
                  <a:lnTo>
                    <a:pt x="100062" y="285146"/>
                  </a:lnTo>
                  <a:lnTo>
                    <a:pt x="146303" y="292608"/>
                  </a:lnTo>
                  <a:lnTo>
                    <a:pt x="192545" y="285146"/>
                  </a:lnTo>
                  <a:lnTo>
                    <a:pt x="232707" y="264371"/>
                  </a:lnTo>
                  <a:lnTo>
                    <a:pt x="264378" y="232696"/>
                  </a:lnTo>
                  <a:lnTo>
                    <a:pt x="285148" y="192536"/>
                  </a:lnTo>
                  <a:lnTo>
                    <a:pt x="292608" y="146303"/>
                  </a:lnTo>
                  <a:lnTo>
                    <a:pt x="285148" y="100071"/>
                  </a:lnTo>
                  <a:lnTo>
                    <a:pt x="264378" y="59911"/>
                  </a:lnTo>
                  <a:lnTo>
                    <a:pt x="232707" y="28236"/>
                  </a:lnTo>
                  <a:lnTo>
                    <a:pt x="192545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989838" y="3879342"/>
              <a:ext cx="9403080" cy="2992120"/>
            </a:xfrm>
            <a:custGeom>
              <a:avLst/>
              <a:gdLst/>
              <a:ahLst/>
              <a:cxnLst/>
              <a:rect l="l" t="t" r="r" b="b"/>
              <a:pathLst>
                <a:path w="9403080" h="2992120">
                  <a:moveTo>
                    <a:pt x="0" y="146303"/>
                  </a:moveTo>
                  <a:lnTo>
                    <a:pt x="7459" y="100071"/>
                  </a:lnTo>
                  <a:lnTo>
                    <a:pt x="28229" y="59911"/>
                  </a:lnTo>
                  <a:lnTo>
                    <a:pt x="59900" y="28236"/>
                  </a:lnTo>
                  <a:lnTo>
                    <a:pt x="100062" y="7461"/>
                  </a:lnTo>
                  <a:lnTo>
                    <a:pt x="146303" y="0"/>
                  </a:lnTo>
                  <a:lnTo>
                    <a:pt x="192545" y="7461"/>
                  </a:lnTo>
                  <a:lnTo>
                    <a:pt x="232707" y="28236"/>
                  </a:lnTo>
                  <a:lnTo>
                    <a:pt x="264378" y="59911"/>
                  </a:lnTo>
                  <a:lnTo>
                    <a:pt x="285148" y="100071"/>
                  </a:lnTo>
                  <a:lnTo>
                    <a:pt x="292608" y="146303"/>
                  </a:lnTo>
                  <a:lnTo>
                    <a:pt x="285148" y="192536"/>
                  </a:lnTo>
                  <a:lnTo>
                    <a:pt x="264378" y="232696"/>
                  </a:lnTo>
                  <a:lnTo>
                    <a:pt x="232707" y="264371"/>
                  </a:lnTo>
                  <a:lnTo>
                    <a:pt x="192545" y="285146"/>
                  </a:lnTo>
                  <a:lnTo>
                    <a:pt x="146303" y="292608"/>
                  </a:lnTo>
                  <a:lnTo>
                    <a:pt x="100062" y="285146"/>
                  </a:lnTo>
                  <a:lnTo>
                    <a:pt x="59900" y="264371"/>
                  </a:lnTo>
                  <a:lnTo>
                    <a:pt x="28229" y="232696"/>
                  </a:lnTo>
                  <a:lnTo>
                    <a:pt x="7459" y="192536"/>
                  </a:lnTo>
                  <a:lnTo>
                    <a:pt x="0" y="146303"/>
                  </a:lnTo>
                  <a:close/>
                </a:path>
                <a:path w="9403080" h="2992120">
                  <a:moveTo>
                    <a:pt x="146303" y="1986280"/>
                  </a:moveTo>
                  <a:lnTo>
                    <a:pt x="150532" y="1965328"/>
                  </a:lnTo>
                  <a:lnTo>
                    <a:pt x="162064" y="1948211"/>
                  </a:lnTo>
                  <a:lnTo>
                    <a:pt x="179168" y="1936666"/>
                  </a:lnTo>
                  <a:lnTo>
                    <a:pt x="200113" y="1932432"/>
                  </a:lnTo>
                  <a:lnTo>
                    <a:pt x="9349232" y="1932432"/>
                  </a:lnTo>
                  <a:lnTo>
                    <a:pt x="9370183" y="1936666"/>
                  </a:lnTo>
                  <a:lnTo>
                    <a:pt x="9387300" y="1948211"/>
                  </a:lnTo>
                  <a:lnTo>
                    <a:pt x="9398845" y="1965328"/>
                  </a:lnTo>
                  <a:lnTo>
                    <a:pt x="9403080" y="1986280"/>
                  </a:lnTo>
                  <a:lnTo>
                    <a:pt x="9403080" y="2937764"/>
                  </a:lnTo>
                  <a:lnTo>
                    <a:pt x="9398845" y="2958715"/>
                  </a:lnTo>
                  <a:lnTo>
                    <a:pt x="9387300" y="2975832"/>
                  </a:lnTo>
                  <a:lnTo>
                    <a:pt x="9370183" y="2987377"/>
                  </a:lnTo>
                  <a:lnTo>
                    <a:pt x="9349232" y="2991612"/>
                  </a:lnTo>
                  <a:lnTo>
                    <a:pt x="200113" y="2991612"/>
                  </a:lnTo>
                  <a:lnTo>
                    <a:pt x="179168" y="2987377"/>
                  </a:lnTo>
                  <a:lnTo>
                    <a:pt x="162064" y="2975832"/>
                  </a:lnTo>
                  <a:lnTo>
                    <a:pt x="150532" y="2958715"/>
                  </a:lnTo>
                  <a:lnTo>
                    <a:pt x="146303" y="2937764"/>
                  </a:lnTo>
                  <a:lnTo>
                    <a:pt x="146303" y="1986280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0246614" y="5665470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146303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4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3" y="292608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7" y="146304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0246614" y="5665470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0" y="146304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3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7" y="146304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3" y="292608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909574" y="3009646"/>
            <a:ext cx="10405110" cy="4686935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450">
              <a:latin typeface="Times New Roman"/>
              <a:cs typeface="Times New Roman"/>
            </a:endParaRPr>
          </a:p>
          <a:p>
            <a:pPr marL="186690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 marR="874394" algn="r">
              <a:lnSpc>
                <a:spcPct val="100000"/>
              </a:lnSpc>
              <a:spcBef>
                <a:spcPts val="905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3956303" y="3387852"/>
            <a:ext cx="5689600" cy="251460"/>
          </a:xfrm>
          <a:custGeom>
            <a:avLst/>
            <a:gdLst/>
            <a:ahLst/>
            <a:cxnLst/>
            <a:rect l="l" t="t" r="r" b="b"/>
            <a:pathLst>
              <a:path w="5689600" h="251460">
                <a:moveTo>
                  <a:pt x="5689092" y="0"/>
                </a:moveTo>
                <a:lnTo>
                  <a:pt x="0" y="0"/>
                </a:lnTo>
                <a:lnTo>
                  <a:pt x="0" y="251460"/>
                </a:lnTo>
                <a:lnTo>
                  <a:pt x="5689092" y="251460"/>
                </a:lnTo>
                <a:lnTo>
                  <a:pt x="568909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792523884"/>
      </p:ext>
    </p:extLst>
  </p:cSld>
  <p:clrMapOvr>
    <a:masterClrMapping/>
  </p:clrMapOvr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19704" y="2658237"/>
            <a:ext cx="580136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5"/>
              <a:t>Envio</a:t>
            </a:r>
            <a:r>
              <a:rPr spc="-390"/>
              <a:t> </a:t>
            </a:r>
            <a:r>
              <a:rPr spc="165"/>
              <a:t>do</a:t>
            </a:r>
            <a:r>
              <a:rPr spc="-390"/>
              <a:t> </a:t>
            </a:r>
            <a:r>
              <a:rPr spc="95"/>
              <a:t>protocolo</a:t>
            </a:r>
          </a:p>
        </p:txBody>
      </p:sp>
      <p:pic>
        <p:nvPicPr>
          <p:cNvPr id="9" name="object 5">
            <a:extLst>
              <a:ext uri="{FF2B5EF4-FFF2-40B4-BE49-F238E27FC236}">
                <a16:creationId xmlns:a16="http://schemas.microsoft.com/office/drawing/2014/main" id="{D6B24E25-C998-0170-3056-08A1AA73C673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76470" y="5107210"/>
            <a:ext cx="1278636" cy="1444752"/>
          </a:xfrm>
          <a:prstGeom prst="rect">
            <a:avLst/>
          </a:prstGeom>
        </p:spPr>
      </p:pic>
    </p:spTree>
  </p:cSld>
  <p:clrMapOvr>
    <a:masterClrMapping/>
  </p:clrMapOvr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449580" y="0"/>
            <a:ext cx="4456430" cy="736600"/>
          </a:xfrm>
          <a:custGeom>
            <a:avLst/>
            <a:gdLst/>
            <a:ahLst/>
            <a:cxnLst/>
            <a:rect l="l" t="t" r="r" b="b"/>
            <a:pathLst>
              <a:path w="4456430" h="736600">
                <a:moveTo>
                  <a:pt x="445617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234307" y="736092"/>
                </a:lnTo>
                <a:lnTo>
                  <a:pt x="4279027" y="731585"/>
                </a:lnTo>
                <a:lnTo>
                  <a:pt x="4320676" y="718659"/>
                </a:lnTo>
                <a:lnTo>
                  <a:pt x="4358364" y="698205"/>
                </a:lnTo>
                <a:lnTo>
                  <a:pt x="4391199" y="671115"/>
                </a:lnTo>
                <a:lnTo>
                  <a:pt x="4418289" y="638281"/>
                </a:lnTo>
                <a:lnTo>
                  <a:pt x="4438743" y="600593"/>
                </a:lnTo>
                <a:lnTo>
                  <a:pt x="4451669" y="558943"/>
                </a:lnTo>
                <a:lnTo>
                  <a:pt x="4456176" y="514223"/>
                </a:lnTo>
                <a:lnTo>
                  <a:pt x="445617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734974" y="132969"/>
            <a:ext cx="3843020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98245" algn="l"/>
                <a:tab pos="1818005" algn="l"/>
              </a:tabLst>
            </a:pPr>
            <a:r>
              <a:rPr sz="2600" spc="300">
                <a:latin typeface="Calibri"/>
                <a:cs typeface="Calibri"/>
              </a:rPr>
              <a:t>EN</a:t>
            </a:r>
            <a:r>
              <a:rPr sz="2600" spc="290">
                <a:latin typeface="Calibri"/>
                <a:cs typeface="Calibri"/>
              </a:rPr>
              <a:t>V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P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240">
                <a:latin typeface="Calibri"/>
                <a:cs typeface="Calibri"/>
              </a:rPr>
              <a:t>O</a:t>
            </a:r>
            <a:r>
              <a:rPr sz="2600" spc="22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O</a:t>
            </a:r>
            <a:r>
              <a:rPr sz="2600" spc="275">
                <a:latin typeface="Calibri"/>
                <a:cs typeface="Calibri"/>
              </a:rPr>
              <a:t>C</a:t>
            </a:r>
            <a:r>
              <a:rPr sz="2600" spc="300">
                <a:latin typeface="Calibri"/>
                <a:cs typeface="Calibri"/>
              </a:rPr>
              <a:t>O</a:t>
            </a:r>
            <a:r>
              <a:rPr sz="2600" spc="250">
                <a:latin typeface="Calibri"/>
                <a:cs typeface="Calibri"/>
              </a:rPr>
              <a:t>L</a:t>
            </a:r>
            <a:r>
              <a:rPr sz="2600">
                <a:latin typeface="Calibri"/>
                <a:cs typeface="Calibri"/>
              </a:rPr>
              <a:t>O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28929" y="997712"/>
            <a:ext cx="1118425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208279" algn="l"/>
              </a:tabLst>
            </a:pPr>
            <a:r>
              <a:rPr sz="1800" spc="-5">
                <a:latin typeface="Calibri Light"/>
                <a:cs typeface="Calibri Light"/>
              </a:rPr>
              <a:t>Com </a:t>
            </a:r>
            <a:r>
              <a:rPr sz="1800" spc="-10">
                <a:latin typeface="Calibri Light"/>
                <a:cs typeface="Calibri Light"/>
              </a:rPr>
              <a:t>todas </a:t>
            </a:r>
            <a:r>
              <a:rPr sz="1800">
                <a:latin typeface="Calibri Light"/>
                <a:cs typeface="Calibri Light"/>
              </a:rPr>
              <a:t>as </a:t>
            </a:r>
            <a:r>
              <a:rPr sz="1800" spc="-10">
                <a:latin typeface="Calibri Light"/>
                <a:cs typeface="Calibri Light"/>
              </a:rPr>
              <a:t>informações revisadas, </a:t>
            </a:r>
            <a:r>
              <a:rPr sz="1800" spc="-5">
                <a:latin typeface="Calibri Light"/>
                <a:cs typeface="Calibri Light"/>
              </a:rPr>
              <a:t>continue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10">
                <a:latin typeface="Calibri Light"/>
                <a:cs typeface="Calibri Light"/>
              </a:rPr>
              <a:t>rolagem </a:t>
            </a:r>
            <a:r>
              <a:rPr sz="1800">
                <a:latin typeface="Calibri Light"/>
                <a:cs typeface="Calibri Light"/>
              </a:rPr>
              <a:t>da </a:t>
            </a:r>
            <a:r>
              <a:rPr sz="1800" spc="-10">
                <a:latin typeface="Calibri Light"/>
                <a:cs typeface="Calibri Light"/>
              </a:rPr>
              <a:t>tela até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5">
                <a:latin typeface="Calibri Light"/>
                <a:cs typeface="Calibri Light"/>
              </a:rPr>
              <a:t>indicação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20">
                <a:latin typeface="Calibri Light"/>
                <a:cs typeface="Calibri Light"/>
              </a:rPr>
              <a:t>Envio </a:t>
            </a:r>
            <a:r>
              <a:rPr sz="1800" spc="-10">
                <a:latin typeface="Calibri Light"/>
                <a:cs typeface="Calibri Light"/>
              </a:rPr>
              <a:t>de </a:t>
            </a:r>
            <a:r>
              <a:rPr sz="1800" spc="-25">
                <a:latin typeface="Calibri Light"/>
                <a:cs typeface="Calibri Light"/>
              </a:rPr>
              <a:t>Protocolo. </a:t>
            </a:r>
            <a:r>
              <a:rPr sz="1800" spc="-15">
                <a:latin typeface="Calibri Light"/>
                <a:cs typeface="Calibri Light"/>
              </a:rPr>
              <a:t>Informe </a:t>
            </a:r>
            <a:r>
              <a:rPr sz="1800">
                <a:latin typeface="Calibri Light"/>
                <a:cs typeface="Calibri Light"/>
              </a:rPr>
              <a:t>ao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cliente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25">
                <a:latin typeface="Calibri Light"/>
                <a:cs typeface="Calibri Light"/>
              </a:rPr>
              <a:t>número </a:t>
            </a:r>
            <a:r>
              <a:rPr sz="1800" spc="-10">
                <a:latin typeface="Calibri Light"/>
                <a:cs typeface="Calibri Light"/>
              </a:rPr>
              <a:t>de </a:t>
            </a:r>
            <a:r>
              <a:rPr sz="1800" spc="-25">
                <a:latin typeface="Calibri Light"/>
                <a:cs typeface="Calibri Light"/>
              </a:rPr>
              <a:t>protocolo </a:t>
            </a:r>
            <a:r>
              <a:rPr sz="1800" spc="-15">
                <a:latin typeface="Calibri Light"/>
                <a:cs typeface="Calibri Light"/>
              </a:rPr>
              <a:t>do </a:t>
            </a:r>
            <a:r>
              <a:rPr sz="1800" spc="-25">
                <a:latin typeface="Calibri Light"/>
                <a:cs typeface="Calibri Light"/>
              </a:rPr>
              <a:t>atendimento </a:t>
            </a:r>
            <a:r>
              <a:rPr sz="1800">
                <a:latin typeface="Calibri Light"/>
                <a:cs typeface="Calibri Light"/>
              </a:rPr>
              <a:t>e </a:t>
            </a:r>
            <a:r>
              <a:rPr sz="1800" spc="-5">
                <a:latin typeface="Calibri Light"/>
                <a:cs typeface="Calibri Light"/>
              </a:rPr>
              <a:t>sinalize também </a:t>
            </a:r>
            <a:r>
              <a:rPr sz="1800">
                <a:latin typeface="Calibri Light"/>
                <a:cs typeface="Calibri Light"/>
              </a:rPr>
              <a:t>que essa </a:t>
            </a:r>
            <a:r>
              <a:rPr sz="1800" spc="-5">
                <a:latin typeface="Calibri Light"/>
                <a:cs typeface="Calibri Light"/>
              </a:rPr>
              <a:t>informação </a:t>
            </a:r>
            <a:r>
              <a:rPr sz="1800" spc="-10">
                <a:latin typeface="Calibri Light"/>
                <a:cs typeface="Calibri Light"/>
              </a:rPr>
              <a:t>será </a:t>
            </a:r>
            <a:r>
              <a:rPr sz="1800" spc="-5">
                <a:latin typeface="Calibri Light"/>
                <a:cs typeface="Calibri Light"/>
              </a:rPr>
              <a:t>encaminhada </a:t>
            </a:r>
            <a:r>
              <a:rPr sz="1800">
                <a:latin typeface="Calibri Light"/>
                <a:cs typeface="Calibri Light"/>
              </a:rPr>
              <a:t>por </a:t>
            </a:r>
            <a:r>
              <a:rPr sz="1800" spc="-15">
                <a:latin typeface="Calibri Light"/>
                <a:cs typeface="Calibri Light"/>
              </a:rPr>
              <a:t>e-mail </a:t>
            </a:r>
            <a:r>
              <a:rPr sz="1800">
                <a:latin typeface="Calibri Light"/>
                <a:cs typeface="Calibri Light"/>
              </a:rPr>
              <a:t>e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SMS.</a:t>
            </a:r>
            <a:r>
              <a:rPr sz="1800" spc="-40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Efetue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envio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clicando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no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botão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Enviar</a:t>
            </a:r>
            <a:r>
              <a:rPr sz="1800" spc="-4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Protocolo.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903224" y="3006344"/>
            <a:ext cx="10417810" cy="4701540"/>
            <a:chOff x="903224" y="3006344"/>
            <a:chExt cx="10417810" cy="4701540"/>
          </a:xfrm>
        </p:grpSpPr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15924" y="3056925"/>
              <a:ext cx="10392156" cy="4561988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909574" y="3012694"/>
              <a:ext cx="10405110" cy="4688840"/>
            </a:xfrm>
            <a:custGeom>
              <a:avLst/>
              <a:gdLst/>
              <a:ahLst/>
              <a:cxnLst/>
              <a:rect l="l" t="t" r="r" b="b"/>
              <a:pathLst>
                <a:path w="10405110" h="4688840">
                  <a:moveTo>
                    <a:pt x="0" y="4688332"/>
                  </a:moveTo>
                  <a:lnTo>
                    <a:pt x="10404856" y="4688332"/>
                  </a:lnTo>
                  <a:lnTo>
                    <a:pt x="10404856" y="0"/>
                  </a:lnTo>
                  <a:lnTo>
                    <a:pt x="0" y="0"/>
                  </a:lnTo>
                  <a:lnTo>
                    <a:pt x="0" y="4688332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2974594" y="6539103"/>
              <a:ext cx="684530" cy="117475"/>
            </a:xfrm>
            <a:custGeom>
              <a:avLst/>
              <a:gdLst/>
              <a:ahLst/>
              <a:cxnLst/>
              <a:rect l="l" t="t" r="r" b="b"/>
              <a:pathLst>
                <a:path w="684529" h="117475">
                  <a:moveTo>
                    <a:pt x="437375" y="0"/>
                  </a:moveTo>
                  <a:lnTo>
                    <a:pt x="0" y="0"/>
                  </a:lnTo>
                  <a:lnTo>
                    <a:pt x="0" y="117348"/>
                  </a:lnTo>
                  <a:lnTo>
                    <a:pt x="437375" y="117348"/>
                  </a:lnTo>
                  <a:lnTo>
                    <a:pt x="437375" y="0"/>
                  </a:lnTo>
                  <a:close/>
                </a:path>
                <a:path w="684529" h="117475">
                  <a:moveTo>
                    <a:pt x="684276" y="0"/>
                  </a:moveTo>
                  <a:lnTo>
                    <a:pt x="489204" y="0"/>
                  </a:lnTo>
                  <a:lnTo>
                    <a:pt x="466344" y="0"/>
                  </a:lnTo>
                  <a:lnTo>
                    <a:pt x="437388" y="0"/>
                  </a:lnTo>
                  <a:lnTo>
                    <a:pt x="437388" y="117348"/>
                  </a:lnTo>
                  <a:lnTo>
                    <a:pt x="466344" y="117348"/>
                  </a:lnTo>
                  <a:lnTo>
                    <a:pt x="489204" y="117348"/>
                  </a:lnTo>
                  <a:lnTo>
                    <a:pt x="684276" y="117348"/>
                  </a:lnTo>
                  <a:lnTo>
                    <a:pt x="68427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975101" y="6523101"/>
            <a:ext cx="697230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750" b="1">
                <a:solidFill>
                  <a:srgbClr val="44536A"/>
                </a:solidFill>
                <a:latin typeface="Calibri"/>
                <a:cs typeface="Calibri"/>
              </a:rPr>
              <a:t>(99)</a:t>
            </a:r>
            <a:r>
              <a:rPr sz="750" b="1" spc="-1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</a:rPr>
              <a:t>99999</a:t>
            </a:r>
            <a:r>
              <a:rPr sz="750" b="1" spc="-5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</a:rPr>
              <a:t>-</a:t>
            </a:r>
            <a:r>
              <a:rPr sz="750" b="1" spc="5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</a:rPr>
              <a:t>9999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1549653" y="6541897"/>
            <a:ext cx="1057910" cy="117475"/>
          </a:xfrm>
          <a:custGeom>
            <a:avLst/>
            <a:gdLst/>
            <a:ahLst/>
            <a:cxnLst/>
            <a:rect l="l" t="t" r="r" b="b"/>
            <a:pathLst>
              <a:path w="1057910" h="117475">
                <a:moveTo>
                  <a:pt x="1057656" y="0"/>
                </a:moveTo>
                <a:lnTo>
                  <a:pt x="0" y="0"/>
                </a:lnTo>
                <a:lnTo>
                  <a:pt x="0" y="117347"/>
                </a:lnTo>
                <a:lnTo>
                  <a:pt x="1057656" y="117347"/>
                </a:lnTo>
                <a:lnTo>
                  <a:pt x="105765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1549908" y="6525895"/>
            <a:ext cx="1071245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750" b="1">
                <a:solidFill>
                  <a:srgbClr val="44536A"/>
                </a:solidFill>
                <a:latin typeface="Calibri"/>
                <a:cs typeface="Calibri"/>
                <a:hlinkClick r:id="rId3"/>
              </a:rPr>
              <a:t>s</a:t>
            </a:r>
            <a:r>
              <a:rPr sz="750" b="1" spc="-10">
                <a:solidFill>
                  <a:srgbClr val="44536A"/>
                </a:solidFill>
                <a:latin typeface="Calibri"/>
                <a:cs typeface="Calibri"/>
                <a:hlinkClick r:id="rId3"/>
              </a:rPr>
              <a:t>il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  <a:hlinkClick r:id="rId3"/>
              </a:rPr>
              <a:t>vavax</a:t>
            </a:r>
            <a:r>
              <a:rPr sz="750" b="1" spc="-5">
                <a:solidFill>
                  <a:srgbClr val="44536A"/>
                </a:solidFill>
                <a:latin typeface="Calibri"/>
                <a:cs typeface="Calibri"/>
                <a:hlinkClick r:id="rId3"/>
              </a:rPr>
              <a:t>i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  <a:hlinkClick r:id="rId3"/>
              </a:rPr>
              <a:t>e</a:t>
            </a:r>
            <a:r>
              <a:rPr sz="750" b="1" spc="-5">
                <a:solidFill>
                  <a:srgbClr val="44536A"/>
                </a:solidFill>
                <a:latin typeface="Calibri"/>
                <a:cs typeface="Calibri"/>
                <a:hlinkClick r:id="rId3"/>
              </a:rPr>
              <a:t>r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  <a:hlinkClick r:id="rId3"/>
              </a:rPr>
              <a:t>@yahoo</a:t>
            </a:r>
            <a:r>
              <a:rPr sz="750" b="1" spc="-10">
                <a:solidFill>
                  <a:srgbClr val="44536A"/>
                </a:solidFill>
                <a:latin typeface="Calibri"/>
                <a:cs typeface="Calibri"/>
                <a:hlinkClick r:id="rId3"/>
              </a:rPr>
              <a:t>.</a:t>
            </a:r>
            <a:r>
              <a:rPr sz="750" b="1" spc="-5">
                <a:solidFill>
                  <a:srgbClr val="44536A"/>
                </a:solidFill>
                <a:latin typeface="Calibri"/>
                <a:cs typeface="Calibri"/>
                <a:hlinkClick r:id="rId3"/>
              </a:rPr>
              <a:t>c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  <a:hlinkClick r:id="rId3"/>
              </a:rPr>
              <a:t>om</a:t>
            </a:r>
            <a:r>
              <a:rPr sz="750" b="1" spc="-15">
                <a:solidFill>
                  <a:srgbClr val="44536A"/>
                </a:solidFill>
                <a:latin typeface="Calibri"/>
                <a:cs typeface="Calibri"/>
                <a:hlinkClick r:id="rId3"/>
              </a:rPr>
              <a:t>.</a:t>
            </a:r>
            <a:r>
              <a:rPr sz="750" b="1">
                <a:solidFill>
                  <a:srgbClr val="44536A"/>
                </a:solidFill>
                <a:latin typeface="Calibri"/>
                <a:cs typeface="Calibri"/>
                <a:hlinkClick r:id="rId3"/>
              </a:rPr>
              <a:t>br</a:t>
            </a:r>
            <a:endParaRPr sz="750">
              <a:latin typeface="Calibri"/>
              <a:cs typeface="Calibr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879538" y="5137594"/>
            <a:ext cx="2150110" cy="770890"/>
            <a:chOff x="879538" y="5137594"/>
            <a:chExt cx="2150110" cy="770890"/>
          </a:xfrm>
        </p:grpSpPr>
        <p:sp>
          <p:nvSpPr>
            <p:cNvPr id="16" name="object 16"/>
            <p:cNvSpPr/>
            <p:nvPr/>
          </p:nvSpPr>
          <p:spPr>
            <a:xfrm>
              <a:off x="1040129" y="5298186"/>
              <a:ext cx="1975485" cy="596265"/>
            </a:xfrm>
            <a:custGeom>
              <a:avLst/>
              <a:gdLst/>
              <a:ahLst/>
              <a:cxnLst/>
              <a:rect l="l" t="t" r="r" b="b"/>
              <a:pathLst>
                <a:path w="1975485" h="596264">
                  <a:moveTo>
                    <a:pt x="0" y="30226"/>
                  </a:moveTo>
                  <a:lnTo>
                    <a:pt x="2378" y="18484"/>
                  </a:lnTo>
                  <a:lnTo>
                    <a:pt x="8864" y="8874"/>
                  </a:lnTo>
                  <a:lnTo>
                    <a:pt x="18484" y="2383"/>
                  </a:lnTo>
                  <a:lnTo>
                    <a:pt x="30264" y="0"/>
                  </a:lnTo>
                  <a:lnTo>
                    <a:pt x="1944877" y="0"/>
                  </a:lnTo>
                  <a:lnTo>
                    <a:pt x="1956619" y="2383"/>
                  </a:lnTo>
                  <a:lnTo>
                    <a:pt x="1966229" y="8874"/>
                  </a:lnTo>
                  <a:lnTo>
                    <a:pt x="1972720" y="18484"/>
                  </a:lnTo>
                  <a:lnTo>
                    <a:pt x="1975103" y="30226"/>
                  </a:lnTo>
                  <a:lnTo>
                    <a:pt x="1975103" y="565658"/>
                  </a:lnTo>
                  <a:lnTo>
                    <a:pt x="1972720" y="577399"/>
                  </a:lnTo>
                  <a:lnTo>
                    <a:pt x="1966229" y="587009"/>
                  </a:lnTo>
                  <a:lnTo>
                    <a:pt x="1956619" y="593500"/>
                  </a:lnTo>
                  <a:lnTo>
                    <a:pt x="1944877" y="595884"/>
                  </a:lnTo>
                  <a:lnTo>
                    <a:pt x="30264" y="595884"/>
                  </a:lnTo>
                  <a:lnTo>
                    <a:pt x="18484" y="593500"/>
                  </a:lnTo>
                  <a:lnTo>
                    <a:pt x="8864" y="587009"/>
                  </a:lnTo>
                  <a:lnTo>
                    <a:pt x="2378" y="577399"/>
                  </a:lnTo>
                  <a:lnTo>
                    <a:pt x="0" y="565658"/>
                  </a:lnTo>
                  <a:lnTo>
                    <a:pt x="0" y="30226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893825" y="5151882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146304" y="0"/>
                  </a:moveTo>
                  <a:lnTo>
                    <a:pt x="100062" y="7461"/>
                  </a:lnTo>
                  <a:lnTo>
                    <a:pt x="59900" y="28236"/>
                  </a:lnTo>
                  <a:lnTo>
                    <a:pt x="28229" y="59911"/>
                  </a:lnTo>
                  <a:lnTo>
                    <a:pt x="7459" y="100071"/>
                  </a:lnTo>
                  <a:lnTo>
                    <a:pt x="0" y="146303"/>
                  </a:lnTo>
                  <a:lnTo>
                    <a:pt x="7459" y="192536"/>
                  </a:lnTo>
                  <a:lnTo>
                    <a:pt x="28229" y="232696"/>
                  </a:lnTo>
                  <a:lnTo>
                    <a:pt x="59900" y="264371"/>
                  </a:lnTo>
                  <a:lnTo>
                    <a:pt x="100062" y="285146"/>
                  </a:lnTo>
                  <a:lnTo>
                    <a:pt x="146304" y="292608"/>
                  </a:lnTo>
                  <a:lnTo>
                    <a:pt x="192545" y="285146"/>
                  </a:lnTo>
                  <a:lnTo>
                    <a:pt x="232707" y="264371"/>
                  </a:lnTo>
                  <a:lnTo>
                    <a:pt x="264378" y="232696"/>
                  </a:lnTo>
                  <a:lnTo>
                    <a:pt x="285148" y="192536"/>
                  </a:lnTo>
                  <a:lnTo>
                    <a:pt x="292608" y="146303"/>
                  </a:lnTo>
                  <a:lnTo>
                    <a:pt x="285148" y="100071"/>
                  </a:lnTo>
                  <a:lnTo>
                    <a:pt x="264378" y="59911"/>
                  </a:lnTo>
                  <a:lnTo>
                    <a:pt x="232707" y="28236"/>
                  </a:lnTo>
                  <a:lnTo>
                    <a:pt x="192545" y="7461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893825" y="5151882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0" y="146303"/>
                  </a:moveTo>
                  <a:lnTo>
                    <a:pt x="7459" y="100071"/>
                  </a:lnTo>
                  <a:lnTo>
                    <a:pt x="28229" y="59911"/>
                  </a:lnTo>
                  <a:lnTo>
                    <a:pt x="59900" y="28236"/>
                  </a:lnTo>
                  <a:lnTo>
                    <a:pt x="100062" y="7461"/>
                  </a:lnTo>
                  <a:lnTo>
                    <a:pt x="146304" y="0"/>
                  </a:lnTo>
                  <a:lnTo>
                    <a:pt x="192545" y="7461"/>
                  </a:lnTo>
                  <a:lnTo>
                    <a:pt x="232707" y="28236"/>
                  </a:lnTo>
                  <a:lnTo>
                    <a:pt x="264378" y="59911"/>
                  </a:lnTo>
                  <a:lnTo>
                    <a:pt x="285148" y="100071"/>
                  </a:lnTo>
                  <a:lnTo>
                    <a:pt x="292608" y="146303"/>
                  </a:lnTo>
                  <a:lnTo>
                    <a:pt x="285148" y="192536"/>
                  </a:lnTo>
                  <a:lnTo>
                    <a:pt x="264378" y="232696"/>
                  </a:lnTo>
                  <a:lnTo>
                    <a:pt x="232707" y="264371"/>
                  </a:lnTo>
                  <a:lnTo>
                    <a:pt x="192545" y="285146"/>
                  </a:lnTo>
                  <a:lnTo>
                    <a:pt x="146304" y="292608"/>
                  </a:lnTo>
                  <a:lnTo>
                    <a:pt x="100062" y="285146"/>
                  </a:lnTo>
                  <a:lnTo>
                    <a:pt x="59900" y="264371"/>
                  </a:lnTo>
                  <a:lnTo>
                    <a:pt x="28229" y="232696"/>
                  </a:lnTo>
                  <a:lnTo>
                    <a:pt x="7459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1000048" y="5185410"/>
            <a:ext cx="901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1118806" y="6853618"/>
            <a:ext cx="1273810" cy="583565"/>
            <a:chOff x="1118806" y="6853618"/>
            <a:chExt cx="1273810" cy="583565"/>
          </a:xfrm>
        </p:grpSpPr>
        <p:sp>
          <p:nvSpPr>
            <p:cNvPr id="21" name="object 21"/>
            <p:cNvSpPr/>
            <p:nvPr/>
          </p:nvSpPr>
          <p:spPr>
            <a:xfrm>
              <a:off x="1133094" y="6867906"/>
              <a:ext cx="1099185" cy="408940"/>
            </a:xfrm>
            <a:custGeom>
              <a:avLst/>
              <a:gdLst/>
              <a:ahLst/>
              <a:cxnLst/>
              <a:rect l="l" t="t" r="r" b="b"/>
              <a:pathLst>
                <a:path w="1099185" h="408940">
                  <a:moveTo>
                    <a:pt x="0" y="68072"/>
                  </a:moveTo>
                  <a:lnTo>
                    <a:pt x="5349" y="41576"/>
                  </a:lnTo>
                  <a:lnTo>
                    <a:pt x="19939" y="19938"/>
                  </a:lnTo>
                  <a:lnTo>
                    <a:pt x="41576" y="5349"/>
                  </a:lnTo>
                  <a:lnTo>
                    <a:pt x="68072" y="0"/>
                  </a:lnTo>
                  <a:lnTo>
                    <a:pt x="1030732" y="0"/>
                  </a:lnTo>
                  <a:lnTo>
                    <a:pt x="1057227" y="5349"/>
                  </a:lnTo>
                  <a:lnTo>
                    <a:pt x="1078865" y="19939"/>
                  </a:lnTo>
                  <a:lnTo>
                    <a:pt x="1093454" y="41576"/>
                  </a:lnTo>
                  <a:lnTo>
                    <a:pt x="1098804" y="68072"/>
                  </a:lnTo>
                  <a:lnTo>
                    <a:pt x="1098804" y="340360"/>
                  </a:lnTo>
                  <a:lnTo>
                    <a:pt x="1093454" y="366855"/>
                  </a:lnTo>
                  <a:lnTo>
                    <a:pt x="1078864" y="388493"/>
                  </a:lnTo>
                  <a:lnTo>
                    <a:pt x="1057227" y="403082"/>
                  </a:lnTo>
                  <a:lnTo>
                    <a:pt x="1030732" y="408432"/>
                  </a:lnTo>
                  <a:lnTo>
                    <a:pt x="68072" y="408432"/>
                  </a:lnTo>
                  <a:lnTo>
                    <a:pt x="41576" y="403082"/>
                  </a:lnTo>
                  <a:lnTo>
                    <a:pt x="19939" y="388493"/>
                  </a:lnTo>
                  <a:lnTo>
                    <a:pt x="5349" y="366855"/>
                  </a:lnTo>
                  <a:lnTo>
                    <a:pt x="0" y="340360"/>
                  </a:lnTo>
                  <a:lnTo>
                    <a:pt x="0" y="6807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2085594" y="7131558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5" h="291465">
                  <a:moveTo>
                    <a:pt x="146304" y="0"/>
                  </a:moveTo>
                  <a:lnTo>
                    <a:pt x="100071" y="7418"/>
                  </a:lnTo>
                  <a:lnTo>
                    <a:pt x="59911" y="28078"/>
                  </a:lnTo>
                  <a:lnTo>
                    <a:pt x="28236" y="59582"/>
                  </a:lnTo>
                  <a:lnTo>
                    <a:pt x="7461" y="99535"/>
                  </a:lnTo>
                  <a:lnTo>
                    <a:pt x="0" y="145542"/>
                  </a:lnTo>
                  <a:lnTo>
                    <a:pt x="7461" y="191548"/>
                  </a:lnTo>
                  <a:lnTo>
                    <a:pt x="28236" y="231501"/>
                  </a:lnTo>
                  <a:lnTo>
                    <a:pt x="59911" y="263005"/>
                  </a:lnTo>
                  <a:lnTo>
                    <a:pt x="100071" y="283665"/>
                  </a:lnTo>
                  <a:lnTo>
                    <a:pt x="146304" y="291084"/>
                  </a:lnTo>
                  <a:lnTo>
                    <a:pt x="192536" y="283665"/>
                  </a:lnTo>
                  <a:lnTo>
                    <a:pt x="232696" y="263005"/>
                  </a:lnTo>
                  <a:lnTo>
                    <a:pt x="264371" y="231501"/>
                  </a:lnTo>
                  <a:lnTo>
                    <a:pt x="285146" y="191548"/>
                  </a:lnTo>
                  <a:lnTo>
                    <a:pt x="292607" y="145542"/>
                  </a:lnTo>
                  <a:lnTo>
                    <a:pt x="285146" y="99535"/>
                  </a:lnTo>
                  <a:lnTo>
                    <a:pt x="264371" y="59582"/>
                  </a:lnTo>
                  <a:lnTo>
                    <a:pt x="232696" y="28078"/>
                  </a:lnTo>
                  <a:lnTo>
                    <a:pt x="192536" y="7418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2085594" y="7131558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5" h="291465">
                  <a:moveTo>
                    <a:pt x="0" y="145542"/>
                  </a:moveTo>
                  <a:lnTo>
                    <a:pt x="7461" y="99535"/>
                  </a:lnTo>
                  <a:lnTo>
                    <a:pt x="28236" y="59582"/>
                  </a:lnTo>
                  <a:lnTo>
                    <a:pt x="59911" y="28078"/>
                  </a:lnTo>
                  <a:lnTo>
                    <a:pt x="100071" y="7418"/>
                  </a:lnTo>
                  <a:lnTo>
                    <a:pt x="146304" y="0"/>
                  </a:lnTo>
                  <a:lnTo>
                    <a:pt x="192536" y="7418"/>
                  </a:lnTo>
                  <a:lnTo>
                    <a:pt x="232696" y="28078"/>
                  </a:lnTo>
                  <a:lnTo>
                    <a:pt x="264371" y="59582"/>
                  </a:lnTo>
                  <a:lnTo>
                    <a:pt x="285146" y="99535"/>
                  </a:lnTo>
                  <a:lnTo>
                    <a:pt x="292607" y="145542"/>
                  </a:lnTo>
                  <a:lnTo>
                    <a:pt x="285146" y="191548"/>
                  </a:lnTo>
                  <a:lnTo>
                    <a:pt x="264371" y="231501"/>
                  </a:lnTo>
                  <a:lnTo>
                    <a:pt x="232696" y="263005"/>
                  </a:lnTo>
                  <a:lnTo>
                    <a:pt x="192536" y="283665"/>
                  </a:lnTo>
                  <a:lnTo>
                    <a:pt x="146304" y="291084"/>
                  </a:lnTo>
                  <a:lnTo>
                    <a:pt x="100071" y="283665"/>
                  </a:lnTo>
                  <a:lnTo>
                    <a:pt x="59911" y="263005"/>
                  </a:lnTo>
                  <a:lnTo>
                    <a:pt x="28236" y="231501"/>
                  </a:lnTo>
                  <a:lnTo>
                    <a:pt x="7461" y="191548"/>
                  </a:lnTo>
                  <a:lnTo>
                    <a:pt x="0" y="14554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2192147" y="7164070"/>
            <a:ext cx="901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3956303" y="3387852"/>
            <a:ext cx="5689600" cy="251460"/>
          </a:xfrm>
          <a:custGeom>
            <a:avLst/>
            <a:gdLst/>
            <a:ahLst/>
            <a:cxnLst/>
            <a:rect l="l" t="t" r="r" b="b"/>
            <a:pathLst>
              <a:path w="5689600" h="251460">
                <a:moveTo>
                  <a:pt x="5689092" y="0"/>
                </a:moveTo>
                <a:lnTo>
                  <a:pt x="0" y="0"/>
                </a:lnTo>
                <a:lnTo>
                  <a:pt x="0" y="251460"/>
                </a:lnTo>
                <a:lnTo>
                  <a:pt x="5689092" y="251460"/>
                </a:lnTo>
                <a:lnTo>
                  <a:pt x="568909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Seta: para a Direita 25">
            <a:extLst>
              <a:ext uri="{FF2B5EF4-FFF2-40B4-BE49-F238E27FC236}">
                <a16:creationId xmlns:a16="http://schemas.microsoft.com/office/drawing/2014/main" id="{0B1CFAE4-62BB-3D3D-B531-ED104E10008B}"/>
              </a:ext>
            </a:extLst>
          </p:cNvPr>
          <p:cNvSpPr/>
          <p:nvPr/>
        </p:nvSpPr>
        <p:spPr>
          <a:xfrm rot="5895163">
            <a:off x="1657501" y="6016881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64839" y="2658237"/>
            <a:ext cx="590931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40"/>
              <a:t>Emissão</a:t>
            </a:r>
            <a:r>
              <a:rPr spc="-390"/>
              <a:t> </a:t>
            </a:r>
            <a:r>
              <a:rPr spc="165"/>
              <a:t>do</a:t>
            </a:r>
            <a:r>
              <a:rPr spc="-390"/>
              <a:t> </a:t>
            </a:r>
            <a:r>
              <a:rPr spc="145"/>
              <a:t>pedido</a:t>
            </a:r>
          </a:p>
        </p:txBody>
      </p:sp>
      <p:pic>
        <p:nvPicPr>
          <p:cNvPr id="9" name="object 5">
            <a:extLst>
              <a:ext uri="{FF2B5EF4-FFF2-40B4-BE49-F238E27FC236}">
                <a16:creationId xmlns:a16="http://schemas.microsoft.com/office/drawing/2014/main" id="{B297FAC6-0ED6-C152-2483-CCFC27A492BE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76470" y="5107210"/>
            <a:ext cx="1278636" cy="1444752"/>
          </a:xfrm>
          <a:prstGeom prst="rect">
            <a:avLst/>
          </a:prstGeom>
        </p:spPr>
      </p:pic>
    </p:spTree>
  </p:cSld>
  <p:clrMapOvr>
    <a:masterClrMapping/>
  </p:clrMapOvr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4137660" cy="736600"/>
          </a:xfrm>
          <a:custGeom>
            <a:avLst/>
            <a:gdLst/>
            <a:ahLst/>
            <a:cxnLst/>
            <a:rect l="l" t="t" r="r" b="b"/>
            <a:pathLst>
              <a:path w="4137660" h="736600">
                <a:moveTo>
                  <a:pt x="413766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915791" y="736092"/>
                </a:lnTo>
                <a:lnTo>
                  <a:pt x="3960511" y="731585"/>
                </a:lnTo>
                <a:lnTo>
                  <a:pt x="4002160" y="718659"/>
                </a:lnTo>
                <a:lnTo>
                  <a:pt x="4039848" y="698205"/>
                </a:lnTo>
                <a:lnTo>
                  <a:pt x="4072683" y="671115"/>
                </a:lnTo>
                <a:lnTo>
                  <a:pt x="4099773" y="638281"/>
                </a:lnTo>
                <a:lnTo>
                  <a:pt x="4120227" y="600593"/>
                </a:lnTo>
                <a:lnTo>
                  <a:pt x="4133153" y="558943"/>
                </a:lnTo>
                <a:lnTo>
                  <a:pt x="4137660" y="514223"/>
                </a:lnTo>
                <a:lnTo>
                  <a:pt x="413766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25830" y="132969"/>
            <a:ext cx="354266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52905" algn="l"/>
                <a:tab pos="2272030" algn="l"/>
              </a:tabLst>
            </a:pPr>
            <a:r>
              <a:rPr sz="2600" spc="300">
                <a:latin typeface="Calibri"/>
                <a:cs typeface="Calibri"/>
              </a:rPr>
              <a:t>EM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300">
                <a:latin typeface="Calibri"/>
                <a:cs typeface="Calibri"/>
              </a:rPr>
              <a:t>S</a:t>
            </a:r>
            <a:r>
              <a:rPr sz="2600" spc="265">
                <a:latin typeface="Calibri"/>
                <a:cs typeface="Calibri"/>
              </a:rPr>
              <a:t>S</a:t>
            </a:r>
            <a:r>
              <a:rPr sz="2600" spc="254">
                <a:latin typeface="Calibri"/>
                <a:cs typeface="Calibri"/>
              </a:rPr>
              <a:t>Ã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PED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O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1118362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93040" algn="l"/>
              </a:tabLst>
            </a:pPr>
            <a:r>
              <a:rPr sz="1800" spc="-15">
                <a:latin typeface="Calibri Light"/>
                <a:cs typeface="Calibri Light"/>
              </a:rPr>
              <a:t>Verifique</a:t>
            </a:r>
            <a:r>
              <a:rPr sz="1800" spc="1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que</a:t>
            </a:r>
            <a:r>
              <a:rPr sz="1800" spc="13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11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protocolo</a:t>
            </a:r>
            <a:r>
              <a:rPr sz="1800" spc="10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tenha</a:t>
            </a:r>
            <a:r>
              <a:rPr sz="1800" spc="114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sido</a:t>
            </a:r>
            <a:r>
              <a:rPr sz="1800" spc="10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enviado</a:t>
            </a:r>
            <a:r>
              <a:rPr sz="1800" spc="1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ao</a:t>
            </a:r>
            <a:r>
              <a:rPr sz="1800" spc="11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cliente</a:t>
            </a:r>
            <a:r>
              <a:rPr sz="1800" spc="114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e,</a:t>
            </a:r>
            <a:r>
              <a:rPr sz="1800" spc="1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em</a:t>
            </a:r>
            <a:r>
              <a:rPr sz="1800" spc="10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seguida,</a:t>
            </a:r>
            <a:r>
              <a:rPr sz="1800" spc="114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na</a:t>
            </a:r>
            <a:r>
              <a:rPr sz="1800" spc="114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área</a:t>
            </a:r>
            <a:r>
              <a:rPr sz="1800" spc="114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10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Itens</a:t>
            </a:r>
            <a:r>
              <a:rPr sz="1800" spc="100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Regulatórios,</a:t>
            </a:r>
            <a:r>
              <a:rPr sz="1800" spc="114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utilize</a:t>
            </a:r>
            <a:r>
              <a:rPr sz="1800" spc="10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as</a:t>
            </a:r>
            <a:r>
              <a:rPr sz="1800" spc="12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chaves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 seleção </a:t>
            </a:r>
            <a:r>
              <a:rPr sz="1800" spc="-10">
                <a:latin typeface="Calibri Light"/>
                <a:cs typeface="Calibri Light"/>
              </a:rPr>
              <a:t>para </a:t>
            </a:r>
            <a:r>
              <a:rPr sz="1800" spc="-15">
                <a:latin typeface="Calibri Light"/>
                <a:cs typeface="Calibri Light"/>
              </a:rPr>
              <a:t>definir quais </a:t>
            </a:r>
            <a:r>
              <a:rPr sz="1800" spc="-20">
                <a:latin typeface="Calibri Light"/>
                <a:cs typeface="Calibri Light"/>
              </a:rPr>
              <a:t>itens devem </a:t>
            </a:r>
            <a:r>
              <a:rPr sz="1800" spc="-25">
                <a:latin typeface="Calibri Light"/>
                <a:cs typeface="Calibri Light"/>
              </a:rPr>
              <a:t>estar </a:t>
            </a:r>
            <a:r>
              <a:rPr sz="1800" spc="-20">
                <a:latin typeface="Calibri Light"/>
                <a:cs typeface="Calibri Light"/>
              </a:rPr>
              <a:t>ativados </a:t>
            </a:r>
            <a:r>
              <a:rPr sz="1800" spc="-5">
                <a:latin typeface="Calibri Light"/>
                <a:cs typeface="Calibri Light"/>
              </a:rPr>
              <a:t>ou </a:t>
            </a:r>
            <a:r>
              <a:rPr sz="1800" spc="-10">
                <a:latin typeface="Calibri Light"/>
                <a:cs typeface="Calibri Light"/>
              </a:rPr>
              <a:t>não, </a:t>
            </a:r>
            <a:r>
              <a:rPr sz="1800" spc="-15">
                <a:latin typeface="Calibri Light"/>
                <a:cs typeface="Calibri Light"/>
              </a:rPr>
              <a:t>conforme </a:t>
            </a:r>
            <a:r>
              <a:rPr sz="1800" spc="-5">
                <a:latin typeface="Calibri Light"/>
                <a:cs typeface="Calibri Light"/>
              </a:rPr>
              <a:t>cada </a:t>
            </a:r>
            <a:r>
              <a:rPr sz="1800" spc="-10">
                <a:latin typeface="Calibri Light"/>
                <a:cs typeface="Calibri Light"/>
              </a:rPr>
              <a:t>atendimento. </a:t>
            </a:r>
            <a:r>
              <a:rPr sz="1800" spc="-5">
                <a:latin typeface="Calibri Light"/>
                <a:cs typeface="Calibri Light"/>
              </a:rPr>
              <a:t>Ao </a:t>
            </a:r>
            <a:r>
              <a:rPr sz="1800">
                <a:latin typeface="Calibri Light"/>
                <a:cs typeface="Calibri Light"/>
              </a:rPr>
              <a:t>final, </a:t>
            </a:r>
            <a:r>
              <a:rPr sz="1800" spc="-10">
                <a:latin typeface="Calibri Light"/>
                <a:cs typeface="Calibri Light"/>
              </a:rPr>
              <a:t>para </a:t>
            </a:r>
            <a:r>
              <a:rPr sz="1800" spc="-20">
                <a:latin typeface="Calibri Light"/>
                <a:cs typeface="Calibri Light"/>
              </a:rPr>
              <a:t>efetivar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emissão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pedido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no</a:t>
            </a:r>
            <a:r>
              <a:rPr sz="1800" spc="-5">
                <a:latin typeface="Calibri Light"/>
                <a:cs typeface="Calibri Light"/>
              </a:rPr>
              <a:t> sistema,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clique</a:t>
            </a:r>
            <a:r>
              <a:rPr sz="1800">
                <a:latin typeface="Calibri Light"/>
                <a:cs typeface="Calibri Light"/>
              </a:rPr>
              <a:t> no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botão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Enviar</a:t>
            </a:r>
            <a:r>
              <a:rPr sz="1800" spc="-4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Pedido.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903224" y="3006344"/>
            <a:ext cx="10417810" cy="4705985"/>
            <a:chOff x="903224" y="3006344"/>
            <a:chExt cx="10417810" cy="4705985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15924" y="3056962"/>
              <a:ext cx="10392156" cy="4566449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909574" y="3012694"/>
              <a:ext cx="10405110" cy="4693285"/>
            </a:xfrm>
            <a:custGeom>
              <a:avLst/>
              <a:gdLst/>
              <a:ahLst/>
              <a:cxnLst/>
              <a:rect l="l" t="t" r="r" b="b"/>
              <a:pathLst>
                <a:path w="10405110" h="4693284">
                  <a:moveTo>
                    <a:pt x="0" y="4692904"/>
                  </a:moveTo>
                  <a:lnTo>
                    <a:pt x="10404856" y="4692904"/>
                  </a:lnTo>
                  <a:lnTo>
                    <a:pt x="10404856" y="0"/>
                  </a:lnTo>
                  <a:lnTo>
                    <a:pt x="0" y="0"/>
                  </a:lnTo>
                  <a:lnTo>
                    <a:pt x="0" y="4692904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119378" y="3989070"/>
              <a:ext cx="1917700" cy="596265"/>
            </a:xfrm>
            <a:custGeom>
              <a:avLst/>
              <a:gdLst/>
              <a:ahLst/>
              <a:cxnLst/>
              <a:rect l="l" t="t" r="r" b="b"/>
              <a:pathLst>
                <a:path w="1917700" h="596264">
                  <a:moveTo>
                    <a:pt x="0" y="74802"/>
                  </a:moveTo>
                  <a:lnTo>
                    <a:pt x="5876" y="45702"/>
                  </a:lnTo>
                  <a:lnTo>
                    <a:pt x="21901" y="21923"/>
                  </a:lnTo>
                  <a:lnTo>
                    <a:pt x="45669" y="5883"/>
                  </a:lnTo>
                  <a:lnTo>
                    <a:pt x="74777" y="0"/>
                  </a:lnTo>
                  <a:lnTo>
                    <a:pt x="1842389" y="0"/>
                  </a:lnTo>
                  <a:lnTo>
                    <a:pt x="1871489" y="5883"/>
                  </a:lnTo>
                  <a:lnTo>
                    <a:pt x="1895268" y="21923"/>
                  </a:lnTo>
                  <a:lnTo>
                    <a:pt x="1911308" y="45702"/>
                  </a:lnTo>
                  <a:lnTo>
                    <a:pt x="1917191" y="74802"/>
                  </a:lnTo>
                  <a:lnTo>
                    <a:pt x="1917191" y="521081"/>
                  </a:lnTo>
                  <a:lnTo>
                    <a:pt x="1911308" y="550181"/>
                  </a:lnTo>
                  <a:lnTo>
                    <a:pt x="1895268" y="573960"/>
                  </a:lnTo>
                  <a:lnTo>
                    <a:pt x="1871489" y="590000"/>
                  </a:lnTo>
                  <a:lnTo>
                    <a:pt x="1842389" y="595884"/>
                  </a:lnTo>
                  <a:lnTo>
                    <a:pt x="74777" y="595884"/>
                  </a:lnTo>
                  <a:lnTo>
                    <a:pt x="45669" y="590000"/>
                  </a:lnTo>
                  <a:lnTo>
                    <a:pt x="21901" y="573960"/>
                  </a:lnTo>
                  <a:lnTo>
                    <a:pt x="5876" y="550181"/>
                  </a:lnTo>
                  <a:lnTo>
                    <a:pt x="0" y="521081"/>
                  </a:lnTo>
                  <a:lnTo>
                    <a:pt x="0" y="7480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973074" y="3842766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146303" y="0"/>
                  </a:moveTo>
                  <a:lnTo>
                    <a:pt x="100062" y="7461"/>
                  </a:lnTo>
                  <a:lnTo>
                    <a:pt x="59900" y="28236"/>
                  </a:lnTo>
                  <a:lnTo>
                    <a:pt x="28229" y="59911"/>
                  </a:lnTo>
                  <a:lnTo>
                    <a:pt x="7459" y="100071"/>
                  </a:lnTo>
                  <a:lnTo>
                    <a:pt x="0" y="146303"/>
                  </a:lnTo>
                  <a:lnTo>
                    <a:pt x="7459" y="192536"/>
                  </a:lnTo>
                  <a:lnTo>
                    <a:pt x="28229" y="232696"/>
                  </a:lnTo>
                  <a:lnTo>
                    <a:pt x="59900" y="264371"/>
                  </a:lnTo>
                  <a:lnTo>
                    <a:pt x="100062" y="285146"/>
                  </a:lnTo>
                  <a:lnTo>
                    <a:pt x="146303" y="292608"/>
                  </a:lnTo>
                  <a:lnTo>
                    <a:pt x="192545" y="285146"/>
                  </a:lnTo>
                  <a:lnTo>
                    <a:pt x="232707" y="264371"/>
                  </a:lnTo>
                  <a:lnTo>
                    <a:pt x="264378" y="232696"/>
                  </a:lnTo>
                  <a:lnTo>
                    <a:pt x="285148" y="192536"/>
                  </a:lnTo>
                  <a:lnTo>
                    <a:pt x="292607" y="146303"/>
                  </a:lnTo>
                  <a:lnTo>
                    <a:pt x="285148" y="100071"/>
                  </a:lnTo>
                  <a:lnTo>
                    <a:pt x="264378" y="59911"/>
                  </a:lnTo>
                  <a:lnTo>
                    <a:pt x="232707" y="28236"/>
                  </a:lnTo>
                  <a:lnTo>
                    <a:pt x="192545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973074" y="3842766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0" y="146303"/>
                  </a:moveTo>
                  <a:lnTo>
                    <a:pt x="7459" y="100071"/>
                  </a:lnTo>
                  <a:lnTo>
                    <a:pt x="28229" y="59911"/>
                  </a:lnTo>
                  <a:lnTo>
                    <a:pt x="59900" y="28236"/>
                  </a:lnTo>
                  <a:lnTo>
                    <a:pt x="100062" y="7461"/>
                  </a:lnTo>
                  <a:lnTo>
                    <a:pt x="146303" y="0"/>
                  </a:lnTo>
                  <a:lnTo>
                    <a:pt x="192545" y="7461"/>
                  </a:lnTo>
                  <a:lnTo>
                    <a:pt x="232707" y="28236"/>
                  </a:lnTo>
                  <a:lnTo>
                    <a:pt x="264378" y="59911"/>
                  </a:lnTo>
                  <a:lnTo>
                    <a:pt x="285148" y="100071"/>
                  </a:lnTo>
                  <a:lnTo>
                    <a:pt x="292607" y="146303"/>
                  </a:lnTo>
                  <a:lnTo>
                    <a:pt x="285148" y="192536"/>
                  </a:lnTo>
                  <a:lnTo>
                    <a:pt x="264378" y="232696"/>
                  </a:lnTo>
                  <a:lnTo>
                    <a:pt x="232707" y="264371"/>
                  </a:lnTo>
                  <a:lnTo>
                    <a:pt x="192545" y="285146"/>
                  </a:lnTo>
                  <a:lnTo>
                    <a:pt x="146303" y="292608"/>
                  </a:lnTo>
                  <a:lnTo>
                    <a:pt x="100062" y="285146"/>
                  </a:lnTo>
                  <a:lnTo>
                    <a:pt x="59900" y="264371"/>
                  </a:lnTo>
                  <a:lnTo>
                    <a:pt x="28229" y="232696"/>
                  </a:lnTo>
                  <a:lnTo>
                    <a:pt x="7459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1079601" y="3876294"/>
            <a:ext cx="901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917382" y="6733223"/>
            <a:ext cx="1283335" cy="583565"/>
            <a:chOff x="1917382" y="6733223"/>
            <a:chExt cx="1283335" cy="583565"/>
          </a:xfrm>
        </p:grpSpPr>
        <p:sp>
          <p:nvSpPr>
            <p:cNvPr id="15" name="object 15"/>
            <p:cNvSpPr/>
            <p:nvPr/>
          </p:nvSpPr>
          <p:spPr>
            <a:xfrm>
              <a:off x="2079498" y="6892290"/>
              <a:ext cx="1106805" cy="410209"/>
            </a:xfrm>
            <a:custGeom>
              <a:avLst/>
              <a:gdLst/>
              <a:ahLst/>
              <a:cxnLst/>
              <a:rect l="l" t="t" r="r" b="b"/>
              <a:pathLst>
                <a:path w="1106805" h="410209">
                  <a:moveTo>
                    <a:pt x="0" y="68326"/>
                  </a:moveTo>
                  <a:lnTo>
                    <a:pt x="5371" y="41737"/>
                  </a:lnTo>
                  <a:lnTo>
                    <a:pt x="20018" y="20018"/>
                  </a:lnTo>
                  <a:lnTo>
                    <a:pt x="41737" y="5371"/>
                  </a:lnTo>
                  <a:lnTo>
                    <a:pt x="68325" y="0"/>
                  </a:lnTo>
                  <a:lnTo>
                    <a:pt x="1038097" y="0"/>
                  </a:lnTo>
                  <a:lnTo>
                    <a:pt x="1064686" y="5371"/>
                  </a:lnTo>
                  <a:lnTo>
                    <a:pt x="1086405" y="20018"/>
                  </a:lnTo>
                  <a:lnTo>
                    <a:pt x="1101052" y="41737"/>
                  </a:lnTo>
                  <a:lnTo>
                    <a:pt x="1106424" y="68326"/>
                  </a:lnTo>
                  <a:lnTo>
                    <a:pt x="1106424" y="341630"/>
                  </a:lnTo>
                  <a:lnTo>
                    <a:pt x="1101052" y="368218"/>
                  </a:lnTo>
                  <a:lnTo>
                    <a:pt x="1086405" y="389937"/>
                  </a:lnTo>
                  <a:lnTo>
                    <a:pt x="1064686" y="404584"/>
                  </a:lnTo>
                  <a:lnTo>
                    <a:pt x="1038097" y="409956"/>
                  </a:lnTo>
                  <a:lnTo>
                    <a:pt x="68325" y="409956"/>
                  </a:lnTo>
                  <a:lnTo>
                    <a:pt x="41737" y="404584"/>
                  </a:lnTo>
                  <a:lnTo>
                    <a:pt x="20018" y="389937"/>
                  </a:lnTo>
                  <a:lnTo>
                    <a:pt x="5371" y="368218"/>
                  </a:lnTo>
                  <a:lnTo>
                    <a:pt x="0" y="341630"/>
                  </a:lnTo>
                  <a:lnTo>
                    <a:pt x="0" y="68326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931670" y="6747510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5" h="291465">
                  <a:moveTo>
                    <a:pt x="146304" y="0"/>
                  </a:moveTo>
                  <a:lnTo>
                    <a:pt x="100071" y="7418"/>
                  </a:lnTo>
                  <a:lnTo>
                    <a:pt x="59911" y="28078"/>
                  </a:lnTo>
                  <a:lnTo>
                    <a:pt x="28236" y="59582"/>
                  </a:lnTo>
                  <a:lnTo>
                    <a:pt x="7461" y="99535"/>
                  </a:lnTo>
                  <a:lnTo>
                    <a:pt x="0" y="145542"/>
                  </a:lnTo>
                  <a:lnTo>
                    <a:pt x="7461" y="191548"/>
                  </a:lnTo>
                  <a:lnTo>
                    <a:pt x="28236" y="231501"/>
                  </a:lnTo>
                  <a:lnTo>
                    <a:pt x="59911" y="263005"/>
                  </a:lnTo>
                  <a:lnTo>
                    <a:pt x="100071" y="283665"/>
                  </a:lnTo>
                  <a:lnTo>
                    <a:pt x="146304" y="291084"/>
                  </a:lnTo>
                  <a:lnTo>
                    <a:pt x="192536" y="283665"/>
                  </a:lnTo>
                  <a:lnTo>
                    <a:pt x="232696" y="263005"/>
                  </a:lnTo>
                  <a:lnTo>
                    <a:pt x="264371" y="231501"/>
                  </a:lnTo>
                  <a:lnTo>
                    <a:pt x="285146" y="191548"/>
                  </a:lnTo>
                  <a:lnTo>
                    <a:pt x="292607" y="145542"/>
                  </a:lnTo>
                  <a:lnTo>
                    <a:pt x="285146" y="99535"/>
                  </a:lnTo>
                  <a:lnTo>
                    <a:pt x="264371" y="59582"/>
                  </a:lnTo>
                  <a:lnTo>
                    <a:pt x="232696" y="28078"/>
                  </a:lnTo>
                  <a:lnTo>
                    <a:pt x="192536" y="7418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931670" y="6747510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5" h="291465">
                  <a:moveTo>
                    <a:pt x="0" y="145542"/>
                  </a:moveTo>
                  <a:lnTo>
                    <a:pt x="7461" y="99535"/>
                  </a:lnTo>
                  <a:lnTo>
                    <a:pt x="28236" y="59582"/>
                  </a:lnTo>
                  <a:lnTo>
                    <a:pt x="59911" y="28078"/>
                  </a:lnTo>
                  <a:lnTo>
                    <a:pt x="100071" y="7418"/>
                  </a:lnTo>
                  <a:lnTo>
                    <a:pt x="146304" y="0"/>
                  </a:lnTo>
                  <a:lnTo>
                    <a:pt x="192536" y="7418"/>
                  </a:lnTo>
                  <a:lnTo>
                    <a:pt x="232696" y="28078"/>
                  </a:lnTo>
                  <a:lnTo>
                    <a:pt x="264371" y="59582"/>
                  </a:lnTo>
                  <a:lnTo>
                    <a:pt x="285146" y="99535"/>
                  </a:lnTo>
                  <a:lnTo>
                    <a:pt x="292607" y="145542"/>
                  </a:lnTo>
                  <a:lnTo>
                    <a:pt x="285146" y="191548"/>
                  </a:lnTo>
                  <a:lnTo>
                    <a:pt x="264371" y="231501"/>
                  </a:lnTo>
                  <a:lnTo>
                    <a:pt x="232696" y="263005"/>
                  </a:lnTo>
                  <a:lnTo>
                    <a:pt x="192536" y="283665"/>
                  </a:lnTo>
                  <a:lnTo>
                    <a:pt x="146304" y="291084"/>
                  </a:lnTo>
                  <a:lnTo>
                    <a:pt x="100071" y="283665"/>
                  </a:lnTo>
                  <a:lnTo>
                    <a:pt x="59911" y="263005"/>
                  </a:lnTo>
                  <a:lnTo>
                    <a:pt x="28236" y="231501"/>
                  </a:lnTo>
                  <a:lnTo>
                    <a:pt x="7461" y="191548"/>
                  </a:lnTo>
                  <a:lnTo>
                    <a:pt x="0" y="14554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038223" y="6780022"/>
            <a:ext cx="901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4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958786" y="4991290"/>
            <a:ext cx="9571990" cy="1382395"/>
            <a:chOff x="958786" y="4991290"/>
            <a:chExt cx="9571990" cy="1382395"/>
          </a:xfrm>
        </p:grpSpPr>
        <p:sp>
          <p:nvSpPr>
            <p:cNvPr id="20" name="object 20"/>
            <p:cNvSpPr/>
            <p:nvPr/>
          </p:nvSpPr>
          <p:spPr>
            <a:xfrm>
              <a:off x="1119378" y="5150358"/>
              <a:ext cx="9397365" cy="1209040"/>
            </a:xfrm>
            <a:custGeom>
              <a:avLst/>
              <a:gdLst/>
              <a:ahLst/>
              <a:cxnLst/>
              <a:rect l="l" t="t" r="r" b="b"/>
              <a:pathLst>
                <a:path w="9397365" h="1209039">
                  <a:moveTo>
                    <a:pt x="0" y="100837"/>
                  </a:moveTo>
                  <a:lnTo>
                    <a:pt x="7920" y="61561"/>
                  </a:lnTo>
                  <a:lnTo>
                    <a:pt x="29519" y="29511"/>
                  </a:lnTo>
                  <a:lnTo>
                    <a:pt x="61555" y="7915"/>
                  </a:lnTo>
                  <a:lnTo>
                    <a:pt x="100787" y="0"/>
                  </a:lnTo>
                  <a:lnTo>
                    <a:pt x="9296146" y="0"/>
                  </a:lnTo>
                  <a:lnTo>
                    <a:pt x="9335422" y="7915"/>
                  </a:lnTo>
                  <a:lnTo>
                    <a:pt x="9367472" y="29511"/>
                  </a:lnTo>
                  <a:lnTo>
                    <a:pt x="9389068" y="61561"/>
                  </a:lnTo>
                  <a:lnTo>
                    <a:pt x="9396984" y="100837"/>
                  </a:lnTo>
                  <a:lnTo>
                    <a:pt x="9396984" y="1107694"/>
                  </a:lnTo>
                  <a:lnTo>
                    <a:pt x="9389068" y="1146970"/>
                  </a:lnTo>
                  <a:lnTo>
                    <a:pt x="9367472" y="1179020"/>
                  </a:lnTo>
                  <a:lnTo>
                    <a:pt x="9335422" y="1200616"/>
                  </a:lnTo>
                  <a:lnTo>
                    <a:pt x="9296146" y="1208532"/>
                  </a:lnTo>
                  <a:lnTo>
                    <a:pt x="100787" y="1208532"/>
                  </a:lnTo>
                  <a:lnTo>
                    <a:pt x="61555" y="1200616"/>
                  </a:lnTo>
                  <a:lnTo>
                    <a:pt x="29519" y="1179020"/>
                  </a:lnTo>
                  <a:lnTo>
                    <a:pt x="7920" y="1146970"/>
                  </a:lnTo>
                  <a:lnTo>
                    <a:pt x="0" y="1107694"/>
                  </a:lnTo>
                  <a:lnTo>
                    <a:pt x="0" y="100837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973074" y="5005578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146303" y="0"/>
                  </a:moveTo>
                  <a:lnTo>
                    <a:pt x="100062" y="7418"/>
                  </a:lnTo>
                  <a:lnTo>
                    <a:pt x="59900" y="28078"/>
                  </a:lnTo>
                  <a:lnTo>
                    <a:pt x="28229" y="59582"/>
                  </a:lnTo>
                  <a:lnTo>
                    <a:pt x="7459" y="99535"/>
                  </a:lnTo>
                  <a:lnTo>
                    <a:pt x="0" y="145541"/>
                  </a:lnTo>
                  <a:lnTo>
                    <a:pt x="7459" y="191548"/>
                  </a:lnTo>
                  <a:lnTo>
                    <a:pt x="28229" y="231501"/>
                  </a:lnTo>
                  <a:lnTo>
                    <a:pt x="59900" y="263005"/>
                  </a:lnTo>
                  <a:lnTo>
                    <a:pt x="100062" y="283665"/>
                  </a:lnTo>
                  <a:lnTo>
                    <a:pt x="146303" y="291084"/>
                  </a:lnTo>
                  <a:lnTo>
                    <a:pt x="192545" y="283665"/>
                  </a:lnTo>
                  <a:lnTo>
                    <a:pt x="232707" y="263005"/>
                  </a:lnTo>
                  <a:lnTo>
                    <a:pt x="264378" y="231501"/>
                  </a:lnTo>
                  <a:lnTo>
                    <a:pt x="285148" y="191548"/>
                  </a:lnTo>
                  <a:lnTo>
                    <a:pt x="292607" y="145541"/>
                  </a:lnTo>
                  <a:lnTo>
                    <a:pt x="285148" y="99535"/>
                  </a:lnTo>
                  <a:lnTo>
                    <a:pt x="264378" y="59582"/>
                  </a:lnTo>
                  <a:lnTo>
                    <a:pt x="232707" y="28078"/>
                  </a:lnTo>
                  <a:lnTo>
                    <a:pt x="192545" y="7418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973074" y="5005578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0" y="145541"/>
                  </a:moveTo>
                  <a:lnTo>
                    <a:pt x="7459" y="99535"/>
                  </a:lnTo>
                  <a:lnTo>
                    <a:pt x="28229" y="59582"/>
                  </a:lnTo>
                  <a:lnTo>
                    <a:pt x="59900" y="28078"/>
                  </a:lnTo>
                  <a:lnTo>
                    <a:pt x="100062" y="7418"/>
                  </a:lnTo>
                  <a:lnTo>
                    <a:pt x="146303" y="0"/>
                  </a:lnTo>
                  <a:lnTo>
                    <a:pt x="192545" y="7418"/>
                  </a:lnTo>
                  <a:lnTo>
                    <a:pt x="232707" y="28078"/>
                  </a:lnTo>
                  <a:lnTo>
                    <a:pt x="264378" y="59582"/>
                  </a:lnTo>
                  <a:lnTo>
                    <a:pt x="285148" y="99535"/>
                  </a:lnTo>
                  <a:lnTo>
                    <a:pt x="292607" y="145541"/>
                  </a:lnTo>
                  <a:lnTo>
                    <a:pt x="285148" y="191548"/>
                  </a:lnTo>
                  <a:lnTo>
                    <a:pt x="264378" y="231501"/>
                  </a:lnTo>
                  <a:lnTo>
                    <a:pt x="232707" y="263005"/>
                  </a:lnTo>
                  <a:lnTo>
                    <a:pt x="192545" y="283665"/>
                  </a:lnTo>
                  <a:lnTo>
                    <a:pt x="146303" y="291084"/>
                  </a:lnTo>
                  <a:lnTo>
                    <a:pt x="100062" y="283665"/>
                  </a:lnTo>
                  <a:lnTo>
                    <a:pt x="59900" y="263005"/>
                  </a:lnTo>
                  <a:lnTo>
                    <a:pt x="28229" y="231501"/>
                  </a:lnTo>
                  <a:lnTo>
                    <a:pt x="7459" y="191548"/>
                  </a:lnTo>
                  <a:lnTo>
                    <a:pt x="0" y="145541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1079601" y="5037836"/>
            <a:ext cx="901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4820602" y="5297614"/>
            <a:ext cx="789305" cy="1075690"/>
            <a:chOff x="4820602" y="5297614"/>
            <a:chExt cx="789305" cy="1075690"/>
          </a:xfrm>
        </p:grpSpPr>
        <p:sp>
          <p:nvSpPr>
            <p:cNvPr id="25" name="object 25"/>
            <p:cNvSpPr/>
            <p:nvPr/>
          </p:nvSpPr>
          <p:spPr>
            <a:xfrm>
              <a:off x="4981194" y="5458206"/>
              <a:ext cx="614680" cy="901065"/>
            </a:xfrm>
            <a:custGeom>
              <a:avLst/>
              <a:gdLst/>
              <a:ahLst/>
              <a:cxnLst/>
              <a:rect l="l" t="t" r="r" b="b"/>
              <a:pathLst>
                <a:path w="614679" h="901064">
                  <a:moveTo>
                    <a:pt x="0" y="77088"/>
                  </a:moveTo>
                  <a:lnTo>
                    <a:pt x="6062" y="47095"/>
                  </a:lnTo>
                  <a:lnTo>
                    <a:pt x="22590" y="22590"/>
                  </a:lnTo>
                  <a:lnTo>
                    <a:pt x="47095" y="6062"/>
                  </a:lnTo>
                  <a:lnTo>
                    <a:pt x="77088" y="0"/>
                  </a:lnTo>
                  <a:lnTo>
                    <a:pt x="537082" y="0"/>
                  </a:lnTo>
                  <a:lnTo>
                    <a:pt x="567076" y="6062"/>
                  </a:lnTo>
                  <a:lnTo>
                    <a:pt x="591581" y="22590"/>
                  </a:lnTo>
                  <a:lnTo>
                    <a:pt x="608109" y="47095"/>
                  </a:lnTo>
                  <a:lnTo>
                    <a:pt x="614171" y="77088"/>
                  </a:lnTo>
                  <a:lnTo>
                    <a:pt x="614171" y="823594"/>
                  </a:lnTo>
                  <a:lnTo>
                    <a:pt x="608109" y="853588"/>
                  </a:lnTo>
                  <a:lnTo>
                    <a:pt x="591581" y="878093"/>
                  </a:lnTo>
                  <a:lnTo>
                    <a:pt x="567076" y="894621"/>
                  </a:lnTo>
                  <a:lnTo>
                    <a:pt x="537082" y="900684"/>
                  </a:lnTo>
                  <a:lnTo>
                    <a:pt x="77088" y="900684"/>
                  </a:lnTo>
                  <a:lnTo>
                    <a:pt x="47095" y="894621"/>
                  </a:lnTo>
                  <a:lnTo>
                    <a:pt x="22590" y="878093"/>
                  </a:lnTo>
                  <a:lnTo>
                    <a:pt x="6062" y="853588"/>
                  </a:lnTo>
                  <a:lnTo>
                    <a:pt x="0" y="823594"/>
                  </a:lnTo>
                  <a:lnTo>
                    <a:pt x="0" y="77088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4834890" y="5311902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146304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3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4" y="292607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8" y="146303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4834890" y="5311902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0" y="146303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4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8" y="146303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4" y="292607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942332" y="5345684"/>
            <a:ext cx="901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3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9514522" y="5297614"/>
            <a:ext cx="788035" cy="868680"/>
            <a:chOff x="9514522" y="5297614"/>
            <a:chExt cx="788035" cy="868680"/>
          </a:xfrm>
        </p:grpSpPr>
        <p:sp>
          <p:nvSpPr>
            <p:cNvPr id="30" name="object 30"/>
            <p:cNvSpPr/>
            <p:nvPr/>
          </p:nvSpPr>
          <p:spPr>
            <a:xfrm>
              <a:off x="9675113" y="5458206"/>
              <a:ext cx="612775" cy="693420"/>
            </a:xfrm>
            <a:custGeom>
              <a:avLst/>
              <a:gdLst/>
              <a:ahLst/>
              <a:cxnLst/>
              <a:rect l="l" t="t" r="r" b="b"/>
              <a:pathLst>
                <a:path w="612775" h="693420">
                  <a:moveTo>
                    <a:pt x="0" y="76835"/>
                  </a:moveTo>
                  <a:lnTo>
                    <a:pt x="6040" y="46934"/>
                  </a:lnTo>
                  <a:lnTo>
                    <a:pt x="22510" y="22510"/>
                  </a:lnTo>
                  <a:lnTo>
                    <a:pt x="46934" y="6040"/>
                  </a:lnTo>
                  <a:lnTo>
                    <a:pt x="76834" y="0"/>
                  </a:lnTo>
                  <a:lnTo>
                    <a:pt x="535812" y="0"/>
                  </a:lnTo>
                  <a:lnTo>
                    <a:pt x="565713" y="6040"/>
                  </a:lnTo>
                  <a:lnTo>
                    <a:pt x="590137" y="22510"/>
                  </a:lnTo>
                  <a:lnTo>
                    <a:pt x="606607" y="46934"/>
                  </a:lnTo>
                  <a:lnTo>
                    <a:pt x="612647" y="76835"/>
                  </a:lnTo>
                  <a:lnTo>
                    <a:pt x="612647" y="616585"/>
                  </a:lnTo>
                  <a:lnTo>
                    <a:pt x="606607" y="646485"/>
                  </a:lnTo>
                  <a:lnTo>
                    <a:pt x="590137" y="670909"/>
                  </a:lnTo>
                  <a:lnTo>
                    <a:pt x="565713" y="687379"/>
                  </a:lnTo>
                  <a:lnTo>
                    <a:pt x="535812" y="693419"/>
                  </a:lnTo>
                  <a:lnTo>
                    <a:pt x="76834" y="693419"/>
                  </a:lnTo>
                  <a:lnTo>
                    <a:pt x="46934" y="687379"/>
                  </a:lnTo>
                  <a:lnTo>
                    <a:pt x="22510" y="670909"/>
                  </a:lnTo>
                  <a:lnTo>
                    <a:pt x="6040" y="646485"/>
                  </a:lnTo>
                  <a:lnTo>
                    <a:pt x="0" y="616585"/>
                  </a:lnTo>
                  <a:lnTo>
                    <a:pt x="0" y="76835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9528809" y="5311902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5" h="292735">
                  <a:moveTo>
                    <a:pt x="145542" y="0"/>
                  </a:moveTo>
                  <a:lnTo>
                    <a:pt x="99535" y="7461"/>
                  </a:lnTo>
                  <a:lnTo>
                    <a:pt x="59582" y="28236"/>
                  </a:lnTo>
                  <a:lnTo>
                    <a:pt x="28078" y="59911"/>
                  </a:lnTo>
                  <a:lnTo>
                    <a:pt x="7418" y="100071"/>
                  </a:lnTo>
                  <a:lnTo>
                    <a:pt x="0" y="146303"/>
                  </a:lnTo>
                  <a:lnTo>
                    <a:pt x="7418" y="192536"/>
                  </a:lnTo>
                  <a:lnTo>
                    <a:pt x="28078" y="232696"/>
                  </a:lnTo>
                  <a:lnTo>
                    <a:pt x="59582" y="264371"/>
                  </a:lnTo>
                  <a:lnTo>
                    <a:pt x="99535" y="285146"/>
                  </a:lnTo>
                  <a:lnTo>
                    <a:pt x="145542" y="292607"/>
                  </a:lnTo>
                  <a:lnTo>
                    <a:pt x="191548" y="285146"/>
                  </a:lnTo>
                  <a:lnTo>
                    <a:pt x="231501" y="264371"/>
                  </a:lnTo>
                  <a:lnTo>
                    <a:pt x="263005" y="232696"/>
                  </a:lnTo>
                  <a:lnTo>
                    <a:pt x="283665" y="192536"/>
                  </a:lnTo>
                  <a:lnTo>
                    <a:pt x="291084" y="146303"/>
                  </a:lnTo>
                  <a:lnTo>
                    <a:pt x="283665" y="100071"/>
                  </a:lnTo>
                  <a:lnTo>
                    <a:pt x="263005" y="59911"/>
                  </a:lnTo>
                  <a:lnTo>
                    <a:pt x="231501" y="28236"/>
                  </a:lnTo>
                  <a:lnTo>
                    <a:pt x="191548" y="7461"/>
                  </a:lnTo>
                  <a:lnTo>
                    <a:pt x="145542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9528809" y="5311902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5" h="292735">
                  <a:moveTo>
                    <a:pt x="0" y="146303"/>
                  </a:moveTo>
                  <a:lnTo>
                    <a:pt x="7418" y="100071"/>
                  </a:lnTo>
                  <a:lnTo>
                    <a:pt x="28078" y="59911"/>
                  </a:lnTo>
                  <a:lnTo>
                    <a:pt x="59582" y="28236"/>
                  </a:lnTo>
                  <a:lnTo>
                    <a:pt x="99535" y="7461"/>
                  </a:lnTo>
                  <a:lnTo>
                    <a:pt x="145542" y="0"/>
                  </a:lnTo>
                  <a:lnTo>
                    <a:pt x="191548" y="7461"/>
                  </a:lnTo>
                  <a:lnTo>
                    <a:pt x="231501" y="28236"/>
                  </a:lnTo>
                  <a:lnTo>
                    <a:pt x="263005" y="59911"/>
                  </a:lnTo>
                  <a:lnTo>
                    <a:pt x="283665" y="100071"/>
                  </a:lnTo>
                  <a:lnTo>
                    <a:pt x="291084" y="146303"/>
                  </a:lnTo>
                  <a:lnTo>
                    <a:pt x="283665" y="192536"/>
                  </a:lnTo>
                  <a:lnTo>
                    <a:pt x="263005" y="232696"/>
                  </a:lnTo>
                  <a:lnTo>
                    <a:pt x="231501" y="264371"/>
                  </a:lnTo>
                  <a:lnTo>
                    <a:pt x="191548" y="285146"/>
                  </a:lnTo>
                  <a:lnTo>
                    <a:pt x="145542" y="292607"/>
                  </a:lnTo>
                  <a:lnTo>
                    <a:pt x="99535" y="285146"/>
                  </a:lnTo>
                  <a:lnTo>
                    <a:pt x="59582" y="264371"/>
                  </a:lnTo>
                  <a:lnTo>
                    <a:pt x="28078" y="232696"/>
                  </a:lnTo>
                  <a:lnTo>
                    <a:pt x="7418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9635997" y="5345684"/>
            <a:ext cx="901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3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3956303" y="3387852"/>
            <a:ext cx="5689600" cy="251460"/>
          </a:xfrm>
          <a:custGeom>
            <a:avLst/>
            <a:gdLst/>
            <a:ahLst/>
            <a:cxnLst/>
            <a:rect l="l" t="t" r="r" b="b"/>
            <a:pathLst>
              <a:path w="5689600" h="251460">
                <a:moveTo>
                  <a:pt x="5689092" y="0"/>
                </a:moveTo>
                <a:lnTo>
                  <a:pt x="0" y="0"/>
                </a:lnTo>
                <a:lnTo>
                  <a:pt x="0" y="251460"/>
                </a:lnTo>
                <a:lnTo>
                  <a:pt x="5689092" y="251460"/>
                </a:lnTo>
                <a:lnTo>
                  <a:pt x="568909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Seta: para a Direita 35">
            <a:extLst>
              <a:ext uri="{FF2B5EF4-FFF2-40B4-BE49-F238E27FC236}">
                <a16:creationId xmlns:a16="http://schemas.microsoft.com/office/drawing/2014/main" id="{EBAAA803-7370-3DA9-5CB7-54BC8065858A}"/>
              </a:ext>
            </a:extLst>
          </p:cNvPr>
          <p:cNvSpPr/>
          <p:nvPr/>
        </p:nvSpPr>
        <p:spPr>
          <a:xfrm rot="5895163">
            <a:off x="2382544" y="6033264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4137660" cy="736600"/>
          </a:xfrm>
          <a:custGeom>
            <a:avLst/>
            <a:gdLst/>
            <a:ahLst/>
            <a:cxnLst/>
            <a:rect l="l" t="t" r="r" b="b"/>
            <a:pathLst>
              <a:path w="4137660" h="736600">
                <a:moveTo>
                  <a:pt x="413766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915791" y="736092"/>
                </a:lnTo>
                <a:lnTo>
                  <a:pt x="3960511" y="731585"/>
                </a:lnTo>
                <a:lnTo>
                  <a:pt x="4002160" y="718659"/>
                </a:lnTo>
                <a:lnTo>
                  <a:pt x="4039848" y="698205"/>
                </a:lnTo>
                <a:lnTo>
                  <a:pt x="4072683" y="671115"/>
                </a:lnTo>
                <a:lnTo>
                  <a:pt x="4099773" y="638281"/>
                </a:lnTo>
                <a:lnTo>
                  <a:pt x="4120227" y="600593"/>
                </a:lnTo>
                <a:lnTo>
                  <a:pt x="4133153" y="558943"/>
                </a:lnTo>
                <a:lnTo>
                  <a:pt x="4137660" y="514223"/>
                </a:lnTo>
                <a:lnTo>
                  <a:pt x="413766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25830" y="132969"/>
            <a:ext cx="354266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52905" algn="l"/>
                <a:tab pos="2272030" algn="l"/>
              </a:tabLst>
            </a:pPr>
            <a:r>
              <a:rPr sz="2600" spc="300">
                <a:latin typeface="Calibri"/>
                <a:cs typeface="Calibri"/>
              </a:rPr>
              <a:t>EM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300">
                <a:latin typeface="Calibri"/>
                <a:cs typeface="Calibri"/>
              </a:rPr>
              <a:t>S</a:t>
            </a:r>
            <a:r>
              <a:rPr sz="2600" spc="265">
                <a:latin typeface="Calibri"/>
                <a:cs typeface="Calibri"/>
              </a:rPr>
              <a:t>S</a:t>
            </a:r>
            <a:r>
              <a:rPr sz="2600" spc="254">
                <a:latin typeface="Calibri"/>
                <a:cs typeface="Calibri"/>
              </a:rPr>
              <a:t>Ã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PED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O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551370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95580" algn="l"/>
              </a:tabLst>
            </a:pPr>
            <a:r>
              <a:rPr sz="1800" spc="-15">
                <a:latin typeface="Calibri Light"/>
                <a:cs typeface="Calibri Light"/>
              </a:rPr>
              <a:t>Informe </a:t>
            </a:r>
            <a:r>
              <a:rPr sz="1800" err="1">
                <a:latin typeface="Calibri Light"/>
                <a:cs typeface="Calibri Light"/>
              </a:rPr>
              <a:t>ao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cliente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que a </a:t>
            </a:r>
            <a:r>
              <a:rPr sz="1800" spc="-5" err="1">
                <a:latin typeface="Calibri Light"/>
                <a:cs typeface="Calibri Light"/>
              </a:rPr>
              <a:t>emissão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 </a:t>
            </a:r>
            <a:r>
              <a:rPr sz="1800" spc="-10" err="1">
                <a:latin typeface="Calibri Light"/>
                <a:cs typeface="Calibri Light"/>
              </a:rPr>
              <a:t>seu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pedido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25" err="1">
                <a:latin typeface="Calibri Light"/>
                <a:cs typeface="Calibri Light"/>
              </a:rPr>
              <a:t>está</a:t>
            </a:r>
            <a:r>
              <a:rPr sz="1800" spc="-25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em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25" err="1">
                <a:latin typeface="Calibri Light"/>
                <a:cs typeface="Calibri Light"/>
              </a:rPr>
              <a:t>processamento</a:t>
            </a:r>
            <a:r>
              <a:rPr sz="1800" spc="-2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e que, </a:t>
            </a:r>
            <a:r>
              <a:rPr sz="1800" err="1">
                <a:latin typeface="Calibri Light"/>
                <a:cs typeface="Calibri Light"/>
              </a:rPr>
              <a:t>ao</a:t>
            </a:r>
            <a:r>
              <a:rPr sz="1800">
                <a:latin typeface="Calibri Light"/>
                <a:cs typeface="Calibri Light"/>
              </a:rPr>
              <a:t> final </a:t>
            </a:r>
            <a:r>
              <a:rPr sz="1800" err="1">
                <a:latin typeface="Calibri Light"/>
                <a:cs typeface="Calibri Light"/>
              </a:rPr>
              <a:t>desse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processo</a:t>
            </a:r>
            <a:r>
              <a:rPr sz="1800" spc="-15">
                <a:latin typeface="Calibri Light"/>
                <a:cs typeface="Calibri Light"/>
              </a:rPr>
              <a:t>, </a:t>
            </a:r>
            <a:r>
              <a:rPr sz="1800" spc="-10" err="1">
                <a:latin typeface="Calibri Light"/>
                <a:cs typeface="Calibri Light"/>
              </a:rPr>
              <a:t>será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emitido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 um</a:t>
            </a:r>
            <a:r>
              <a:rPr sz="1800" spc="260">
                <a:latin typeface="Calibri Light"/>
                <a:cs typeface="Calibri Light"/>
              </a:rPr>
              <a:t> </a:t>
            </a:r>
            <a:r>
              <a:rPr sz="1800" spc="-45" err="1">
                <a:latin typeface="Calibri Light"/>
                <a:cs typeface="Calibri Light"/>
              </a:rPr>
              <a:t>Termo</a:t>
            </a:r>
            <a:r>
              <a:rPr sz="1800" spc="24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de</a:t>
            </a:r>
            <a:r>
              <a:rPr sz="1800" spc="245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Adesão</a:t>
            </a:r>
            <a:r>
              <a:rPr sz="1800" spc="-15">
                <a:latin typeface="Calibri Light"/>
                <a:cs typeface="Calibri Light"/>
              </a:rPr>
              <a:t>,</a:t>
            </a:r>
            <a:r>
              <a:rPr sz="1800" spc="26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 spc="26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254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qual</a:t>
            </a:r>
            <a:r>
              <a:rPr sz="1800" spc="265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deverá</a:t>
            </a:r>
            <a:r>
              <a:rPr sz="1800" spc="26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ser</a:t>
            </a:r>
            <a:r>
              <a:rPr sz="1800" spc="27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colhido</a:t>
            </a:r>
            <a:r>
              <a:rPr sz="1800" spc="27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um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28929" y="1942287"/>
            <a:ext cx="224599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err="1">
                <a:latin typeface="Calibri Light"/>
                <a:cs typeface="Calibri Light"/>
              </a:rPr>
              <a:t>aceite</a:t>
            </a:r>
            <a:r>
              <a:rPr sz="1800" spc="-3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formal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do </a:t>
            </a:r>
            <a:r>
              <a:rPr sz="1800" spc="-10" err="1">
                <a:latin typeface="Calibri Light"/>
                <a:cs typeface="Calibri Light"/>
              </a:rPr>
              <a:t>cliente</a:t>
            </a:r>
            <a:r>
              <a:rPr sz="1800" spc="-10">
                <a:latin typeface="Calibri Light"/>
                <a:cs typeface="Calibri Light"/>
              </a:rPr>
              <a:t>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856678" y="3003296"/>
            <a:ext cx="10476865" cy="4701540"/>
            <a:chOff x="856678" y="3003296"/>
            <a:chExt cx="10476865" cy="4701540"/>
          </a:xfrm>
        </p:grpSpPr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15924" y="3015996"/>
              <a:ext cx="10404348" cy="4675632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909574" y="3009646"/>
              <a:ext cx="10417175" cy="4688840"/>
            </a:xfrm>
            <a:custGeom>
              <a:avLst/>
              <a:gdLst/>
              <a:ahLst/>
              <a:cxnLst/>
              <a:rect l="l" t="t" r="r" b="b"/>
              <a:pathLst>
                <a:path w="10417175" h="4688840">
                  <a:moveTo>
                    <a:pt x="0" y="4688332"/>
                  </a:moveTo>
                  <a:lnTo>
                    <a:pt x="10417048" y="4688332"/>
                  </a:lnTo>
                  <a:lnTo>
                    <a:pt x="10417048" y="0"/>
                  </a:lnTo>
                  <a:lnTo>
                    <a:pt x="0" y="0"/>
                  </a:lnTo>
                  <a:lnTo>
                    <a:pt x="0" y="4688332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391412" y="4008120"/>
              <a:ext cx="1838325" cy="207645"/>
            </a:xfrm>
            <a:custGeom>
              <a:avLst/>
              <a:gdLst/>
              <a:ahLst/>
              <a:cxnLst/>
              <a:rect l="l" t="t" r="r" b="b"/>
              <a:pathLst>
                <a:path w="1838325" h="207645">
                  <a:moveTo>
                    <a:pt x="1734312" y="0"/>
                  </a:moveTo>
                  <a:lnTo>
                    <a:pt x="103631" y="0"/>
                  </a:lnTo>
                  <a:lnTo>
                    <a:pt x="63275" y="8137"/>
                  </a:lnTo>
                  <a:lnTo>
                    <a:pt x="30337" y="30337"/>
                  </a:lnTo>
                  <a:lnTo>
                    <a:pt x="8137" y="63275"/>
                  </a:lnTo>
                  <a:lnTo>
                    <a:pt x="0" y="103632"/>
                  </a:lnTo>
                  <a:lnTo>
                    <a:pt x="8137" y="143988"/>
                  </a:lnTo>
                  <a:lnTo>
                    <a:pt x="30337" y="176926"/>
                  </a:lnTo>
                  <a:lnTo>
                    <a:pt x="63275" y="199126"/>
                  </a:lnTo>
                  <a:lnTo>
                    <a:pt x="103631" y="207263"/>
                  </a:lnTo>
                  <a:lnTo>
                    <a:pt x="1734312" y="207263"/>
                  </a:lnTo>
                  <a:lnTo>
                    <a:pt x="1774668" y="199126"/>
                  </a:lnTo>
                  <a:lnTo>
                    <a:pt x="1807606" y="176926"/>
                  </a:lnTo>
                  <a:lnTo>
                    <a:pt x="1829806" y="143988"/>
                  </a:lnTo>
                  <a:lnTo>
                    <a:pt x="1837944" y="103632"/>
                  </a:lnTo>
                  <a:lnTo>
                    <a:pt x="1829806" y="63275"/>
                  </a:lnTo>
                  <a:lnTo>
                    <a:pt x="1807606" y="30337"/>
                  </a:lnTo>
                  <a:lnTo>
                    <a:pt x="1774668" y="8137"/>
                  </a:lnTo>
                  <a:lnTo>
                    <a:pt x="1734312" y="0"/>
                  </a:lnTo>
                  <a:close/>
                </a:path>
              </a:pathLst>
            </a:custGeom>
            <a:solidFill>
              <a:srgbClr val="F3F1F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017270" y="4391406"/>
              <a:ext cx="2670175" cy="411480"/>
            </a:xfrm>
            <a:custGeom>
              <a:avLst/>
              <a:gdLst/>
              <a:ahLst/>
              <a:cxnLst/>
              <a:rect l="l" t="t" r="r" b="b"/>
              <a:pathLst>
                <a:path w="2670175" h="411479">
                  <a:moveTo>
                    <a:pt x="0" y="51688"/>
                  </a:moveTo>
                  <a:lnTo>
                    <a:pt x="4057" y="31557"/>
                  </a:lnTo>
                  <a:lnTo>
                    <a:pt x="15122" y="15128"/>
                  </a:lnTo>
                  <a:lnTo>
                    <a:pt x="31536" y="4058"/>
                  </a:lnTo>
                  <a:lnTo>
                    <a:pt x="51638" y="0"/>
                  </a:lnTo>
                  <a:lnTo>
                    <a:pt x="2618359" y="0"/>
                  </a:lnTo>
                  <a:lnTo>
                    <a:pt x="2638490" y="4058"/>
                  </a:lnTo>
                  <a:lnTo>
                    <a:pt x="2654919" y="15128"/>
                  </a:lnTo>
                  <a:lnTo>
                    <a:pt x="2665989" y="31557"/>
                  </a:lnTo>
                  <a:lnTo>
                    <a:pt x="2670047" y="51688"/>
                  </a:lnTo>
                  <a:lnTo>
                    <a:pt x="2670047" y="359790"/>
                  </a:lnTo>
                  <a:lnTo>
                    <a:pt x="2665989" y="379922"/>
                  </a:lnTo>
                  <a:lnTo>
                    <a:pt x="2654919" y="396351"/>
                  </a:lnTo>
                  <a:lnTo>
                    <a:pt x="2638490" y="407421"/>
                  </a:lnTo>
                  <a:lnTo>
                    <a:pt x="2618359" y="411479"/>
                  </a:lnTo>
                  <a:lnTo>
                    <a:pt x="51638" y="411479"/>
                  </a:lnTo>
                  <a:lnTo>
                    <a:pt x="31536" y="407421"/>
                  </a:lnTo>
                  <a:lnTo>
                    <a:pt x="15122" y="396351"/>
                  </a:lnTo>
                  <a:lnTo>
                    <a:pt x="4057" y="379922"/>
                  </a:lnTo>
                  <a:lnTo>
                    <a:pt x="0" y="359790"/>
                  </a:lnTo>
                  <a:lnTo>
                    <a:pt x="0" y="51688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870966" y="4245102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146303" y="0"/>
                  </a:moveTo>
                  <a:lnTo>
                    <a:pt x="100062" y="7418"/>
                  </a:lnTo>
                  <a:lnTo>
                    <a:pt x="59900" y="28078"/>
                  </a:lnTo>
                  <a:lnTo>
                    <a:pt x="28229" y="59582"/>
                  </a:lnTo>
                  <a:lnTo>
                    <a:pt x="7459" y="99535"/>
                  </a:lnTo>
                  <a:lnTo>
                    <a:pt x="0" y="145541"/>
                  </a:lnTo>
                  <a:lnTo>
                    <a:pt x="7459" y="191548"/>
                  </a:lnTo>
                  <a:lnTo>
                    <a:pt x="28229" y="231501"/>
                  </a:lnTo>
                  <a:lnTo>
                    <a:pt x="59900" y="263005"/>
                  </a:lnTo>
                  <a:lnTo>
                    <a:pt x="100062" y="283665"/>
                  </a:lnTo>
                  <a:lnTo>
                    <a:pt x="146303" y="291083"/>
                  </a:lnTo>
                  <a:lnTo>
                    <a:pt x="192545" y="283665"/>
                  </a:lnTo>
                  <a:lnTo>
                    <a:pt x="232707" y="263005"/>
                  </a:lnTo>
                  <a:lnTo>
                    <a:pt x="264378" y="231501"/>
                  </a:lnTo>
                  <a:lnTo>
                    <a:pt x="285148" y="191548"/>
                  </a:lnTo>
                  <a:lnTo>
                    <a:pt x="292608" y="145541"/>
                  </a:lnTo>
                  <a:lnTo>
                    <a:pt x="285148" y="99535"/>
                  </a:lnTo>
                  <a:lnTo>
                    <a:pt x="264378" y="59582"/>
                  </a:lnTo>
                  <a:lnTo>
                    <a:pt x="232707" y="28078"/>
                  </a:lnTo>
                  <a:lnTo>
                    <a:pt x="192545" y="7418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870966" y="4245102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0" y="145541"/>
                  </a:moveTo>
                  <a:lnTo>
                    <a:pt x="7459" y="99535"/>
                  </a:lnTo>
                  <a:lnTo>
                    <a:pt x="28229" y="59582"/>
                  </a:lnTo>
                  <a:lnTo>
                    <a:pt x="59900" y="28078"/>
                  </a:lnTo>
                  <a:lnTo>
                    <a:pt x="100062" y="7418"/>
                  </a:lnTo>
                  <a:lnTo>
                    <a:pt x="146303" y="0"/>
                  </a:lnTo>
                  <a:lnTo>
                    <a:pt x="192545" y="7418"/>
                  </a:lnTo>
                  <a:lnTo>
                    <a:pt x="232707" y="28078"/>
                  </a:lnTo>
                  <a:lnTo>
                    <a:pt x="264378" y="59582"/>
                  </a:lnTo>
                  <a:lnTo>
                    <a:pt x="285148" y="99535"/>
                  </a:lnTo>
                  <a:lnTo>
                    <a:pt x="292608" y="145541"/>
                  </a:lnTo>
                  <a:lnTo>
                    <a:pt x="285148" y="191548"/>
                  </a:lnTo>
                  <a:lnTo>
                    <a:pt x="264378" y="231501"/>
                  </a:lnTo>
                  <a:lnTo>
                    <a:pt x="232707" y="263005"/>
                  </a:lnTo>
                  <a:lnTo>
                    <a:pt x="192545" y="283665"/>
                  </a:lnTo>
                  <a:lnTo>
                    <a:pt x="146303" y="291083"/>
                  </a:lnTo>
                  <a:lnTo>
                    <a:pt x="100062" y="283665"/>
                  </a:lnTo>
                  <a:lnTo>
                    <a:pt x="59900" y="263005"/>
                  </a:lnTo>
                  <a:lnTo>
                    <a:pt x="28229" y="231501"/>
                  </a:lnTo>
                  <a:lnTo>
                    <a:pt x="7459" y="191548"/>
                  </a:lnTo>
                  <a:lnTo>
                    <a:pt x="0" y="145541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965403" y="3974719"/>
            <a:ext cx="2542540" cy="5111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83234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solidFill>
                  <a:srgbClr val="51B8DD"/>
                </a:solidFill>
                <a:latin typeface="Calibri"/>
                <a:cs typeface="Calibri"/>
              </a:rPr>
              <a:t>JOAQUIM</a:t>
            </a:r>
            <a:r>
              <a:rPr sz="1200" b="1" spc="-15">
                <a:solidFill>
                  <a:srgbClr val="51B8DD"/>
                </a:solidFill>
                <a:latin typeface="Calibri"/>
                <a:cs typeface="Calibri"/>
              </a:rPr>
              <a:t> </a:t>
            </a:r>
            <a:r>
              <a:rPr sz="1200" b="1" spc="-5">
                <a:solidFill>
                  <a:srgbClr val="51B8DD"/>
                </a:solidFill>
                <a:latin typeface="Calibri"/>
                <a:cs typeface="Calibri"/>
              </a:rPr>
              <a:t>JOSÉ</a:t>
            </a:r>
            <a:r>
              <a:rPr sz="1200" b="1" spc="-20">
                <a:solidFill>
                  <a:srgbClr val="51B8DD"/>
                </a:solidFill>
                <a:latin typeface="Calibri"/>
                <a:cs typeface="Calibri"/>
              </a:rPr>
              <a:t> </a:t>
            </a:r>
            <a:r>
              <a:rPr sz="1200" b="1" spc="-15">
                <a:solidFill>
                  <a:srgbClr val="51B8DD"/>
                </a:solidFill>
                <a:latin typeface="Calibri"/>
                <a:cs typeface="Calibri"/>
              </a:rPr>
              <a:t>DA</a:t>
            </a:r>
            <a:r>
              <a:rPr sz="1200" b="1" spc="-5">
                <a:solidFill>
                  <a:srgbClr val="51B8DD"/>
                </a:solidFill>
                <a:latin typeface="Calibri"/>
                <a:cs typeface="Calibri"/>
              </a:rPr>
              <a:t> </a:t>
            </a:r>
            <a:r>
              <a:rPr sz="1200" b="1" spc="-35">
                <a:solidFill>
                  <a:srgbClr val="51B8DD"/>
                </a:solidFill>
                <a:latin typeface="Calibri"/>
                <a:cs typeface="Calibri"/>
              </a:rPr>
              <a:t>SILVA</a:t>
            </a:r>
            <a:r>
              <a:rPr sz="1200" b="1">
                <a:solidFill>
                  <a:srgbClr val="51B8DD"/>
                </a:solidFill>
                <a:latin typeface="Calibri"/>
                <a:cs typeface="Calibri"/>
              </a:rPr>
              <a:t> </a:t>
            </a:r>
            <a:r>
              <a:rPr sz="1200" b="1" spc="-15">
                <a:solidFill>
                  <a:srgbClr val="51B8DD"/>
                </a:solidFill>
                <a:latin typeface="Calibri"/>
                <a:cs typeface="Calibri"/>
              </a:rPr>
              <a:t>XAVIER</a:t>
            </a:r>
            <a:endParaRPr sz="1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94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856678" y="5073586"/>
            <a:ext cx="10245725" cy="777240"/>
            <a:chOff x="856678" y="5073586"/>
            <a:chExt cx="10245725" cy="777240"/>
          </a:xfrm>
        </p:grpSpPr>
        <p:sp>
          <p:nvSpPr>
            <p:cNvPr id="17" name="object 17"/>
            <p:cNvSpPr/>
            <p:nvPr/>
          </p:nvSpPr>
          <p:spPr>
            <a:xfrm>
              <a:off x="1017270" y="5234178"/>
              <a:ext cx="10071100" cy="601980"/>
            </a:xfrm>
            <a:custGeom>
              <a:avLst/>
              <a:gdLst/>
              <a:ahLst/>
              <a:cxnLst/>
              <a:rect l="l" t="t" r="r" b="b"/>
              <a:pathLst>
                <a:path w="10071100" h="601979">
                  <a:moveTo>
                    <a:pt x="0" y="50164"/>
                  </a:moveTo>
                  <a:lnTo>
                    <a:pt x="3945" y="30646"/>
                  </a:lnTo>
                  <a:lnTo>
                    <a:pt x="14705" y="14700"/>
                  </a:lnTo>
                  <a:lnTo>
                    <a:pt x="30662" y="3944"/>
                  </a:lnTo>
                  <a:lnTo>
                    <a:pt x="50203" y="0"/>
                  </a:lnTo>
                  <a:lnTo>
                    <a:pt x="10020427" y="0"/>
                  </a:lnTo>
                  <a:lnTo>
                    <a:pt x="10039945" y="3944"/>
                  </a:lnTo>
                  <a:lnTo>
                    <a:pt x="10055891" y="14700"/>
                  </a:lnTo>
                  <a:lnTo>
                    <a:pt x="10066647" y="30646"/>
                  </a:lnTo>
                  <a:lnTo>
                    <a:pt x="10070591" y="50164"/>
                  </a:lnTo>
                  <a:lnTo>
                    <a:pt x="10070591" y="551814"/>
                  </a:lnTo>
                  <a:lnTo>
                    <a:pt x="10066647" y="571333"/>
                  </a:lnTo>
                  <a:lnTo>
                    <a:pt x="10055891" y="587279"/>
                  </a:lnTo>
                  <a:lnTo>
                    <a:pt x="10039945" y="598035"/>
                  </a:lnTo>
                  <a:lnTo>
                    <a:pt x="10020427" y="601979"/>
                  </a:lnTo>
                  <a:lnTo>
                    <a:pt x="50203" y="601979"/>
                  </a:lnTo>
                  <a:lnTo>
                    <a:pt x="30662" y="598035"/>
                  </a:lnTo>
                  <a:lnTo>
                    <a:pt x="14705" y="587279"/>
                  </a:lnTo>
                  <a:lnTo>
                    <a:pt x="3945" y="571333"/>
                  </a:lnTo>
                  <a:lnTo>
                    <a:pt x="0" y="551814"/>
                  </a:lnTo>
                  <a:lnTo>
                    <a:pt x="0" y="5016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870966" y="5087874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146303" y="0"/>
                  </a:moveTo>
                  <a:lnTo>
                    <a:pt x="100062" y="7461"/>
                  </a:lnTo>
                  <a:lnTo>
                    <a:pt x="59900" y="28236"/>
                  </a:lnTo>
                  <a:lnTo>
                    <a:pt x="28229" y="59911"/>
                  </a:lnTo>
                  <a:lnTo>
                    <a:pt x="7459" y="100071"/>
                  </a:lnTo>
                  <a:lnTo>
                    <a:pt x="0" y="146303"/>
                  </a:lnTo>
                  <a:lnTo>
                    <a:pt x="7459" y="192536"/>
                  </a:lnTo>
                  <a:lnTo>
                    <a:pt x="28229" y="232696"/>
                  </a:lnTo>
                  <a:lnTo>
                    <a:pt x="59900" y="264371"/>
                  </a:lnTo>
                  <a:lnTo>
                    <a:pt x="100062" y="285146"/>
                  </a:lnTo>
                  <a:lnTo>
                    <a:pt x="146303" y="292607"/>
                  </a:lnTo>
                  <a:lnTo>
                    <a:pt x="192545" y="285146"/>
                  </a:lnTo>
                  <a:lnTo>
                    <a:pt x="232707" y="264371"/>
                  </a:lnTo>
                  <a:lnTo>
                    <a:pt x="264378" y="232696"/>
                  </a:lnTo>
                  <a:lnTo>
                    <a:pt x="285148" y="192536"/>
                  </a:lnTo>
                  <a:lnTo>
                    <a:pt x="292608" y="146303"/>
                  </a:lnTo>
                  <a:lnTo>
                    <a:pt x="285148" y="100071"/>
                  </a:lnTo>
                  <a:lnTo>
                    <a:pt x="264378" y="59911"/>
                  </a:lnTo>
                  <a:lnTo>
                    <a:pt x="232707" y="28236"/>
                  </a:lnTo>
                  <a:lnTo>
                    <a:pt x="192545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870966" y="5087874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0" y="146303"/>
                  </a:moveTo>
                  <a:lnTo>
                    <a:pt x="7459" y="100071"/>
                  </a:lnTo>
                  <a:lnTo>
                    <a:pt x="28229" y="59911"/>
                  </a:lnTo>
                  <a:lnTo>
                    <a:pt x="59900" y="28236"/>
                  </a:lnTo>
                  <a:lnTo>
                    <a:pt x="100062" y="7461"/>
                  </a:lnTo>
                  <a:lnTo>
                    <a:pt x="146303" y="0"/>
                  </a:lnTo>
                  <a:lnTo>
                    <a:pt x="192545" y="7461"/>
                  </a:lnTo>
                  <a:lnTo>
                    <a:pt x="232707" y="28236"/>
                  </a:lnTo>
                  <a:lnTo>
                    <a:pt x="264378" y="59911"/>
                  </a:lnTo>
                  <a:lnTo>
                    <a:pt x="285148" y="100071"/>
                  </a:lnTo>
                  <a:lnTo>
                    <a:pt x="292608" y="146303"/>
                  </a:lnTo>
                  <a:lnTo>
                    <a:pt x="285148" y="192536"/>
                  </a:lnTo>
                  <a:lnTo>
                    <a:pt x="264378" y="232696"/>
                  </a:lnTo>
                  <a:lnTo>
                    <a:pt x="232707" y="264371"/>
                  </a:lnTo>
                  <a:lnTo>
                    <a:pt x="192545" y="285146"/>
                  </a:lnTo>
                  <a:lnTo>
                    <a:pt x="146303" y="292607"/>
                  </a:lnTo>
                  <a:lnTo>
                    <a:pt x="100062" y="285146"/>
                  </a:lnTo>
                  <a:lnTo>
                    <a:pt x="59900" y="264371"/>
                  </a:lnTo>
                  <a:lnTo>
                    <a:pt x="28229" y="232696"/>
                  </a:lnTo>
                  <a:lnTo>
                    <a:pt x="7459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965403" y="5121402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394841" y="6290183"/>
            <a:ext cx="46228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123456</a:t>
            </a:r>
            <a:r>
              <a:rPr sz="850" spc="-5">
                <a:solidFill>
                  <a:srgbClr val="7E7E7E"/>
                </a:solidFill>
                <a:latin typeface="Calibri"/>
                <a:cs typeface="Calibri"/>
              </a:rPr>
              <a:t>7</a:t>
            </a: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8</a:t>
            </a:r>
            <a:endParaRPr sz="85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93440" y="2658237"/>
            <a:ext cx="545084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14"/>
              <a:t>Termo</a:t>
            </a:r>
            <a:r>
              <a:rPr spc="-390"/>
              <a:t> </a:t>
            </a:r>
            <a:r>
              <a:rPr spc="170"/>
              <a:t>de</a:t>
            </a:r>
            <a:r>
              <a:rPr spc="-390"/>
              <a:t> </a:t>
            </a:r>
            <a:r>
              <a:rPr spc="390"/>
              <a:t>a</a:t>
            </a:r>
            <a:r>
              <a:rPr spc="204"/>
              <a:t>desão</a:t>
            </a:r>
          </a:p>
        </p:txBody>
      </p:sp>
      <p:pic>
        <p:nvPicPr>
          <p:cNvPr id="9" name="object 5">
            <a:extLst>
              <a:ext uri="{FF2B5EF4-FFF2-40B4-BE49-F238E27FC236}">
                <a16:creationId xmlns:a16="http://schemas.microsoft.com/office/drawing/2014/main" id="{49BE61EF-984C-2C8A-C3E6-89B7C2A04EDD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76470" y="5107210"/>
            <a:ext cx="1278636" cy="1444752"/>
          </a:xfrm>
          <a:prstGeom prst="rect">
            <a:avLst/>
          </a:prstGeom>
        </p:spPr>
      </p:pic>
    </p:spTree>
  </p:cSld>
  <p:clrMapOvr>
    <a:masterClrMapping/>
  </p:clrMapOvr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085FAB9-B88B-D149-EE87-9F2DBF2D4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D0538114-8F5E-4C06-938B-4A193A2366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42799" cy="8642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716320"/>
      </p:ext>
    </p:extLst>
  </p:cSld>
  <p:clrMapOvr>
    <a:masterClrMapping/>
  </p:clrMapOvr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171FB10-D8E8-710F-DAAC-0AB896E11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88A12108-BE8B-3F62-6BCC-615DE78389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42800" cy="8642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336189"/>
      </p:ext>
    </p:extLst>
  </p:cSld>
  <p:clrMapOvr>
    <a:masterClrMapping/>
  </p:clrMapOvr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3769360" cy="736600"/>
          </a:xfrm>
          <a:custGeom>
            <a:avLst/>
            <a:gdLst/>
            <a:ahLst/>
            <a:cxnLst/>
            <a:rect l="l" t="t" r="r" b="b"/>
            <a:pathLst>
              <a:path w="3769360" h="736600">
                <a:moveTo>
                  <a:pt x="37688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546983" y="736092"/>
                </a:lnTo>
                <a:lnTo>
                  <a:pt x="3591703" y="731585"/>
                </a:lnTo>
                <a:lnTo>
                  <a:pt x="3633352" y="718659"/>
                </a:lnTo>
                <a:lnTo>
                  <a:pt x="3671040" y="698205"/>
                </a:lnTo>
                <a:lnTo>
                  <a:pt x="3703875" y="671115"/>
                </a:lnTo>
                <a:lnTo>
                  <a:pt x="3730965" y="638281"/>
                </a:lnTo>
                <a:lnTo>
                  <a:pt x="3751419" y="600593"/>
                </a:lnTo>
                <a:lnTo>
                  <a:pt x="3764345" y="558943"/>
                </a:lnTo>
                <a:lnTo>
                  <a:pt x="3768852" y="514223"/>
                </a:lnTo>
                <a:lnTo>
                  <a:pt x="37688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95350" y="132969"/>
            <a:ext cx="32353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36040" algn="l"/>
                <a:tab pos="1891664" algn="l"/>
              </a:tabLst>
            </a:pPr>
            <a:r>
              <a:rPr sz="2600" spc="29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M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E	</a:t>
            </a:r>
            <a:r>
              <a:rPr sz="2600" spc="300">
                <a:latin typeface="Calibri"/>
                <a:cs typeface="Calibri"/>
              </a:rPr>
              <a:t>AD</a:t>
            </a:r>
            <a:r>
              <a:rPr sz="2600" spc="270">
                <a:latin typeface="Calibri"/>
                <a:cs typeface="Calibri"/>
              </a:rPr>
              <a:t>E</a:t>
            </a:r>
            <a:r>
              <a:rPr sz="2600" spc="265">
                <a:latin typeface="Calibri"/>
                <a:cs typeface="Calibri"/>
              </a:rPr>
              <a:t>SÃ</a:t>
            </a:r>
            <a:r>
              <a:rPr sz="2600">
                <a:latin typeface="Calibri"/>
                <a:cs typeface="Calibri"/>
              </a:rPr>
              <a:t>O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1118235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0340" algn="l"/>
              </a:tabLst>
            </a:pPr>
            <a:r>
              <a:rPr sz="1800">
                <a:latin typeface="Calibri Light"/>
                <a:cs typeface="Calibri Light"/>
              </a:rPr>
              <a:t>Após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</a:t>
            </a:r>
            <a:r>
              <a:rPr sz="1800" spc="2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conclusão</a:t>
            </a:r>
            <a:r>
              <a:rPr sz="1800" spc="4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</a:t>
            </a:r>
            <a:r>
              <a:rPr sz="1800" spc="3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processamento,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45">
                <a:latin typeface="Calibri Light"/>
                <a:cs typeface="Calibri Light"/>
              </a:rPr>
              <a:t>Termo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de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Adesão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estará</a:t>
            </a:r>
            <a:r>
              <a:rPr sz="1800" spc="4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visível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e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disponível</a:t>
            </a:r>
            <a:r>
              <a:rPr sz="1800" spc="3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 spc="3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acesso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na</a:t>
            </a:r>
            <a:r>
              <a:rPr sz="1800" spc="3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área</a:t>
            </a:r>
            <a:r>
              <a:rPr sz="1800" spc="3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Documentos.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Caso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seja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necessário,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você </a:t>
            </a:r>
            <a:r>
              <a:rPr sz="1800">
                <a:latin typeface="Calibri Light"/>
                <a:cs typeface="Calibri Light"/>
              </a:rPr>
              <a:t>pode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clicar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sobre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0">
                <a:latin typeface="Calibri Light"/>
                <a:cs typeface="Calibri Light"/>
              </a:rPr>
              <a:t>item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visualizar</a:t>
            </a:r>
            <a:r>
              <a:rPr sz="1800" spc="-5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as</a:t>
            </a:r>
            <a:r>
              <a:rPr sz="1800" spc="-2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informações</a:t>
            </a:r>
            <a:r>
              <a:rPr sz="1800" spc="-4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termo,</a:t>
            </a:r>
            <a:r>
              <a:rPr sz="1800" spc="-5">
                <a:latin typeface="Calibri Light"/>
                <a:cs typeface="Calibri Light"/>
              </a:rPr>
              <a:t> em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detalhes.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906272" y="2998724"/>
            <a:ext cx="10426700" cy="4874260"/>
            <a:chOff x="906272" y="2998724"/>
            <a:chExt cx="10426700" cy="4874260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18972" y="3011424"/>
              <a:ext cx="10401300" cy="4680204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912622" y="3005074"/>
              <a:ext cx="10414000" cy="4693285"/>
            </a:xfrm>
            <a:custGeom>
              <a:avLst/>
              <a:gdLst/>
              <a:ahLst/>
              <a:cxnLst/>
              <a:rect l="l" t="t" r="r" b="b"/>
              <a:pathLst>
                <a:path w="10414000" h="4693284">
                  <a:moveTo>
                    <a:pt x="0" y="4692904"/>
                  </a:moveTo>
                  <a:lnTo>
                    <a:pt x="10414000" y="4692904"/>
                  </a:lnTo>
                  <a:lnTo>
                    <a:pt x="10414000" y="0"/>
                  </a:lnTo>
                  <a:lnTo>
                    <a:pt x="0" y="0"/>
                  </a:lnTo>
                  <a:lnTo>
                    <a:pt x="0" y="4692904"/>
                  </a:lnTo>
                  <a:close/>
                </a:path>
              </a:pathLst>
            </a:custGeom>
            <a:ln w="12699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2268474" y="6304026"/>
              <a:ext cx="2638425" cy="1554480"/>
            </a:xfrm>
            <a:custGeom>
              <a:avLst/>
              <a:gdLst/>
              <a:ahLst/>
              <a:cxnLst/>
              <a:rect l="l" t="t" r="r" b="b"/>
              <a:pathLst>
                <a:path w="2638425" h="1554479">
                  <a:moveTo>
                    <a:pt x="0" y="129666"/>
                  </a:moveTo>
                  <a:lnTo>
                    <a:pt x="10187" y="79188"/>
                  </a:lnTo>
                  <a:lnTo>
                    <a:pt x="37973" y="37972"/>
                  </a:lnTo>
                  <a:lnTo>
                    <a:pt x="79188" y="10187"/>
                  </a:lnTo>
                  <a:lnTo>
                    <a:pt x="129667" y="0"/>
                  </a:lnTo>
                  <a:lnTo>
                    <a:pt x="2508377" y="0"/>
                  </a:lnTo>
                  <a:lnTo>
                    <a:pt x="2558855" y="10187"/>
                  </a:lnTo>
                  <a:lnTo>
                    <a:pt x="2600071" y="37972"/>
                  </a:lnTo>
                  <a:lnTo>
                    <a:pt x="2627856" y="79188"/>
                  </a:lnTo>
                  <a:lnTo>
                    <a:pt x="2638043" y="129666"/>
                  </a:lnTo>
                  <a:lnTo>
                    <a:pt x="2638043" y="1424851"/>
                  </a:lnTo>
                  <a:lnTo>
                    <a:pt x="2627856" y="1475307"/>
                  </a:lnTo>
                  <a:lnTo>
                    <a:pt x="2600070" y="1516511"/>
                  </a:lnTo>
                  <a:lnTo>
                    <a:pt x="2558855" y="1544292"/>
                  </a:lnTo>
                  <a:lnTo>
                    <a:pt x="2508377" y="1554479"/>
                  </a:lnTo>
                  <a:lnTo>
                    <a:pt x="129667" y="1554479"/>
                  </a:lnTo>
                  <a:lnTo>
                    <a:pt x="79188" y="1544292"/>
                  </a:lnTo>
                  <a:lnTo>
                    <a:pt x="37972" y="1516511"/>
                  </a:lnTo>
                  <a:lnTo>
                    <a:pt x="10187" y="1475307"/>
                  </a:lnTo>
                  <a:lnTo>
                    <a:pt x="0" y="1424851"/>
                  </a:lnTo>
                  <a:lnTo>
                    <a:pt x="0" y="129666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2122169" y="6157722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4" h="292735">
                  <a:moveTo>
                    <a:pt x="145542" y="0"/>
                  </a:moveTo>
                  <a:lnTo>
                    <a:pt x="99535" y="7461"/>
                  </a:lnTo>
                  <a:lnTo>
                    <a:pt x="59582" y="28236"/>
                  </a:lnTo>
                  <a:lnTo>
                    <a:pt x="28078" y="59911"/>
                  </a:lnTo>
                  <a:lnTo>
                    <a:pt x="7418" y="100071"/>
                  </a:lnTo>
                  <a:lnTo>
                    <a:pt x="0" y="146303"/>
                  </a:lnTo>
                  <a:lnTo>
                    <a:pt x="7418" y="192536"/>
                  </a:lnTo>
                  <a:lnTo>
                    <a:pt x="28078" y="232696"/>
                  </a:lnTo>
                  <a:lnTo>
                    <a:pt x="59582" y="264371"/>
                  </a:lnTo>
                  <a:lnTo>
                    <a:pt x="99535" y="285146"/>
                  </a:lnTo>
                  <a:lnTo>
                    <a:pt x="145542" y="292607"/>
                  </a:lnTo>
                  <a:lnTo>
                    <a:pt x="191548" y="285146"/>
                  </a:lnTo>
                  <a:lnTo>
                    <a:pt x="231501" y="264371"/>
                  </a:lnTo>
                  <a:lnTo>
                    <a:pt x="263005" y="232696"/>
                  </a:lnTo>
                  <a:lnTo>
                    <a:pt x="283665" y="192536"/>
                  </a:lnTo>
                  <a:lnTo>
                    <a:pt x="291084" y="146303"/>
                  </a:lnTo>
                  <a:lnTo>
                    <a:pt x="283665" y="100071"/>
                  </a:lnTo>
                  <a:lnTo>
                    <a:pt x="263005" y="59911"/>
                  </a:lnTo>
                  <a:lnTo>
                    <a:pt x="231501" y="28236"/>
                  </a:lnTo>
                  <a:lnTo>
                    <a:pt x="191548" y="7461"/>
                  </a:lnTo>
                  <a:lnTo>
                    <a:pt x="145542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122169" y="6157722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4" h="292735">
                  <a:moveTo>
                    <a:pt x="0" y="146303"/>
                  </a:moveTo>
                  <a:lnTo>
                    <a:pt x="7418" y="100071"/>
                  </a:lnTo>
                  <a:lnTo>
                    <a:pt x="28078" y="59911"/>
                  </a:lnTo>
                  <a:lnTo>
                    <a:pt x="59582" y="28236"/>
                  </a:lnTo>
                  <a:lnTo>
                    <a:pt x="99535" y="7461"/>
                  </a:lnTo>
                  <a:lnTo>
                    <a:pt x="145542" y="0"/>
                  </a:lnTo>
                  <a:lnTo>
                    <a:pt x="191548" y="7461"/>
                  </a:lnTo>
                  <a:lnTo>
                    <a:pt x="231501" y="28236"/>
                  </a:lnTo>
                  <a:lnTo>
                    <a:pt x="263005" y="59911"/>
                  </a:lnTo>
                  <a:lnTo>
                    <a:pt x="283665" y="100071"/>
                  </a:lnTo>
                  <a:lnTo>
                    <a:pt x="291084" y="146303"/>
                  </a:lnTo>
                  <a:lnTo>
                    <a:pt x="283665" y="192536"/>
                  </a:lnTo>
                  <a:lnTo>
                    <a:pt x="263005" y="232696"/>
                  </a:lnTo>
                  <a:lnTo>
                    <a:pt x="231501" y="264371"/>
                  </a:lnTo>
                  <a:lnTo>
                    <a:pt x="191548" y="285146"/>
                  </a:lnTo>
                  <a:lnTo>
                    <a:pt x="145542" y="292607"/>
                  </a:lnTo>
                  <a:lnTo>
                    <a:pt x="99535" y="285146"/>
                  </a:lnTo>
                  <a:lnTo>
                    <a:pt x="59582" y="264371"/>
                  </a:lnTo>
                  <a:lnTo>
                    <a:pt x="28078" y="232696"/>
                  </a:lnTo>
                  <a:lnTo>
                    <a:pt x="7418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2215642" y="6191250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3956303" y="3393948"/>
            <a:ext cx="6701155" cy="251460"/>
            <a:chOff x="3956303" y="3393948"/>
            <a:chExt cx="6701155" cy="251460"/>
          </a:xfrm>
        </p:grpSpPr>
        <p:sp>
          <p:nvSpPr>
            <p:cNvPr id="15" name="object 15"/>
            <p:cNvSpPr/>
            <p:nvPr/>
          </p:nvSpPr>
          <p:spPr>
            <a:xfrm>
              <a:off x="3956303" y="3393948"/>
              <a:ext cx="5835650" cy="251460"/>
            </a:xfrm>
            <a:custGeom>
              <a:avLst/>
              <a:gdLst/>
              <a:ahLst/>
              <a:cxnLst/>
              <a:rect l="l" t="t" r="r" b="b"/>
              <a:pathLst>
                <a:path w="5835650" h="251460">
                  <a:moveTo>
                    <a:pt x="5835396" y="0"/>
                  </a:moveTo>
                  <a:lnTo>
                    <a:pt x="0" y="0"/>
                  </a:lnTo>
                  <a:lnTo>
                    <a:pt x="0" y="251460"/>
                  </a:lnTo>
                  <a:lnTo>
                    <a:pt x="5835396" y="251460"/>
                  </a:lnTo>
                  <a:lnTo>
                    <a:pt x="58353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872471" y="3444240"/>
              <a:ext cx="784859" cy="155448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5199379" y="1511300"/>
            <a:ext cx="6603365" cy="1760220"/>
            <a:chOff x="5199379" y="1511300"/>
            <a:chExt cx="6603365" cy="176022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212079" y="1524000"/>
              <a:ext cx="6577583" cy="1734312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5205729" y="1517650"/>
              <a:ext cx="6590665" cy="1747520"/>
            </a:xfrm>
            <a:custGeom>
              <a:avLst/>
              <a:gdLst/>
              <a:ahLst/>
              <a:cxnLst/>
              <a:rect l="l" t="t" r="r" b="b"/>
              <a:pathLst>
                <a:path w="6590665" h="1747520">
                  <a:moveTo>
                    <a:pt x="0" y="1747012"/>
                  </a:moveTo>
                  <a:lnTo>
                    <a:pt x="6590283" y="1747012"/>
                  </a:lnTo>
                  <a:lnTo>
                    <a:pt x="6590283" y="0"/>
                  </a:lnTo>
                  <a:lnTo>
                    <a:pt x="0" y="0"/>
                  </a:lnTo>
                  <a:lnTo>
                    <a:pt x="0" y="1747012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159245" y="2388870"/>
              <a:ext cx="1487805" cy="769620"/>
            </a:xfrm>
            <a:custGeom>
              <a:avLst/>
              <a:gdLst/>
              <a:ahLst/>
              <a:cxnLst/>
              <a:rect l="l" t="t" r="r" b="b"/>
              <a:pathLst>
                <a:path w="1487804" h="769619">
                  <a:moveTo>
                    <a:pt x="0" y="64135"/>
                  </a:moveTo>
                  <a:lnTo>
                    <a:pt x="5038" y="39165"/>
                  </a:lnTo>
                  <a:lnTo>
                    <a:pt x="18780" y="18780"/>
                  </a:lnTo>
                  <a:lnTo>
                    <a:pt x="39165" y="5038"/>
                  </a:lnTo>
                  <a:lnTo>
                    <a:pt x="64134" y="0"/>
                  </a:lnTo>
                  <a:lnTo>
                    <a:pt x="1423288" y="0"/>
                  </a:lnTo>
                  <a:lnTo>
                    <a:pt x="1448258" y="5038"/>
                  </a:lnTo>
                  <a:lnTo>
                    <a:pt x="1468643" y="18780"/>
                  </a:lnTo>
                  <a:lnTo>
                    <a:pt x="1482385" y="39165"/>
                  </a:lnTo>
                  <a:lnTo>
                    <a:pt x="1487424" y="64135"/>
                  </a:lnTo>
                  <a:lnTo>
                    <a:pt x="1487424" y="705485"/>
                  </a:lnTo>
                  <a:lnTo>
                    <a:pt x="1482385" y="730454"/>
                  </a:lnTo>
                  <a:lnTo>
                    <a:pt x="1468643" y="750839"/>
                  </a:lnTo>
                  <a:lnTo>
                    <a:pt x="1448258" y="764581"/>
                  </a:lnTo>
                  <a:lnTo>
                    <a:pt x="1423288" y="769620"/>
                  </a:lnTo>
                  <a:lnTo>
                    <a:pt x="64134" y="769620"/>
                  </a:lnTo>
                  <a:lnTo>
                    <a:pt x="39165" y="764581"/>
                  </a:lnTo>
                  <a:lnTo>
                    <a:pt x="18780" y="750839"/>
                  </a:lnTo>
                  <a:lnTo>
                    <a:pt x="5038" y="730454"/>
                  </a:lnTo>
                  <a:lnTo>
                    <a:pt x="0" y="705485"/>
                  </a:lnTo>
                  <a:lnTo>
                    <a:pt x="0" y="64135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012941" y="2244090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5" h="291464">
                  <a:moveTo>
                    <a:pt x="146304" y="0"/>
                  </a:moveTo>
                  <a:lnTo>
                    <a:pt x="100071" y="7418"/>
                  </a:lnTo>
                  <a:lnTo>
                    <a:pt x="59911" y="28078"/>
                  </a:lnTo>
                  <a:lnTo>
                    <a:pt x="28236" y="59582"/>
                  </a:lnTo>
                  <a:lnTo>
                    <a:pt x="7461" y="99535"/>
                  </a:lnTo>
                  <a:lnTo>
                    <a:pt x="0" y="145541"/>
                  </a:lnTo>
                  <a:lnTo>
                    <a:pt x="7461" y="191548"/>
                  </a:lnTo>
                  <a:lnTo>
                    <a:pt x="28236" y="231501"/>
                  </a:lnTo>
                  <a:lnTo>
                    <a:pt x="59911" y="263005"/>
                  </a:lnTo>
                  <a:lnTo>
                    <a:pt x="100071" y="283665"/>
                  </a:lnTo>
                  <a:lnTo>
                    <a:pt x="146304" y="291084"/>
                  </a:lnTo>
                  <a:lnTo>
                    <a:pt x="192536" y="283665"/>
                  </a:lnTo>
                  <a:lnTo>
                    <a:pt x="232696" y="263005"/>
                  </a:lnTo>
                  <a:lnTo>
                    <a:pt x="264371" y="231501"/>
                  </a:lnTo>
                  <a:lnTo>
                    <a:pt x="285146" y="191548"/>
                  </a:lnTo>
                  <a:lnTo>
                    <a:pt x="292608" y="145541"/>
                  </a:lnTo>
                  <a:lnTo>
                    <a:pt x="285146" y="99535"/>
                  </a:lnTo>
                  <a:lnTo>
                    <a:pt x="264371" y="59582"/>
                  </a:lnTo>
                  <a:lnTo>
                    <a:pt x="232696" y="28078"/>
                  </a:lnTo>
                  <a:lnTo>
                    <a:pt x="192536" y="7418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012941" y="2244090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5" h="291464">
                  <a:moveTo>
                    <a:pt x="0" y="145541"/>
                  </a:moveTo>
                  <a:lnTo>
                    <a:pt x="7461" y="99535"/>
                  </a:lnTo>
                  <a:lnTo>
                    <a:pt x="28236" y="59582"/>
                  </a:lnTo>
                  <a:lnTo>
                    <a:pt x="59911" y="28078"/>
                  </a:lnTo>
                  <a:lnTo>
                    <a:pt x="100071" y="7418"/>
                  </a:lnTo>
                  <a:lnTo>
                    <a:pt x="146304" y="0"/>
                  </a:lnTo>
                  <a:lnTo>
                    <a:pt x="192536" y="7418"/>
                  </a:lnTo>
                  <a:lnTo>
                    <a:pt x="232696" y="28078"/>
                  </a:lnTo>
                  <a:lnTo>
                    <a:pt x="264371" y="59582"/>
                  </a:lnTo>
                  <a:lnTo>
                    <a:pt x="285146" y="99535"/>
                  </a:lnTo>
                  <a:lnTo>
                    <a:pt x="292608" y="145541"/>
                  </a:lnTo>
                  <a:lnTo>
                    <a:pt x="285146" y="191548"/>
                  </a:lnTo>
                  <a:lnTo>
                    <a:pt x="264371" y="231501"/>
                  </a:lnTo>
                  <a:lnTo>
                    <a:pt x="232696" y="263005"/>
                  </a:lnTo>
                  <a:lnTo>
                    <a:pt x="192536" y="283665"/>
                  </a:lnTo>
                  <a:lnTo>
                    <a:pt x="146304" y="291084"/>
                  </a:lnTo>
                  <a:lnTo>
                    <a:pt x="100071" y="283665"/>
                  </a:lnTo>
                  <a:lnTo>
                    <a:pt x="59911" y="263005"/>
                  </a:lnTo>
                  <a:lnTo>
                    <a:pt x="28236" y="231501"/>
                  </a:lnTo>
                  <a:lnTo>
                    <a:pt x="7461" y="191548"/>
                  </a:lnTo>
                  <a:lnTo>
                    <a:pt x="0" y="145541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6107048" y="2275713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906272" y="3003296"/>
            <a:ext cx="10426700" cy="4701540"/>
            <a:chOff x="906272" y="3003296"/>
            <a:chExt cx="10426700" cy="4701540"/>
          </a:xfrm>
        </p:grpSpPr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18972" y="3015996"/>
              <a:ext cx="10401300" cy="4675632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912622" y="3009646"/>
              <a:ext cx="10414000" cy="4688840"/>
            </a:xfrm>
            <a:custGeom>
              <a:avLst/>
              <a:gdLst/>
              <a:ahLst/>
              <a:cxnLst/>
              <a:rect l="l" t="t" r="r" b="b"/>
              <a:pathLst>
                <a:path w="10414000" h="4688840">
                  <a:moveTo>
                    <a:pt x="0" y="4688332"/>
                  </a:moveTo>
                  <a:lnTo>
                    <a:pt x="10414000" y="4688332"/>
                  </a:lnTo>
                  <a:lnTo>
                    <a:pt x="10414000" y="0"/>
                  </a:lnTo>
                  <a:lnTo>
                    <a:pt x="0" y="0"/>
                  </a:lnTo>
                  <a:lnTo>
                    <a:pt x="0" y="4688332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912997" y="5301361"/>
              <a:ext cx="1489075" cy="99060"/>
            </a:xfrm>
            <a:custGeom>
              <a:avLst/>
              <a:gdLst/>
              <a:ahLst/>
              <a:cxnLst/>
              <a:rect l="l" t="t" r="r" b="b"/>
              <a:pathLst>
                <a:path w="1489075" h="99060">
                  <a:moveTo>
                    <a:pt x="1488948" y="0"/>
                  </a:moveTo>
                  <a:lnTo>
                    <a:pt x="0" y="0"/>
                  </a:lnTo>
                  <a:lnTo>
                    <a:pt x="0" y="99059"/>
                  </a:lnTo>
                  <a:lnTo>
                    <a:pt x="1488948" y="99059"/>
                  </a:lnTo>
                  <a:lnTo>
                    <a:pt x="148894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3900678" y="5278882"/>
            <a:ext cx="151384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b="1" spc="-5">
                <a:solidFill>
                  <a:srgbClr val="44536A"/>
                </a:solidFill>
                <a:latin typeface="Times New Roman"/>
                <a:cs typeface="Times New Roman"/>
              </a:rPr>
              <a:t>JOAQUIM</a:t>
            </a:r>
            <a:r>
              <a:rPr sz="700" b="1" spc="5">
                <a:solidFill>
                  <a:srgbClr val="44536A"/>
                </a:solidFill>
                <a:latin typeface="Times New Roman"/>
                <a:cs typeface="Times New Roman"/>
              </a:rPr>
              <a:t> </a:t>
            </a:r>
            <a:r>
              <a:rPr sz="700" b="1" spc="-5">
                <a:solidFill>
                  <a:srgbClr val="44536A"/>
                </a:solidFill>
                <a:latin typeface="Times New Roman"/>
                <a:cs typeface="Times New Roman"/>
              </a:rPr>
              <a:t>JOSÉ DA</a:t>
            </a:r>
            <a:r>
              <a:rPr sz="700" b="1" spc="-20">
                <a:solidFill>
                  <a:srgbClr val="44536A"/>
                </a:solidFill>
                <a:latin typeface="Times New Roman"/>
                <a:cs typeface="Times New Roman"/>
              </a:rPr>
              <a:t> </a:t>
            </a:r>
            <a:r>
              <a:rPr sz="700" b="1" spc="-5">
                <a:solidFill>
                  <a:srgbClr val="44536A"/>
                </a:solidFill>
                <a:latin typeface="Times New Roman"/>
                <a:cs typeface="Times New Roman"/>
              </a:rPr>
              <a:t>SILVA</a:t>
            </a:r>
            <a:r>
              <a:rPr sz="700" b="1" spc="-20">
                <a:solidFill>
                  <a:srgbClr val="44536A"/>
                </a:solidFill>
                <a:latin typeface="Times New Roman"/>
                <a:cs typeface="Times New Roman"/>
              </a:rPr>
              <a:t> </a:t>
            </a:r>
            <a:r>
              <a:rPr sz="700" b="1" spc="-5">
                <a:solidFill>
                  <a:srgbClr val="44536A"/>
                </a:solidFill>
                <a:latin typeface="Times New Roman"/>
                <a:cs typeface="Times New Roman"/>
              </a:rPr>
              <a:t>XAVIER</a:t>
            </a:r>
            <a:endParaRPr sz="7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4104640" y="5693155"/>
            <a:ext cx="561340" cy="99060"/>
          </a:xfrm>
          <a:custGeom>
            <a:avLst/>
            <a:gdLst/>
            <a:ahLst/>
            <a:cxnLst/>
            <a:rect l="l" t="t" r="r" b="b"/>
            <a:pathLst>
              <a:path w="561339" h="99060">
                <a:moveTo>
                  <a:pt x="560819" y="0"/>
                </a:moveTo>
                <a:lnTo>
                  <a:pt x="472440" y="0"/>
                </a:lnTo>
                <a:lnTo>
                  <a:pt x="443484" y="0"/>
                </a:lnTo>
                <a:lnTo>
                  <a:pt x="0" y="0"/>
                </a:lnTo>
                <a:lnTo>
                  <a:pt x="0" y="99060"/>
                </a:lnTo>
                <a:lnTo>
                  <a:pt x="443484" y="99060"/>
                </a:lnTo>
                <a:lnTo>
                  <a:pt x="472440" y="99060"/>
                </a:lnTo>
                <a:lnTo>
                  <a:pt x="560819" y="99060"/>
                </a:lnTo>
                <a:lnTo>
                  <a:pt x="56081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4092321" y="5670931"/>
            <a:ext cx="58674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b="1" spc="-5">
                <a:solidFill>
                  <a:srgbClr val="44536A"/>
                </a:solidFill>
                <a:latin typeface="Times New Roman"/>
                <a:cs typeface="Times New Roman"/>
              </a:rPr>
              <a:t>123.456.789-10</a:t>
            </a:r>
            <a:endParaRPr sz="700">
              <a:latin typeface="Times New Roman"/>
              <a:cs typeface="Times New Roman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3325558" y="3691318"/>
            <a:ext cx="5353685" cy="4001770"/>
            <a:chOff x="3325558" y="3691318"/>
            <a:chExt cx="5353685" cy="4001770"/>
          </a:xfrm>
        </p:grpSpPr>
        <p:sp>
          <p:nvSpPr>
            <p:cNvPr id="18" name="object 18"/>
            <p:cNvSpPr/>
            <p:nvPr/>
          </p:nvSpPr>
          <p:spPr>
            <a:xfrm>
              <a:off x="3484626" y="3851910"/>
              <a:ext cx="5180330" cy="3827145"/>
            </a:xfrm>
            <a:custGeom>
              <a:avLst/>
              <a:gdLst/>
              <a:ahLst/>
              <a:cxnLst/>
              <a:rect l="l" t="t" r="r" b="b"/>
              <a:pathLst>
                <a:path w="5180330" h="3827145">
                  <a:moveTo>
                    <a:pt x="0" y="98552"/>
                  </a:moveTo>
                  <a:lnTo>
                    <a:pt x="7754" y="60221"/>
                  </a:lnTo>
                  <a:lnTo>
                    <a:pt x="28892" y="28892"/>
                  </a:lnTo>
                  <a:lnTo>
                    <a:pt x="60221" y="7754"/>
                  </a:lnTo>
                  <a:lnTo>
                    <a:pt x="98551" y="0"/>
                  </a:lnTo>
                  <a:lnTo>
                    <a:pt x="5081524" y="0"/>
                  </a:lnTo>
                  <a:lnTo>
                    <a:pt x="5119854" y="7754"/>
                  </a:lnTo>
                  <a:lnTo>
                    <a:pt x="5151183" y="28892"/>
                  </a:lnTo>
                  <a:lnTo>
                    <a:pt x="5172321" y="60221"/>
                  </a:lnTo>
                  <a:lnTo>
                    <a:pt x="5180076" y="98552"/>
                  </a:lnTo>
                  <a:lnTo>
                    <a:pt x="5180076" y="3728186"/>
                  </a:lnTo>
                  <a:lnTo>
                    <a:pt x="5172321" y="3766558"/>
                  </a:lnTo>
                  <a:lnTo>
                    <a:pt x="5151183" y="3797892"/>
                  </a:lnTo>
                  <a:lnTo>
                    <a:pt x="5119854" y="3819017"/>
                  </a:lnTo>
                  <a:lnTo>
                    <a:pt x="5081524" y="3826764"/>
                  </a:lnTo>
                  <a:lnTo>
                    <a:pt x="98551" y="3826764"/>
                  </a:lnTo>
                  <a:lnTo>
                    <a:pt x="60221" y="3819017"/>
                  </a:lnTo>
                  <a:lnTo>
                    <a:pt x="28892" y="3797892"/>
                  </a:lnTo>
                  <a:lnTo>
                    <a:pt x="7754" y="3766558"/>
                  </a:lnTo>
                  <a:lnTo>
                    <a:pt x="0" y="3728186"/>
                  </a:lnTo>
                  <a:lnTo>
                    <a:pt x="0" y="9855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3339846" y="3705606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4" h="292735">
                  <a:moveTo>
                    <a:pt x="145541" y="0"/>
                  </a:moveTo>
                  <a:lnTo>
                    <a:pt x="99535" y="7461"/>
                  </a:lnTo>
                  <a:lnTo>
                    <a:pt x="59582" y="28236"/>
                  </a:lnTo>
                  <a:lnTo>
                    <a:pt x="28078" y="59911"/>
                  </a:lnTo>
                  <a:lnTo>
                    <a:pt x="7418" y="100071"/>
                  </a:lnTo>
                  <a:lnTo>
                    <a:pt x="0" y="146303"/>
                  </a:lnTo>
                  <a:lnTo>
                    <a:pt x="7418" y="192536"/>
                  </a:lnTo>
                  <a:lnTo>
                    <a:pt x="28078" y="232696"/>
                  </a:lnTo>
                  <a:lnTo>
                    <a:pt x="59582" y="264371"/>
                  </a:lnTo>
                  <a:lnTo>
                    <a:pt x="99535" y="285146"/>
                  </a:lnTo>
                  <a:lnTo>
                    <a:pt x="145541" y="292608"/>
                  </a:lnTo>
                  <a:lnTo>
                    <a:pt x="191548" y="285146"/>
                  </a:lnTo>
                  <a:lnTo>
                    <a:pt x="231501" y="264371"/>
                  </a:lnTo>
                  <a:lnTo>
                    <a:pt x="263005" y="232696"/>
                  </a:lnTo>
                  <a:lnTo>
                    <a:pt x="283665" y="192536"/>
                  </a:lnTo>
                  <a:lnTo>
                    <a:pt x="291083" y="146303"/>
                  </a:lnTo>
                  <a:lnTo>
                    <a:pt x="283665" y="100071"/>
                  </a:lnTo>
                  <a:lnTo>
                    <a:pt x="263005" y="59911"/>
                  </a:lnTo>
                  <a:lnTo>
                    <a:pt x="231501" y="28236"/>
                  </a:lnTo>
                  <a:lnTo>
                    <a:pt x="191548" y="7461"/>
                  </a:lnTo>
                  <a:lnTo>
                    <a:pt x="145541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3339846" y="3705606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4" h="292735">
                  <a:moveTo>
                    <a:pt x="0" y="146303"/>
                  </a:moveTo>
                  <a:lnTo>
                    <a:pt x="7418" y="100071"/>
                  </a:lnTo>
                  <a:lnTo>
                    <a:pt x="28078" y="59911"/>
                  </a:lnTo>
                  <a:lnTo>
                    <a:pt x="59582" y="28236"/>
                  </a:lnTo>
                  <a:lnTo>
                    <a:pt x="99535" y="7461"/>
                  </a:lnTo>
                  <a:lnTo>
                    <a:pt x="145541" y="0"/>
                  </a:lnTo>
                  <a:lnTo>
                    <a:pt x="191548" y="7461"/>
                  </a:lnTo>
                  <a:lnTo>
                    <a:pt x="231501" y="28236"/>
                  </a:lnTo>
                  <a:lnTo>
                    <a:pt x="263005" y="59911"/>
                  </a:lnTo>
                  <a:lnTo>
                    <a:pt x="283665" y="100071"/>
                  </a:lnTo>
                  <a:lnTo>
                    <a:pt x="291083" y="146303"/>
                  </a:lnTo>
                  <a:lnTo>
                    <a:pt x="283665" y="192536"/>
                  </a:lnTo>
                  <a:lnTo>
                    <a:pt x="263005" y="232696"/>
                  </a:lnTo>
                  <a:lnTo>
                    <a:pt x="231501" y="264371"/>
                  </a:lnTo>
                  <a:lnTo>
                    <a:pt x="191548" y="285146"/>
                  </a:lnTo>
                  <a:lnTo>
                    <a:pt x="145541" y="292608"/>
                  </a:lnTo>
                  <a:lnTo>
                    <a:pt x="99535" y="285146"/>
                  </a:lnTo>
                  <a:lnTo>
                    <a:pt x="59582" y="264371"/>
                  </a:lnTo>
                  <a:lnTo>
                    <a:pt x="28078" y="232696"/>
                  </a:lnTo>
                  <a:lnTo>
                    <a:pt x="7418" y="192536"/>
                  </a:lnTo>
                  <a:lnTo>
                    <a:pt x="0" y="146303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528929" y="997712"/>
            <a:ext cx="4155440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2245" algn="l"/>
              </a:tabLst>
            </a:pPr>
            <a:r>
              <a:rPr sz="1800">
                <a:latin typeface="Calibri Light"/>
                <a:cs typeface="Calibri Light"/>
              </a:rPr>
              <a:t>Ao </a:t>
            </a:r>
            <a:r>
              <a:rPr sz="1800" spc="-5">
                <a:latin typeface="Calibri Light"/>
                <a:cs typeface="Calibri Light"/>
              </a:rPr>
              <a:t>clicar sobre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0">
                <a:latin typeface="Calibri Light"/>
                <a:cs typeface="Calibri Light"/>
              </a:rPr>
              <a:t>documento,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5">
                <a:latin typeface="Calibri Light"/>
                <a:cs typeface="Calibri Light"/>
              </a:rPr>
              <a:t>arquivo em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questão será </a:t>
            </a:r>
            <a:r>
              <a:rPr sz="1800" spc="-5">
                <a:latin typeface="Calibri Light"/>
                <a:cs typeface="Calibri Light"/>
              </a:rPr>
              <a:t>aberto em </a:t>
            </a:r>
            <a:r>
              <a:rPr sz="1800">
                <a:latin typeface="Calibri Light"/>
                <a:cs typeface="Calibri Light"/>
              </a:rPr>
              <a:t>uma </a:t>
            </a:r>
            <a:r>
              <a:rPr sz="1800" spc="-10">
                <a:latin typeface="Calibri Light"/>
                <a:cs typeface="Calibri Light"/>
              </a:rPr>
              <a:t>nova </a:t>
            </a:r>
            <a:r>
              <a:rPr sz="1800">
                <a:latin typeface="Calibri Light"/>
                <a:cs typeface="Calibri Light"/>
              </a:rPr>
              <a:t>janela do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seu </a:t>
            </a:r>
            <a:r>
              <a:rPr sz="1800" spc="-30">
                <a:latin typeface="Calibri Light"/>
                <a:cs typeface="Calibri Light"/>
              </a:rPr>
              <a:t>navegador, </a:t>
            </a:r>
            <a:r>
              <a:rPr sz="1800" spc="-5">
                <a:latin typeface="Calibri Light"/>
                <a:cs typeface="Calibri Light"/>
              </a:rPr>
              <a:t>possibilitando </a:t>
            </a:r>
            <a:r>
              <a:rPr sz="1800">
                <a:latin typeface="Calibri Light"/>
                <a:cs typeface="Calibri Light"/>
              </a:rPr>
              <a:t>que seja </a:t>
            </a:r>
            <a:r>
              <a:rPr sz="1800" spc="-25">
                <a:latin typeface="Calibri Light"/>
                <a:cs typeface="Calibri Light"/>
              </a:rPr>
              <a:t>feita 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uma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consulta</a:t>
            </a:r>
            <a:r>
              <a:rPr sz="1800" spc="-5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às</a:t>
            </a:r>
            <a:r>
              <a:rPr sz="1800" spc="-4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informações.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449580" y="0"/>
            <a:ext cx="3769360" cy="736600"/>
          </a:xfrm>
          <a:custGeom>
            <a:avLst/>
            <a:gdLst/>
            <a:ahLst/>
            <a:cxnLst/>
            <a:rect l="l" t="t" r="r" b="b"/>
            <a:pathLst>
              <a:path w="3769360" h="736600">
                <a:moveTo>
                  <a:pt x="376885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3546983" y="736092"/>
                </a:lnTo>
                <a:lnTo>
                  <a:pt x="3591703" y="731585"/>
                </a:lnTo>
                <a:lnTo>
                  <a:pt x="3633352" y="718659"/>
                </a:lnTo>
                <a:lnTo>
                  <a:pt x="3671040" y="698205"/>
                </a:lnTo>
                <a:lnTo>
                  <a:pt x="3703875" y="671115"/>
                </a:lnTo>
                <a:lnTo>
                  <a:pt x="3730965" y="638281"/>
                </a:lnTo>
                <a:lnTo>
                  <a:pt x="3751419" y="600593"/>
                </a:lnTo>
                <a:lnTo>
                  <a:pt x="3764345" y="558943"/>
                </a:lnTo>
                <a:lnTo>
                  <a:pt x="3768852" y="514223"/>
                </a:lnTo>
                <a:lnTo>
                  <a:pt x="376885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695350" y="132969"/>
            <a:ext cx="323532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36040" algn="l"/>
                <a:tab pos="1891664" algn="l"/>
              </a:tabLst>
            </a:pPr>
            <a:r>
              <a:rPr sz="2600" spc="29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M</a:t>
            </a:r>
            <a:r>
              <a:rPr sz="2600">
                <a:latin typeface="Calibri"/>
                <a:cs typeface="Calibri"/>
              </a:rPr>
              <a:t>O	</a:t>
            </a:r>
            <a:r>
              <a:rPr sz="2600" spc="300">
                <a:latin typeface="Calibri"/>
                <a:cs typeface="Calibri"/>
              </a:rPr>
              <a:t>D</a:t>
            </a:r>
            <a:r>
              <a:rPr sz="2600">
                <a:latin typeface="Calibri"/>
                <a:cs typeface="Calibri"/>
              </a:rPr>
              <a:t>E	</a:t>
            </a:r>
            <a:r>
              <a:rPr sz="2600" spc="300">
                <a:latin typeface="Calibri"/>
                <a:cs typeface="Calibri"/>
              </a:rPr>
              <a:t>AD</a:t>
            </a:r>
            <a:r>
              <a:rPr sz="2600" spc="270">
                <a:latin typeface="Calibri"/>
                <a:cs typeface="Calibri"/>
              </a:rPr>
              <a:t>E</a:t>
            </a:r>
            <a:r>
              <a:rPr sz="2600" spc="265">
                <a:latin typeface="Calibri"/>
                <a:cs typeface="Calibri"/>
              </a:rPr>
              <a:t>SÃ</a:t>
            </a:r>
            <a:r>
              <a:rPr sz="2600">
                <a:latin typeface="Calibri"/>
                <a:cs typeface="Calibri"/>
              </a:rPr>
              <a:t>O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3433317" y="3739134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10105" y="2658237"/>
            <a:ext cx="90170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229"/>
              <a:t>Agend</a:t>
            </a:r>
            <a:r>
              <a:rPr spc="220"/>
              <a:t>a</a:t>
            </a:r>
            <a:r>
              <a:rPr spc="160"/>
              <a:t>mento</a:t>
            </a:r>
            <a:r>
              <a:rPr spc="-380"/>
              <a:t> </a:t>
            </a:r>
            <a:r>
              <a:rPr spc="310"/>
              <a:t>da</a:t>
            </a:r>
            <a:r>
              <a:rPr spc="-390"/>
              <a:t> </a:t>
            </a:r>
            <a:r>
              <a:rPr spc="185"/>
              <a:t>instalação</a:t>
            </a:r>
          </a:p>
        </p:txBody>
      </p:sp>
      <p:pic>
        <p:nvPicPr>
          <p:cNvPr id="9" name="object 5">
            <a:extLst>
              <a:ext uri="{FF2B5EF4-FFF2-40B4-BE49-F238E27FC236}">
                <a16:creationId xmlns:a16="http://schemas.microsoft.com/office/drawing/2014/main" id="{A3838F67-4BC9-FF65-A192-0175EDBCC8F2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76470" y="5107210"/>
            <a:ext cx="1278636" cy="1444752"/>
          </a:xfrm>
          <a:prstGeom prst="rect">
            <a:avLst/>
          </a:prstGeom>
        </p:spPr>
      </p:pic>
    </p:spTree>
  </p:cSld>
  <p:clrMapOvr>
    <a:masterClrMapping/>
  </p:clrMapOvr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5995670" cy="736600"/>
          </a:xfrm>
          <a:custGeom>
            <a:avLst/>
            <a:gdLst/>
            <a:ahLst/>
            <a:cxnLst/>
            <a:rect l="l" t="t" r="r" b="b"/>
            <a:pathLst>
              <a:path w="5995670" h="736600">
                <a:moveTo>
                  <a:pt x="599541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5773547" y="736092"/>
                </a:lnTo>
                <a:lnTo>
                  <a:pt x="5818267" y="731585"/>
                </a:lnTo>
                <a:lnTo>
                  <a:pt x="5859916" y="718659"/>
                </a:lnTo>
                <a:lnTo>
                  <a:pt x="5897604" y="698205"/>
                </a:lnTo>
                <a:lnTo>
                  <a:pt x="5930439" y="671115"/>
                </a:lnTo>
                <a:lnTo>
                  <a:pt x="5957529" y="638281"/>
                </a:lnTo>
                <a:lnTo>
                  <a:pt x="5977983" y="600593"/>
                </a:lnTo>
                <a:lnTo>
                  <a:pt x="5990909" y="558943"/>
                </a:lnTo>
                <a:lnTo>
                  <a:pt x="5995416" y="514223"/>
                </a:lnTo>
                <a:lnTo>
                  <a:pt x="599541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04189" y="132969"/>
            <a:ext cx="544258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772410" algn="l"/>
                <a:tab pos="3359785" algn="l"/>
              </a:tabLst>
            </a:pPr>
            <a:r>
              <a:rPr sz="2600" spc="254">
                <a:latin typeface="Calibri"/>
                <a:cs typeface="Calibri"/>
              </a:rPr>
              <a:t>AGENDAMENTO	</a:t>
            </a:r>
            <a:r>
              <a:rPr sz="2600" spc="120">
                <a:latin typeface="Calibri"/>
                <a:cs typeface="Calibri"/>
              </a:rPr>
              <a:t>DA	</a:t>
            </a:r>
            <a:r>
              <a:rPr sz="2600" spc="235">
                <a:latin typeface="Calibri"/>
                <a:cs typeface="Calibri"/>
              </a:rPr>
              <a:t>INSTALAÇÃO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8073390" cy="1550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9865" algn="l"/>
              </a:tabLst>
            </a:pPr>
            <a:r>
              <a:rPr sz="1800" dirty="0">
                <a:latin typeface="Calibri Light"/>
                <a:cs typeface="Calibri Light"/>
              </a:rPr>
              <a:t>No </a:t>
            </a:r>
            <a:r>
              <a:rPr sz="1800" spc="-5" dirty="0" err="1">
                <a:latin typeface="Calibri Light"/>
                <a:cs typeface="Calibri Light"/>
              </a:rPr>
              <a:t>cenário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de </a:t>
            </a:r>
            <a:r>
              <a:rPr sz="1800" spc="-10" dirty="0" err="1">
                <a:latin typeface="Calibri Light"/>
                <a:cs typeface="Calibri Light"/>
              </a:rPr>
              <a:t>venda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10" dirty="0" err="1">
                <a:latin typeface="Calibri Light"/>
                <a:cs typeface="Calibri Light"/>
              </a:rPr>
              <a:t>sem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20" dirty="0" err="1">
                <a:latin typeface="Calibri Light"/>
                <a:cs typeface="Calibri Light"/>
              </a:rPr>
              <a:t>pendência</a:t>
            </a:r>
            <a:r>
              <a:rPr sz="1800" spc="-20" dirty="0">
                <a:latin typeface="Calibri Light"/>
                <a:cs typeface="Calibri Light"/>
              </a:rPr>
              <a:t>, </a:t>
            </a:r>
            <a:r>
              <a:rPr sz="1800" dirty="0">
                <a:latin typeface="Calibri Light"/>
                <a:cs typeface="Calibri Light"/>
              </a:rPr>
              <a:t>o </a:t>
            </a:r>
            <a:r>
              <a:rPr sz="1800" dirty="0" err="1">
                <a:latin typeface="Calibri Light"/>
                <a:cs typeface="Calibri Light"/>
              </a:rPr>
              <a:t>pedido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 err="1">
                <a:latin typeface="Calibri Light"/>
                <a:cs typeface="Calibri Light"/>
              </a:rPr>
              <a:t>apresentará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o </a:t>
            </a:r>
            <a:r>
              <a:rPr sz="1800" spc="-15" dirty="0">
                <a:latin typeface="Calibri Light"/>
                <a:cs typeface="Calibri Light"/>
              </a:rPr>
              <a:t>status </a:t>
            </a:r>
            <a:r>
              <a:rPr sz="1800" spc="-10" dirty="0">
                <a:latin typeface="Calibri Light"/>
                <a:cs typeface="Calibri Light"/>
              </a:rPr>
              <a:t>Em </a:t>
            </a:r>
            <a:r>
              <a:rPr sz="1800" spc="-25" dirty="0">
                <a:latin typeface="Calibri Light"/>
                <a:cs typeface="Calibri Light"/>
              </a:rPr>
              <a:t>Andamento </a:t>
            </a:r>
            <a:r>
              <a:rPr sz="1800" dirty="0">
                <a:latin typeface="Calibri Light"/>
                <a:cs typeface="Calibri Light"/>
              </a:rPr>
              <a:t>- 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30" dirty="0">
                <a:latin typeface="Calibri Light"/>
                <a:cs typeface="Calibri Light"/>
              </a:rPr>
              <a:t>Pendente </a:t>
            </a:r>
            <a:r>
              <a:rPr sz="1800" spc="-25" dirty="0" err="1">
                <a:latin typeface="Calibri Light"/>
                <a:cs typeface="Calibri Light"/>
              </a:rPr>
              <a:t>Agendamento</a:t>
            </a:r>
            <a:r>
              <a:rPr sz="1800" spc="-25" dirty="0">
                <a:latin typeface="Calibri Light"/>
                <a:cs typeface="Calibri Light"/>
              </a:rPr>
              <a:t>, </a:t>
            </a:r>
            <a:r>
              <a:rPr sz="1800" dirty="0">
                <a:latin typeface="Calibri Light"/>
                <a:cs typeface="Calibri Light"/>
              </a:rPr>
              <a:t>e </a:t>
            </a:r>
            <a:r>
              <a:rPr sz="1800" spc="-10" dirty="0" err="1">
                <a:latin typeface="Calibri Light"/>
                <a:cs typeface="Calibri Light"/>
              </a:rPr>
              <a:t>será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 err="1">
                <a:latin typeface="Calibri Light"/>
                <a:cs typeface="Calibri Light"/>
              </a:rPr>
              <a:t>possível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 err="1">
                <a:latin typeface="Calibri Light"/>
                <a:cs typeface="Calibri Light"/>
              </a:rPr>
              <a:t>selecionar</a:t>
            </a:r>
            <a:r>
              <a:rPr sz="1800" dirty="0">
                <a:latin typeface="Calibri Light"/>
                <a:cs typeface="Calibri Light"/>
              </a:rPr>
              <a:t> a </a:t>
            </a:r>
            <a:r>
              <a:rPr sz="1800" spc="-10" dirty="0">
                <a:latin typeface="Calibri Light"/>
                <a:cs typeface="Calibri Light"/>
              </a:rPr>
              <a:t>data </a:t>
            </a:r>
            <a:r>
              <a:rPr sz="1800" dirty="0">
                <a:latin typeface="Calibri Light"/>
                <a:cs typeface="Calibri Light"/>
              </a:rPr>
              <a:t>e o </a:t>
            </a:r>
            <a:r>
              <a:rPr sz="1800" dirty="0" err="1">
                <a:latin typeface="Calibri Light"/>
                <a:cs typeface="Calibri Light"/>
              </a:rPr>
              <a:t>período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para </a:t>
            </a:r>
            <a:r>
              <a:rPr sz="1800" spc="-5" dirty="0" err="1">
                <a:latin typeface="Calibri Light"/>
                <a:cs typeface="Calibri Light"/>
              </a:rPr>
              <a:t>instalação</a:t>
            </a:r>
            <a:r>
              <a:rPr sz="1800" spc="-5" dirty="0">
                <a:latin typeface="Calibri Light"/>
                <a:cs typeface="Calibri Light"/>
              </a:rPr>
              <a:t>. 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Observe </a:t>
            </a:r>
            <a:r>
              <a:rPr sz="1800" dirty="0">
                <a:latin typeface="Calibri Light"/>
                <a:cs typeface="Calibri Light"/>
              </a:rPr>
              <a:t>que, </a:t>
            </a:r>
            <a:r>
              <a:rPr sz="1800" dirty="0" err="1">
                <a:latin typeface="Calibri Light"/>
                <a:cs typeface="Calibri Light"/>
              </a:rPr>
              <a:t>nesse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20" dirty="0" err="1">
                <a:latin typeface="Calibri Light"/>
                <a:cs typeface="Calibri Light"/>
              </a:rPr>
              <a:t>exemplo</a:t>
            </a:r>
            <a:r>
              <a:rPr sz="1800" spc="-20" dirty="0">
                <a:latin typeface="Calibri Light"/>
                <a:cs typeface="Calibri Light"/>
              </a:rPr>
              <a:t>, </a:t>
            </a:r>
            <a:r>
              <a:rPr sz="1800" spc="-20" dirty="0" err="1">
                <a:latin typeface="Calibri Light"/>
                <a:cs typeface="Calibri Light"/>
              </a:rPr>
              <a:t>foi</a:t>
            </a:r>
            <a:r>
              <a:rPr sz="1800" spc="-20" dirty="0">
                <a:latin typeface="Calibri Light"/>
                <a:cs typeface="Calibri Light"/>
              </a:rPr>
              <a:t> </a:t>
            </a:r>
            <a:r>
              <a:rPr sz="1800" spc="-5" dirty="0" err="1">
                <a:latin typeface="Calibri Light"/>
                <a:cs typeface="Calibri Light"/>
              </a:rPr>
              <a:t>selecionado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o </a:t>
            </a:r>
            <a:r>
              <a:rPr sz="1800" spc="5" dirty="0" err="1">
                <a:latin typeface="Calibri Light"/>
                <a:cs typeface="Calibri Light"/>
              </a:rPr>
              <a:t>dia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30/01, </a:t>
            </a:r>
            <a:r>
              <a:rPr sz="1800" spc="-10" dirty="0" err="1">
                <a:latin typeface="Calibri Light"/>
                <a:cs typeface="Calibri Light"/>
              </a:rPr>
              <a:t>durante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o </a:t>
            </a:r>
            <a:r>
              <a:rPr sz="1800" dirty="0" err="1">
                <a:latin typeface="Calibri Light"/>
                <a:cs typeface="Calibri Light"/>
              </a:rPr>
              <a:t>período</a:t>
            </a:r>
            <a:r>
              <a:rPr sz="1800" dirty="0">
                <a:latin typeface="Calibri Light"/>
                <a:cs typeface="Calibri Light"/>
              </a:rPr>
              <a:t> da </a:t>
            </a:r>
            <a:r>
              <a:rPr sz="1800" dirty="0" err="1">
                <a:latin typeface="Calibri Light"/>
                <a:cs typeface="Calibri Light"/>
              </a:rPr>
              <a:t>manhã</a:t>
            </a:r>
            <a:r>
              <a:rPr sz="1800" dirty="0">
                <a:latin typeface="Calibri Light"/>
                <a:cs typeface="Calibri Light"/>
              </a:rPr>
              <a:t>. 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Combine </a:t>
            </a:r>
            <a:r>
              <a:rPr sz="1800" dirty="0">
                <a:latin typeface="Calibri Light"/>
                <a:cs typeface="Calibri Light"/>
              </a:rPr>
              <a:t>a </a:t>
            </a:r>
            <a:r>
              <a:rPr sz="1800" spc="-20" dirty="0" err="1">
                <a:latin typeface="Calibri Light"/>
                <a:cs typeface="Calibri Light"/>
              </a:rPr>
              <a:t>melhor</a:t>
            </a:r>
            <a:r>
              <a:rPr sz="1800" spc="-20" dirty="0">
                <a:latin typeface="Calibri Light"/>
                <a:cs typeface="Calibri Light"/>
              </a:rPr>
              <a:t> </a:t>
            </a:r>
            <a:r>
              <a:rPr sz="1800" spc="-25" dirty="0">
                <a:latin typeface="Calibri Light"/>
                <a:cs typeface="Calibri Light"/>
              </a:rPr>
              <a:t>data </a:t>
            </a:r>
            <a:r>
              <a:rPr sz="1800" dirty="0">
                <a:latin typeface="Calibri Light"/>
                <a:cs typeface="Calibri Light"/>
              </a:rPr>
              <a:t>e </a:t>
            </a:r>
            <a:r>
              <a:rPr sz="1800" spc="-15" dirty="0" err="1">
                <a:latin typeface="Calibri Light"/>
                <a:cs typeface="Calibri Light"/>
              </a:rPr>
              <a:t>período</a:t>
            </a:r>
            <a:r>
              <a:rPr sz="1800" spc="-15" dirty="0">
                <a:latin typeface="Calibri Light"/>
                <a:cs typeface="Calibri Light"/>
              </a:rPr>
              <a:t> com </a:t>
            </a:r>
            <a:r>
              <a:rPr sz="1800" dirty="0">
                <a:latin typeface="Calibri Light"/>
                <a:cs typeface="Calibri Light"/>
              </a:rPr>
              <a:t>o </a:t>
            </a:r>
            <a:r>
              <a:rPr sz="1800" spc="-20" dirty="0" err="1">
                <a:latin typeface="Calibri Light"/>
                <a:cs typeface="Calibri Light"/>
              </a:rPr>
              <a:t>cliente</a:t>
            </a:r>
            <a:r>
              <a:rPr sz="1800" spc="-2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e </a:t>
            </a:r>
            <a:r>
              <a:rPr sz="1800" dirty="0" err="1">
                <a:latin typeface="Calibri Light"/>
                <a:cs typeface="Calibri Light"/>
              </a:rPr>
              <a:t>indique</a:t>
            </a:r>
            <a:r>
              <a:rPr sz="1800" dirty="0">
                <a:latin typeface="Calibri Light"/>
                <a:cs typeface="Calibri Light"/>
              </a:rPr>
              <a:t> as </a:t>
            </a:r>
            <a:r>
              <a:rPr sz="1800" spc="-10" dirty="0" err="1">
                <a:latin typeface="Calibri Light"/>
                <a:cs typeface="Calibri Light"/>
              </a:rPr>
              <a:t>informações</a:t>
            </a:r>
            <a:r>
              <a:rPr sz="1800" spc="-10" dirty="0">
                <a:latin typeface="Calibri Light"/>
                <a:cs typeface="Calibri Light"/>
              </a:rPr>
              <a:t> com </a:t>
            </a:r>
            <a:r>
              <a:rPr sz="1800" spc="-15" dirty="0" err="1">
                <a:latin typeface="Calibri Light"/>
                <a:cs typeface="Calibri Light"/>
              </a:rPr>
              <a:t>atenção</a:t>
            </a:r>
            <a:r>
              <a:rPr sz="1800" spc="-15" dirty="0">
                <a:latin typeface="Calibri Light"/>
                <a:cs typeface="Calibri Light"/>
              </a:rPr>
              <a:t>, 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no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 err="1">
                <a:latin typeface="Calibri Light"/>
                <a:cs typeface="Calibri Light"/>
              </a:rPr>
              <a:t>sistema</a:t>
            </a:r>
            <a:r>
              <a:rPr sz="1800" spc="-10" dirty="0">
                <a:latin typeface="Calibri Light"/>
                <a:cs typeface="Calibri Light"/>
              </a:rPr>
              <a:t>.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Em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 err="1">
                <a:latin typeface="Calibri Light"/>
                <a:cs typeface="Calibri Light"/>
              </a:rPr>
              <a:t>seguida</a:t>
            </a:r>
            <a:r>
              <a:rPr sz="1800" spc="-5" dirty="0">
                <a:latin typeface="Calibri Light"/>
                <a:cs typeface="Calibri Light"/>
              </a:rPr>
              <a:t>,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clique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no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 err="1">
                <a:latin typeface="Calibri Light"/>
                <a:cs typeface="Calibri Light"/>
              </a:rPr>
              <a:t>botão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5" dirty="0" err="1">
                <a:latin typeface="Calibri Light"/>
                <a:cs typeface="Calibri Light"/>
              </a:rPr>
              <a:t>Concluir</a:t>
            </a:r>
            <a:r>
              <a:rPr sz="1800" spc="-15" dirty="0">
                <a:latin typeface="Calibri Light"/>
                <a:cs typeface="Calibri Light"/>
              </a:rPr>
              <a:t>.</a:t>
            </a:r>
            <a:endParaRPr sz="1800" dirty="0"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206865" y="1164971"/>
            <a:ext cx="2015871" cy="117094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9539985" y="1255852"/>
            <a:ext cx="340360" cy="1092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0" b="1" spc="35">
                <a:solidFill>
                  <a:srgbClr val="E2252D"/>
                </a:solidFill>
                <a:latin typeface="Microsoft YaHei UI"/>
                <a:cs typeface="Microsoft YaHei UI"/>
              </a:rPr>
              <a:t>!</a:t>
            </a:r>
            <a:endParaRPr sz="7000">
              <a:latin typeface="Microsoft YaHei UI"/>
              <a:cs typeface="Microsoft YaHei U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916939" y="3003296"/>
            <a:ext cx="10403840" cy="4705985"/>
            <a:chOff x="916939" y="3003296"/>
            <a:chExt cx="10403840" cy="4705985"/>
          </a:xfrm>
        </p:grpSpPr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29639" y="3054046"/>
              <a:ext cx="10378440" cy="4642153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923289" y="3009646"/>
              <a:ext cx="10391140" cy="4693285"/>
            </a:xfrm>
            <a:custGeom>
              <a:avLst/>
              <a:gdLst/>
              <a:ahLst/>
              <a:cxnLst/>
              <a:rect l="l" t="t" r="r" b="b"/>
              <a:pathLst>
                <a:path w="10391140" h="4693284">
                  <a:moveTo>
                    <a:pt x="0" y="4692904"/>
                  </a:moveTo>
                  <a:lnTo>
                    <a:pt x="10391140" y="4692904"/>
                  </a:lnTo>
                  <a:lnTo>
                    <a:pt x="10391140" y="0"/>
                  </a:lnTo>
                  <a:lnTo>
                    <a:pt x="0" y="0"/>
                  </a:lnTo>
                  <a:lnTo>
                    <a:pt x="0" y="4692904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1335024" y="3852672"/>
            <a:ext cx="2165985" cy="193675"/>
          </a:xfrm>
          <a:prstGeom prst="rect">
            <a:avLst/>
          </a:prstGeom>
          <a:solidFill>
            <a:srgbClr val="F3F3F3"/>
          </a:solidFill>
        </p:spPr>
        <p:txBody>
          <a:bodyPr vert="horz" wrap="square" lIns="0" tIns="0" rIns="0" bIns="0" rtlCol="0">
            <a:spAutoFit/>
          </a:bodyPr>
          <a:lstStyle/>
          <a:p>
            <a:pPr marL="16510">
              <a:lnSpc>
                <a:spcPts val="1270"/>
              </a:lnSpc>
            </a:pP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JOAQUIM</a:t>
            </a:r>
            <a:r>
              <a:rPr sz="1100" b="1" spc="-3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JOSÉ</a:t>
            </a:r>
            <a:r>
              <a:rPr sz="1100" b="1" spc="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>
                <a:solidFill>
                  <a:srgbClr val="009ED2"/>
                </a:solidFill>
                <a:latin typeface="Calibri"/>
                <a:cs typeface="Calibri"/>
              </a:rPr>
              <a:t>DA</a:t>
            </a:r>
            <a:r>
              <a:rPr sz="1100" b="1" spc="-2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SILVA</a:t>
            </a:r>
            <a:r>
              <a:rPr sz="1100" b="1" spc="-20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>
                <a:solidFill>
                  <a:srgbClr val="009ED2"/>
                </a:solidFill>
                <a:latin typeface="Calibri"/>
                <a:cs typeface="Calibri"/>
              </a:rPr>
              <a:t>XAVIER</a:t>
            </a:r>
            <a:endParaRPr sz="1100">
              <a:latin typeface="Calibri"/>
              <a:cs typeface="Calibr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861250" y="5035486"/>
            <a:ext cx="3960495" cy="1177925"/>
            <a:chOff x="861250" y="5035486"/>
            <a:chExt cx="3960495" cy="1177925"/>
          </a:xfrm>
        </p:grpSpPr>
        <p:sp>
          <p:nvSpPr>
            <p:cNvPr id="14" name="object 14"/>
            <p:cNvSpPr/>
            <p:nvPr/>
          </p:nvSpPr>
          <p:spPr>
            <a:xfrm>
              <a:off x="1021842" y="5196078"/>
              <a:ext cx="3785870" cy="1003300"/>
            </a:xfrm>
            <a:custGeom>
              <a:avLst/>
              <a:gdLst/>
              <a:ahLst/>
              <a:cxnLst/>
              <a:rect l="l" t="t" r="r" b="b"/>
              <a:pathLst>
                <a:path w="3785870" h="1003300">
                  <a:moveTo>
                    <a:pt x="0" y="83565"/>
                  </a:moveTo>
                  <a:lnTo>
                    <a:pt x="6571" y="51059"/>
                  </a:lnTo>
                  <a:lnTo>
                    <a:pt x="24493" y="24495"/>
                  </a:lnTo>
                  <a:lnTo>
                    <a:pt x="51076" y="6574"/>
                  </a:lnTo>
                  <a:lnTo>
                    <a:pt x="83629" y="0"/>
                  </a:lnTo>
                  <a:lnTo>
                    <a:pt x="3702050" y="0"/>
                  </a:lnTo>
                  <a:lnTo>
                    <a:pt x="3734556" y="6574"/>
                  </a:lnTo>
                  <a:lnTo>
                    <a:pt x="3761120" y="24495"/>
                  </a:lnTo>
                  <a:lnTo>
                    <a:pt x="3779041" y="51059"/>
                  </a:lnTo>
                  <a:lnTo>
                    <a:pt x="3785616" y="83565"/>
                  </a:lnTo>
                  <a:lnTo>
                    <a:pt x="3785616" y="919226"/>
                  </a:lnTo>
                  <a:lnTo>
                    <a:pt x="3779041" y="951732"/>
                  </a:lnTo>
                  <a:lnTo>
                    <a:pt x="3761120" y="978296"/>
                  </a:lnTo>
                  <a:lnTo>
                    <a:pt x="3734556" y="996217"/>
                  </a:lnTo>
                  <a:lnTo>
                    <a:pt x="3702050" y="1002791"/>
                  </a:lnTo>
                  <a:lnTo>
                    <a:pt x="83629" y="1002791"/>
                  </a:lnTo>
                  <a:lnTo>
                    <a:pt x="51076" y="996217"/>
                  </a:lnTo>
                  <a:lnTo>
                    <a:pt x="24493" y="978296"/>
                  </a:lnTo>
                  <a:lnTo>
                    <a:pt x="6571" y="951732"/>
                  </a:lnTo>
                  <a:lnTo>
                    <a:pt x="0" y="919226"/>
                  </a:lnTo>
                  <a:lnTo>
                    <a:pt x="0" y="83565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875538" y="5049774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146303" y="0"/>
                  </a:moveTo>
                  <a:lnTo>
                    <a:pt x="100062" y="7461"/>
                  </a:lnTo>
                  <a:lnTo>
                    <a:pt x="59900" y="28236"/>
                  </a:lnTo>
                  <a:lnTo>
                    <a:pt x="28229" y="59911"/>
                  </a:lnTo>
                  <a:lnTo>
                    <a:pt x="7459" y="100071"/>
                  </a:lnTo>
                  <a:lnTo>
                    <a:pt x="0" y="146303"/>
                  </a:lnTo>
                  <a:lnTo>
                    <a:pt x="7459" y="192536"/>
                  </a:lnTo>
                  <a:lnTo>
                    <a:pt x="28229" y="232696"/>
                  </a:lnTo>
                  <a:lnTo>
                    <a:pt x="59900" y="264371"/>
                  </a:lnTo>
                  <a:lnTo>
                    <a:pt x="100062" y="285146"/>
                  </a:lnTo>
                  <a:lnTo>
                    <a:pt x="146303" y="292607"/>
                  </a:lnTo>
                  <a:lnTo>
                    <a:pt x="192545" y="285146"/>
                  </a:lnTo>
                  <a:lnTo>
                    <a:pt x="232707" y="264371"/>
                  </a:lnTo>
                  <a:lnTo>
                    <a:pt x="264378" y="232696"/>
                  </a:lnTo>
                  <a:lnTo>
                    <a:pt x="285148" y="192536"/>
                  </a:lnTo>
                  <a:lnTo>
                    <a:pt x="292608" y="146303"/>
                  </a:lnTo>
                  <a:lnTo>
                    <a:pt x="285148" y="100071"/>
                  </a:lnTo>
                  <a:lnTo>
                    <a:pt x="264378" y="59911"/>
                  </a:lnTo>
                  <a:lnTo>
                    <a:pt x="232707" y="28236"/>
                  </a:lnTo>
                  <a:lnTo>
                    <a:pt x="192545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875538" y="5049774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0" y="146303"/>
                  </a:moveTo>
                  <a:lnTo>
                    <a:pt x="7459" y="100071"/>
                  </a:lnTo>
                  <a:lnTo>
                    <a:pt x="28229" y="59911"/>
                  </a:lnTo>
                  <a:lnTo>
                    <a:pt x="59900" y="28236"/>
                  </a:lnTo>
                  <a:lnTo>
                    <a:pt x="100062" y="7461"/>
                  </a:lnTo>
                  <a:lnTo>
                    <a:pt x="146303" y="0"/>
                  </a:lnTo>
                  <a:lnTo>
                    <a:pt x="192545" y="7461"/>
                  </a:lnTo>
                  <a:lnTo>
                    <a:pt x="232707" y="28236"/>
                  </a:lnTo>
                  <a:lnTo>
                    <a:pt x="264378" y="59911"/>
                  </a:lnTo>
                  <a:lnTo>
                    <a:pt x="285148" y="100071"/>
                  </a:lnTo>
                  <a:lnTo>
                    <a:pt x="292608" y="146303"/>
                  </a:lnTo>
                  <a:lnTo>
                    <a:pt x="285148" y="192536"/>
                  </a:lnTo>
                  <a:lnTo>
                    <a:pt x="264378" y="232696"/>
                  </a:lnTo>
                  <a:lnTo>
                    <a:pt x="232707" y="264371"/>
                  </a:lnTo>
                  <a:lnTo>
                    <a:pt x="192545" y="285146"/>
                  </a:lnTo>
                  <a:lnTo>
                    <a:pt x="146303" y="292607"/>
                  </a:lnTo>
                  <a:lnTo>
                    <a:pt x="100062" y="285146"/>
                  </a:lnTo>
                  <a:lnTo>
                    <a:pt x="59900" y="264371"/>
                  </a:lnTo>
                  <a:lnTo>
                    <a:pt x="28229" y="232696"/>
                  </a:lnTo>
                  <a:lnTo>
                    <a:pt x="7459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969365" y="5082921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4275010" y="6236398"/>
            <a:ext cx="693420" cy="630555"/>
            <a:chOff x="4275010" y="6236398"/>
            <a:chExt cx="693420" cy="630555"/>
          </a:xfrm>
        </p:grpSpPr>
        <p:sp>
          <p:nvSpPr>
            <p:cNvPr id="19" name="object 19"/>
            <p:cNvSpPr/>
            <p:nvPr/>
          </p:nvSpPr>
          <p:spPr>
            <a:xfrm>
              <a:off x="4289297" y="6250686"/>
              <a:ext cx="664845" cy="367665"/>
            </a:xfrm>
            <a:custGeom>
              <a:avLst/>
              <a:gdLst/>
              <a:ahLst/>
              <a:cxnLst/>
              <a:rect l="l" t="t" r="r" b="b"/>
              <a:pathLst>
                <a:path w="664845" h="367665">
                  <a:moveTo>
                    <a:pt x="0" y="47244"/>
                  </a:moveTo>
                  <a:lnTo>
                    <a:pt x="3720" y="28878"/>
                  </a:lnTo>
                  <a:lnTo>
                    <a:pt x="13858" y="13858"/>
                  </a:lnTo>
                  <a:lnTo>
                    <a:pt x="28878" y="3720"/>
                  </a:lnTo>
                  <a:lnTo>
                    <a:pt x="47243" y="0"/>
                  </a:lnTo>
                  <a:lnTo>
                    <a:pt x="617219" y="0"/>
                  </a:lnTo>
                  <a:lnTo>
                    <a:pt x="635585" y="3720"/>
                  </a:lnTo>
                  <a:lnTo>
                    <a:pt x="650605" y="13858"/>
                  </a:lnTo>
                  <a:lnTo>
                    <a:pt x="660743" y="28878"/>
                  </a:lnTo>
                  <a:lnTo>
                    <a:pt x="664463" y="47244"/>
                  </a:lnTo>
                  <a:lnTo>
                    <a:pt x="664463" y="320040"/>
                  </a:lnTo>
                  <a:lnTo>
                    <a:pt x="660743" y="338405"/>
                  </a:lnTo>
                  <a:lnTo>
                    <a:pt x="650605" y="353425"/>
                  </a:lnTo>
                  <a:lnTo>
                    <a:pt x="635585" y="363563"/>
                  </a:lnTo>
                  <a:lnTo>
                    <a:pt x="617219" y="367284"/>
                  </a:lnTo>
                  <a:lnTo>
                    <a:pt x="47243" y="367284"/>
                  </a:lnTo>
                  <a:lnTo>
                    <a:pt x="28878" y="363563"/>
                  </a:lnTo>
                  <a:lnTo>
                    <a:pt x="13858" y="353425"/>
                  </a:lnTo>
                  <a:lnTo>
                    <a:pt x="3720" y="338405"/>
                  </a:lnTo>
                  <a:lnTo>
                    <a:pt x="0" y="320040"/>
                  </a:lnTo>
                  <a:lnTo>
                    <a:pt x="0" y="47244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4475225" y="656005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4">
                  <a:moveTo>
                    <a:pt x="146303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4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3" y="292608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8" y="146304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4475225" y="656005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4">
                  <a:moveTo>
                    <a:pt x="0" y="146304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3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8" y="146304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3" y="292608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4569714" y="6592646"/>
            <a:ext cx="10287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3756659" y="3368040"/>
            <a:ext cx="6974205" cy="239395"/>
            <a:chOff x="3756659" y="3368040"/>
            <a:chExt cx="6974205" cy="239395"/>
          </a:xfrm>
        </p:grpSpPr>
        <p:sp>
          <p:nvSpPr>
            <p:cNvPr id="24" name="object 24"/>
            <p:cNvSpPr/>
            <p:nvPr/>
          </p:nvSpPr>
          <p:spPr>
            <a:xfrm>
              <a:off x="3756659" y="3368040"/>
              <a:ext cx="5835650" cy="239395"/>
            </a:xfrm>
            <a:custGeom>
              <a:avLst/>
              <a:gdLst/>
              <a:ahLst/>
              <a:cxnLst/>
              <a:rect l="l" t="t" r="r" b="b"/>
              <a:pathLst>
                <a:path w="5835650" h="239395">
                  <a:moveTo>
                    <a:pt x="5835395" y="0"/>
                  </a:moveTo>
                  <a:lnTo>
                    <a:pt x="0" y="0"/>
                  </a:lnTo>
                  <a:lnTo>
                    <a:pt x="0" y="239267"/>
                  </a:lnTo>
                  <a:lnTo>
                    <a:pt x="5835395" y="239267"/>
                  </a:lnTo>
                  <a:lnTo>
                    <a:pt x="583539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945623" y="3406140"/>
              <a:ext cx="784859" cy="155448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5521578" y="6021324"/>
            <a:ext cx="46228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ct val="100000"/>
              </a:lnSpc>
            </a:pP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123456</a:t>
            </a:r>
            <a:r>
              <a:rPr sz="850" spc="-5">
                <a:solidFill>
                  <a:srgbClr val="7E7E7E"/>
                </a:solidFill>
                <a:latin typeface="Calibri"/>
                <a:cs typeface="Calibri"/>
              </a:rPr>
              <a:t>7</a:t>
            </a: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8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437626" y="7011035"/>
            <a:ext cx="46228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ct val="100000"/>
              </a:lnSpc>
            </a:pP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876543</a:t>
            </a:r>
            <a:r>
              <a:rPr sz="850" spc="-5">
                <a:solidFill>
                  <a:srgbClr val="7E7E7E"/>
                </a:solidFill>
                <a:latin typeface="Calibri"/>
                <a:cs typeface="Calibri"/>
              </a:rPr>
              <a:t>2</a:t>
            </a: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1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29" name="Seta: para a Direita 28">
            <a:extLst>
              <a:ext uri="{FF2B5EF4-FFF2-40B4-BE49-F238E27FC236}">
                <a16:creationId xmlns:a16="http://schemas.microsoft.com/office/drawing/2014/main" id="{86348BC8-9CB3-D22F-6ED1-6156544A7F6F}"/>
              </a:ext>
            </a:extLst>
          </p:cNvPr>
          <p:cNvSpPr/>
          <p:nvPr/>
        </p:nvSpPr>
        <p:spPr>
          <a:xfrm rot="5895163">
            <a:off x="3974971" y="4218369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5995670" cy="736600"/>
          </a:xfrm>
          <a:custGeom>
            <a:avLst/>
            <a:gdLst/>
            <a:ahLst/>
            <a:cxnLst/>
            <a:rect l="l" t="t" r="r" b="b"/>
            <a:pathLst>
              <a:path w="5995670" h="736600">
                <a:moveTo>
                  <a:pt x="599541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5773547" y="736092"/>
                </a:lnTo>
                <a:lnTo>
                  <a:pt x="5818267" y="731585"/>
                </a:lnTo>
                <a:lnTo>
                  <a:pt x="5859916" y="718659"/>
                </a:lnTo>
                <a:lnTo>
                  <a:pt x="5897604" y="698205"/>
                </a:lnTo>
                <a:lnTo>
                  <a:pt x="5930439" y="671115"/>
                </a:lnTo>
                <a:lnTo>
                  <a:pt x="5957529" y="638281"/>
                </a:lnTo>
                <a:lnTo>
                  <a:pt x="5977983" y="600593"/>
                </a:lnTo>
                <a:lnTo>
                  <a:pt x="5990909" y="558943"/>
                </a:lnTo>
                <a:lnTo>
                  <a:pt x="5995416" y="514223"/>
                </a:lnTo>
                <a:lnTo>
                  <a:pt x="599541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04189" y="132969"/>
            <a:ext cx="544258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772410" algn="l"/>
                <a:tab pos="3359785" algn="l"/>
              </a:tabLst>
            </a:pPr>
            <a:r>
              <a:rPr sz="2600" spc="254">
                <a:latin typeface="Calibri"/>
                <a:cs typeface="Calibri"/>
              </a:rPr>
              <a:t>AGENDAMENTO	</a:t>
            </a:r>
            <a:r>
              <a:rPr sz="2600" spc="120">
                <a:latin typeface="Calibri"/>
                <a:cs typeface="Calibri"/>
              </a:rPr>
              <a:t>DA	</a:t>
            </a:r>
            <a:r>
              <a:rPr sz="2600" spc="235">
                <a:latin typeface="Calibri"/>
                <a:cs typeface="Calibri"/>
              </a:rPr>
              <a:t>INSTALAÇÃO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551497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97485" algn="l"/>
              </a:tabLst>
            </a:pPr>
            <a:r>
              <a:rPr sz="1800">
                <a:latin typeface="Calibri Light"/>
                <a:cs typeface="Calibri Light"/>
              </a:rPr>
              <a:t>Se tudo </a:t>
            </a:r>
            <a:r>
              <a:rPr sz="1800" spc="-10">
                <a:latin typeface="Calibri Light"/>
                <a:cs typeface="Calibri Light"/>
              </a:rPr>
              <a:t>correr </a:t>
            </a:r>
            <a:r>
              <a:rPr sz="1800">
                <a:latin typeface="Calibri Light"/>
                <a:cs typeface="Calibri Light"/>
              </a:rPr>
              <a:t>bem </a:t>
            </a:r>
            <a:r>
              <a:rPr sz="1800" spc="-5">
                <a:latin typeface="Calibri Light"/>
                <a:cs typeface="Calibri Light"/>
              </a:rPr>
              <a:t>com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0">
                <a:latin typeface="Calibri Light"/>
                <a:cs typeface="Calibri Light"/>
              </a:rPr>
              <a:t>processo,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20">
                <a:latin typeface="Calibri Light"/>
                <a:cs typeface="Calibri Light"/>
              </a:rPr>
              <a:t>sistema </a:t>
            </a:r>
            <a:r>
              <a:rPr sz="1800" spc="-25">
                <a:latin typeface="Calibri Light"/>
                <a:cs typeface="Calibri Light"/>
              </a:rPr>
              <a:t>retornará </a:t>
            </a:r>
            <a:r>
              <a:rPr sz="1800" spc="-20">
                <a:latin typeface="Calibri Light"/>
                <a:cs typeface="Calibri Light"/>
              </a:rPr>
              <a:t> uma mensagem </a:t>
            </a:r>
            <a:r>
              <a:rPr sz="1800" spc="-5">
                <a:latin typeface="Calibri Light"/>
                <a:cs typeface="Calibri Light"/>
              </a:rPr>
              <a:t>indicando </a:t>
            </a:r>
            <a:r>
              <a:rPr sz="1800">
                <a:latin typeface="Calibri Light"/>
                <a:cs typeface="Calibri Light"/>
              </a:rPr>
              <a:t>que o </a:t>
            </a:r>
            <a:r>
              <a:rPr sz="1800" spc="-10">
                <a:latin typeface="Calibri Light"/>
                <a:cs typeface="Calibri Light"/>
              </a:rPr>
              <a:t>agendamento </a:t>
            </a:r>
            <a:r>
              <a:rPr sz="1800" spc="-5">
                <a:latin typeface="Calibri Light"/>
                <a:cs typeface="Calibri Light"/>
              </a:rPr>
              <a:t>em </a:t>
            </a:r>
            <a:r>
              <a:rPr sz="1800" spc="-10">
                <a:latin typeface="Calibri Light"/>
                <a:cs typeface="Calibri Light"/>
              </a:rPr>
              <a:t>questão 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foi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salvo com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sucesso.</a:t>
            </a:r>
            <a:endParaRPr sz="1800"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31163" y="3052522"/>
            <a:ext cx="10378440" cy="4642153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348739" y="3864864"/>
            <a:ext cx="2164080" cy="193675"/>
          </a:xfrm>
          <a:prstGeom prst="rect">
            <a:avLst/>
          </a:prstGeom>
          <a:solidFill>
            <a:srgbClr val="F3F3F3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75"/>
              </a:lnSpc>
            </a:pP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JOAQUIM</a:t>
            </a:r>
            <a:r>
              <a:rPr sz="1100" b="1" spc="-3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JOSÉ</a:t>
            </a:r>
            <a:r>
              <a:rPr sz="1100" b="1" spc="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>
                <a:solidFill>
                  <a:srgbClr val="009ED2"/>
                </a:solidFill>
                <a:latin typeface="Calibri"/>
                <a:cs typeface="Calibri"/>
              </a:rPr>
              <a:t>DA</a:t>
            </a:r>
            <a:r>
              <a:rPr sz="1100" b="1" spc="-2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SILVA</a:t>
            </a:r>
            <a:r>
              <a:rPr sz="1100" b="1" spc="-20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>
                <a:solidFill>
                  <a:srgbClr val="009ED2"/>
                </a:solidFill>
                <a:latin typeface="Calibri"/>
                <a:cs typeface="Calibri"/>
              </a:rPr>
              <a:t>XAVIER</a:t>
            </a:r>
            <a:endParaRPr sz="1100">
              <a:latin typeface="Calibri"/>
              <a:cs typeface="Calibr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3756659" y="3368040"/>
            <a:ext cx="6986270" cy="1042669"/>
            <a:chOff x="3756659" y="3368040"/>
            <a:chExt cx="6986270" cy="1042669"/>
          </a:xfrm>
        </p:grpSpPr>
        <p:sp>
          <p:nvSpPr>
            <p:cNvPr id="10" name="object 10"/>
            <p:cNvSpPr/>
            <p:nvPr/>
          </p:nvSpPr>
          <p:spPr>
            <a:xfrm>
              <a:off x="3756659" y="3368040"/>
              <a:ext cx="5835650" cy="239395"/>
            </a:xfrm>
            <a:custGeom>
              <a:avLst/>
              <a:gdLst/>
              <a:ahLst/>
              <a:cxnLst/>
              <a:rect l="l" t="t" r="r" b="b"/>
              <a:pathLst>
                <a:path w="5835650" h="239395">
                  <a:moveTo>
                    <a:pt x="5835395" y="0"/>
                  </a:moveTo>
                  <a:lnTo>
                    <a:pt x="0" y="0"/>
                  </a:lnTo>
                  <a:lnTo>
                    <a:pt x="0" y="239267"/>
                  </a:lnTo>
                  <a:lnTo>
                    <a:pt x="5835395" y="239267"/>
                  </a:lnTo>
                  <a:lnTo>
                    <a:pt x="583539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959339" y="3406140"/>
              <a:ext cx="783335" cy="155448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4348733" y="3544062"/>
              <a:ext cx="3533140" cy="707390"/>
            </a:xfrm>
            <a:custGeom>
              <a:avLst/>
              <a:gdLst/>
              <a:ahLst/>
              <a:cxnLst/>
              <a:rect l="l" t="t" r="r" b="b"/>
              <a:pathLst>
                <a:path w="3533140" h="707389">
                  <a:moveTo>
                    <a:pt x="0" y="58927"/>
                  </a:moveTo>
                  <a:lnTo>
                    <a:pt x="4635" y="36004"/>
                  </a:lnTo>
                  <a:lnTo>
                    <a:pt x="17272" y="17271"/>
                  </a:lnTo>
                  <a:lnTo>
                    <a:pt x="36004" y="4635"/>
                  </a:lnTo>
                  <a:lnTo>
                    <a:pt x="58927" y="0"/>
                  </a:lnTo>
                  <a:lnTo>
                    <a:pt x="3473704" y="0"/>
                  </a:lnTo>
                  <a:lnTo>
                    <a:pt x="3496627" y="4635"/>
                  </a:lnTo>
                  <a:lnTo>
                    <a:pt x="3515360" y="17272"/>
                  </a:lnTo>
                  <a:lnTo>
                    <a:pt x="3527996" y="36004"/>
                  </a:lnTo>
                  <a:lnTo>
                    <a:pt x="3532632" y="58927"/>
                  </a:lnTo>
                  <a:lnTo>
                    <a:pt x="3532632" y="648207"/>
                  </a:lnTo>
                  <a:lnTo>
                    <a:pt x="3527996" y="671131"/>
                  </a:lnTo>
                  <a:lnTo>
                    <a:pt x="3515360" y="689863"/>
                  </a:lnTo>
                  <a:lnTo>
                    <a:pt x="3496627" y="702500"/>
                  </a:lnTo>
                  <a:lnTo>
                    <a:pt x="3473704" y="707135"/>
                  </a:lnTo>
                  <a:lnTo>
                    <a:pt x="58927" y="707135"/>
                  </a:lnTo>
                  <a:lnTo>
                    <a:pt x="36004" y="702500"/>
                  </a:lnTo>
                  <a:lnTo>
                    <a:pt x="17271" y="689863"/>
                  </a:lnTo>
                  <a:lnTo>
                    <a:pt x="4635" y="671131"/>
                  </a:lnTo>
                  <a:lnTo>
                    <a:pt x="0" y="648207"/>
                  </a:lnTo>
                  <a:lnTo>
                    <a:pt x="0" y="58927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197857" y="4104894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5" h="291464">
                  <a:moveTo>
                    <a:pt x="146303" y="0"/>
                  </a:moveTo>
                  <a:lnTo>
                    <a:pt x="100071" y="7418"/>
                  </a:lnTo>
                  <a:lnTo>
                    <a:pt x="59911" y="28078"/>
                  </a:lnTo>
                  <a:lnTo>
                    <a:pt x="28236" y="59582"/>
                  </a:lnTo>
                  <a:lnTo>
                    <a:pt x="7461" y="99535"/>
                  </a:lnTo>
                  <a:lnTo>
                    <a:pt x="0" y="145541"/>
                  </a:lnTo>
                  <a:lnTo>
                    <a:pt x="7461" y="191548"/>
                  </a:lnTo>
                  <a:lnTo>
                    <a:pt x="28236" y="231501"/>
                  </a:lnTo>
                  <a:lnTo>
                    <a:pt x="59911" y="263005"/>
                  </a:lnTo>
                  <a:lnTo>
                    <a:pt x="100071" y="283665"/>
                  </a:lnTo>
                  <a:lnTo>
                    <a:pt x="146303" y="291084"/>
                  </a:lnTo>
                  <a:lnTo>
                    <a:pt x="192536" y="283665"/>
                  </a:lnTo>
                  <a:lnTo>
                    <a:pt x="232696" y="263005"/>
                  </a:lnTo>
                  <a:lnTo>
                    <a:pt x="264371" y="231501"/>
                  </a:lnTo>
                  <a:lnTo>
                    <a:pt x="285146" y="191548"/>
                  </a:lnTo>
                  <a:lnTo>
                    <a:pt x="292607" y="145541"/>
                  </a:lnTo>
                  <a:lnTo>
                    <a:pt x="285146" y="99535"/>
                  </a:lnTo>
                  <a:lnTo>
                    <a:pt x="264371" y="59582"/>
                  </a:lnTo>
                  <a:lnTo>
                    <a:pt x="232696" y="28078"/>
                  </a:lnTo>
                  <a:lnTo>
                    <a:pt x="192536" y="7418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197857" y="4104894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5" h="291464">
                  <a:moveTo>
                    <a:pt x="0" y="145541"/>
                  </a:moveTo>
                  <a:lnTo>
                    <a:pt x="7461" y="99535"/>
                  </a:lnTo>
                  <a:lnTo>
                    <a:pt x="28236" y="59582"/>
                  </a:lnTo>
                  <a:lnTo>
                    <a:pt x="59911" y="28078"/>
                  </a:lnTo>
                  <a:lnTo>
                    <a:pt x="100071" y="7418"/>
                  </a:lnTo>
                  <a:lnTo>
                    <a:pt x="146303" y="0"/>
                  </a:lnTo>
                  <a:lnTo>
                    <a:pt x="192536" y="7418"/>
                  </a:lnTo>
                  <a:lnTo>
                    <a:pt x="232696" y="28078"/>
                  </a:lnTo>
                  <a:lnTo>
                    <a:pt x="264371" y="59582"/>
                  </a:lnTo>
                  <a:lnTo>
                    <a:pt x="285146" y="99535"/>
                  </a:lnTo>
                  <a:lnTo>
                    <a:pt x="292607" y="145541"/>
                  </a:lnTo>
                  <a:lnTo>
                    <a:pt x="285146" y="191548"/>
                  </a:lnTo>
                  <a:lnTo>
                    <a:pt x="264371" y="231501"/>
                  </a:lnTo>
                  <a:lnTo>
                    <a:pt x="232696" y="263005"/>
                  </a:lnTo>
                  <a:lnTo>
                    <a:pt x="192536" y="283665"/>
                  </a:lnTo>
                  <a:lnTo>
                    <a:pt x="146303" y="291084"/>
                  </a:lnTo>
                  <a:lnTo>
                    <a:pt x="100071" y="283665"/>
                  </a:lnTo>
                  <a:lnTo>
                    <a:pt x="59911" y="263005"/>
                  </a:lnTo>
                  <a:lnTo>
                    <a:pt x="28236" y="231501"/>
                  </a:lnTo>
                  <a:lnTo>
                    <a:pt x="7461" y="191548"/>
                  </a:lnTo>
                  <a:lnTo>
                    <a:pt x="0" y="145541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5521578" y="6021324"/>
            <a:ext cx="46228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ct val="100000"/>
              </a:lnSpc>
            </a:pP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123456</a:t>
            </a:r>
            <a:r>
              <a:rPr sz="850" spc="-5">
                <a:solidFill>
                  <a:srgbClr val="7E7E7E"/>
                </a:solidFill>
                <a:latin typeface="Calibri"/>
                <a:cs typeface="Calibri"/>
              </a:rPr>
              <a:t>7</a:t>
            </a: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8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437626" y="7011035"/>
            <a:ext cx="46228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ct val="100000"/>
              </a:lnSpc>
            </a:pP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876543</a:t>
            </a:r>
            <a:r>
              <a:rPr sz="850" spc="-5">
                <a:solidFill>
                  <a:srgbClr val="7E7E7E"/>
                </a:solidFill>
                <a:latin typeface="Calibri"/>
                <a:cs typeface="Calibri"/>
              </a:rPr>
              <a:t>2</a:t>
            </a: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1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924813" y="3008122"/>
            <a:ext cx="10391140" cy="4693285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3380740">
              <a:lnSpc>
                <a:spcPct val="100000"/>
              </a:lnSpc>
              <a:spcBef>
                <a:spcPts val="71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9" name="Seta: para a Direita 18">
            <a:extLst>
              <a:ext uri="{FF2B5EF4-FFF2-40B4-BE49-F238E27FC236}">
                <a16:creationId xmlns:a16="http://schemas.microsoft.com/office/drawing/2014/main" id="{93D04777-D34C-B2EF-036E-C2AAF35DF1C4}"/>
              </a:ext>
            </a:extLst>
          </p:cNvPr>
          <p:cNvSpPr/>
          <p:nvPr/>
        </p:nvSpPr>
        <p:spPr>
          <a:xfrm rot="5895163">
            <a:off x="5937987" y="2683767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5995670" cy="736600"/>
          </a:xfrm>
          <a:custGeom>
            <a:avLst/>
            <a:gdLst/>
            <a:ahLst/>
            <a:cxnLst/>
            <a:rect l="l" t="t" r="r" b="b"/>
            <a:pathLst>
              <a:path w="5995670" h="736600">
                <a:moveTo>
                  <a:pt x="599541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5773547" y="736092"/>
                </a:lnTo>
                <a:lnTo>
                  <a:pt x="5818267" y="731585"/>
                </a:lnTo>
                <a:lnTo>
                  <a:pt x="5859916" y="718659"/>
                </a:lnTo>
                <a:lnTo>
                  <a:pt x="5897604" y="698205"/>
                </a:lnTo>
                <a:lnTo>
                  <a:pt x="5930439" y="671115"/>
                </a:lnTo>
                <a:lnTo>
                  <a:pt x="5957529" y="638281"/>
                </a:lnTo>
                <a:lnTo>
                  <a:pt x="5977983" y="600593"/>
                </a:lnTo>
                <a:lnTo>
                  <a:pt x="5990909" y="558943"/>
                </a:lnTo>
                <a:lnTo>
                  <a:pt x="5995416" y="514223"/>
                </a:lnTo>
                <a:lnTo>
                  <a:pt x="599541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04189" y="132969"/>
            <a:ext cx="544258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772410" algn="l"/>
                <a:tab pos="3359785" algn="l"/>
              </a:tabLst>
            </a:pPr>
            <a:r>
              <a:rPr sz="2600" spc="254">
                <a:latin typeface="Calibri"/>
                <a:cs typeface="Calibri"/>
              </a:rPr>
              <a:t>AGENDAMENTO	</a:t>
            </a:r>
            <a:r>
              <a:rPr sz="2600" spc="120">
                <a:latin typeface="Calibri"/>
                <a:cs typeface="Calibri"/>
              </a:rPr>
              <a:t>DA	</a:t>
            </a:r>
            <a:r>
              <a:rPr sz="2600" spc="235">
                <a:latin typeface="Calibri"/>
                <a:cs typeface="Calibri"/>
              </a:rPr>
              <a:t>INSTALAÇÃO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787082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7960" algn="l"/>
              </a:tabLst>
            </a:pPr>
            <a:r>
              <a:rPr sz="1800" err="1">
                <a:latin typeface="Calibri Light"/>
                <a:cs typeface="Calibri Light"/>
              </a:rPr>
              <a:t>Quando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eventualmente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err="1">
                <a:latin typeface="Calibri Light"/>
                <a:cs typeface="Calibri Light"/>
              </a:rPr>
              <a:t>pedido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apresentar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25">
                <a:latin typeface="Calibri Light"/>
                <a:cs typeface="Calibri Light"/>
              </a:rPr>
              <a:t>status </a:t>
            </a:r>
            <a:r>
              <a:rPr sz="1800" b="1" spc="-30" err="1">
                <a:solidFill>
                  <a:srgbClr val="C00000"/>
                </a:solidFill>
                <a:latin typeface="Calibri Light"/>
                <a:cs typeface="Calibri Light"/>
              </a:rPr>
              <a:t>diferente</a:t>
            </a:r>
            <a:r>
              <a:rPr sz="1800" b="1" spc="-3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de </a:t>
            </a:r>
            <a:r>
              <a:rPr sz="1800" b="1" spc="-10" err="1">
                <a:solidFill>
                  <a:srgbClr val="C00000"/>
                </a:solidFill>
                <a:latin typeface="Calibri Light"/>
                <a:cs typeface="Calibri Light"/>
              </a:rPr>
              <a:t>Em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25" err="1">
                <a:solidFill>
                  <a:srgbClr val="C00000"/>
                </a:solidFill>
                <a:latin typeface="Calibri Light"/>
                <a:cs typeface="Calibri Light"/>
              </a:rPr>
              <a:t>Andamento</a:t>
            </a:r>
            <a:r>
              <a:rPr sz="1800" b="1" spc="-2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- </a:t>
            </a:r>
            <a:r>
              <a:rPr sz="1800" b="1" spc="5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30">
                <a:solidFill>
                  <a:srgbClr val="C00000"/>
                </a:solidFill>
                <a:latin typeface="Calibri Light"/>
                <a:cs typeface="Calibri Light"/>
              </a:rPr>
              <a:t>Pendente 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de </a:t>
            </a:r>
            <a:r>
              <a:rPr sz="1800" b="1" spc="-25" err="1">
                <a:solidFill>
                  <a:srgbClr val="C00000"/>
                </a:solidFill>
                <a:latin typeface="Calibri Light"/>
                <a:cs typeface="Calibri Light"/>
              </a:rPr>
              <a:t>Agendamento</a:t>
            </a:r>
            <a:r>
              <a:rPr sz="1800" spc="-25">
                <a:latin typeface="Calibri Light"/>
                <a:cs typeface="Calibri Light"/>
              </a:rPr>
              <a:t>,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0" err="1">
                <a:latin typeface="Calibri Light"/>
                <a:cs typeface="Calibri Light"/>
              </a:rPr>
              <a:t>sistema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apresentará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automaticamente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3 </a:t>
            </a:r>
            <a:r>
              <a:rPr sz="1800" spc="-20" err="1">
                <a:latin typeface="Calibri Light"/>
                <a:cs typeface="Calibri Light"/>
              </a:rPr>
              <a:t>alternativas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data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e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período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agendamento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da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visita</a:t>
            </a:r>
            <a:r>
              <a:rPr sz="1800" spc="-5">
                <a:latin typeface="Calibri Light"/>
                <a:cs typeface="Calibri Light"/>
              </a:rPr>
              <a:t>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916939" y="3003296"/>
            <a:ext cx="10405745" cy="4705985"/>
            <a:chOff x="916939" y="3003296"/>
            <a:chExt cx="10405745" cy="4705985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29639" y="3053985"/>
              <a:ext cx="10379964" cy="4642215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923289" y="3009646"/>
              <a:ext cx="10393045" cy="4693285"/>
            </a:xfrm>
            <a:custGeom>
              <a:avLst/>
              <a:gdLst/>
              <a:ahLst/>
              <a:cxnLst/>
              <a:rect l="l" t="t" r="r" b="b"/>
              <a:pathLst>
                <a:path w="10393045" h="4693284">
                  <a:moveTo>
                    <a:pt x="0" y="4692904"/>
                  </a:moveTo>
                  <a:lnTo>
                    <a:pt x="10392664" y="4692904"/>
                  </a:lnTo>
                  <a:lnTo>
                    <a:pt x="10392664" y="0"/>
                  </a:lnTo>
                  <a:lnTo>
                    <a:pt x="0" y="0"/>
                  </a:lnTo>
                  <a:lnTo>
                    <a:pt x="0" y="4692904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25295" y="5702808"/>
              <a:ext cx="3625596" cy="1354836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1335024" y="3852672"/>
            <a:ext cx="2165985" cy="193675"/>
          </a:xfrm>
          <a:prstGeom prst="rect">
            <a:avLst/>
          </a:prstGeom>
          <a:solidFill>
            <a:srgbClr val="F3F3F3"/>
          </a:solidFill>
        </p:spPr>
        <p:txBody>
          <a:bodyPr vert="horz" wrap="square" lIns="0" tIns="0" rIns="0" bIns="0" rtlCol="0">
            <a:spAutoFit/>
          </a:bodyPr>
          <a:lstStyle/>
          <a:p>
            <a:pPr marL="16510">
              <a:lnSpc>
                <a:spcPts val="1270"/>
              </a:lnSpc>
            </a:pP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JOAQUIM</a:t>
            </a:r>
            <a:r>
              <a:rPr sz="1100" b="1" spc="-3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JOSÉ</a:t>
            </a:r>
            <a:r>
              <a:rPr sz="1100" b="1" spc="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>
                <a:solidFill>
                  <a:srgbClr val="009ED2"/>
                </a:solidFill>
                <a:latin typeface="Calibri"/>
                <a:cs typeface="Calibri"/>
              </a:rPr>
              <a:t>DA</a:t>
            </a:r>
            <a:r>
              <a:rPr sz="1100" b="1" spc="-2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SILVA</a:t>
            </a:r>
            <a:r>
              <a:rPr sz="1100" b="1" spc="-20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>
                <a:solidFill>
                  <a:srgbClr val="009ED2"/>
                </a:solidFill>
                <a:latin typeface="Calibri"/>
                <a:cs typeface="Calibri"/>
              </a:rPr>
              <a:t>XAVIER</a:t>
            </a:r>
            <a:endParaRPr sz="1100">
              <a:latin typeface="Calibri"/>
              <a:cs typeface="Calibr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61250" y="5044630"/>
            <a:ext cx="3974465" cy="1994535"/>
            <a:chOff x="861250" y="5044630"/>
            <a:chExt cx="3974465" cy="1994535"/>
          </a:xfrm>
        </p:grpSpPr>
        <p:sp>
          <p:nvSpPr>
            <p:cNvPr id="13" name="object 13"/>
            <p:cNvSpPr/>
            <p:nvPr/>
          </p:nvSpPr>
          <p:spPr>
            <a:xfrm>
              <a:off x="1021842" y="5205222"/>
              <a:ext cx="3799840" cy="1819910"/>
            </a:xfrm>
            <a:custGeom>
              <a:avLst/>
              <a:gdLst/>
              <a:ahLst/>
              <a:cxnLst/>
              <a:rect l="l" t="t" r="r" b="b"/>
              <a:pathLst>
                <a:path w="3799840" h="1819909">
                  <a:moveTo>
                    <a:pt x="0" y="84709"/>
                  </a:moveTo>
                  <a:lnTo>
                    <a:pt x="6658" y="51756"/>
                  </a:lnTo>
                  <a:lnTo>
                    <a:pt x="24818" y="24828"/>
                  </a:lnTo>
                  <a:lnTo>
                    <a:pt x="51756" y="6663"/>
                  </a:lnTo>
                  <a:lnTo>
                    <a:pt x="84747" y="0"/>
                  </a:lnTo>
                  <a:lnTo>
                    <a:pt x="3714623" y="0"/>
                  </a:lnTo>
                  <a:lnTo>
                    <a:pt x="3747575" y="6663"/>
                  </a:lnTo>
                  <a:lnTo>
                    <a:pt x="3774503" y="24828"/>
                  </a:lnTo>
                  <a:lnTo>
                    <a:pt x="3792668" y="51756"/>
                  </a:lnTo>
                  <a:lnTo>
                    <a:pt x="3799332" y="84709"/>
                  </a:lnTo>
                  <a:lnTo>
                    <a:pt x="3799332" y="1734947"/>
                  </a:lnTo>
                  <a:lnTo>
                    <a:pt x="3792668" y="1767899"/>
                  </a:lnTo>
                  <a:lnTo>
                    <a:pt x="3774503" y="1794827"/>
                  </a:lnTo>
                  <a:lnTo>
                    <a:pt x="3747575" y="1812992"/>
                  </a:lnTo>
                  <a:lnTo>
                    <a:pt x="3714623" y="1819656"/>
                  </a:lnTo>
                  <a:lnTo>
                    <a:pt x="84747" y="1819656"/>
                  </a:lnTo>
                  <a:lnTo>
                    <a:pt x="51756" y="1812992"/>
                  </a:lnTo>
                  <a:lnTo>
                    <a:pt x="24818" y="1794827"/>
                  </a:lnTo>
                  <a:lnTo>
                    <a:pt x="6658" y="1767899"/>
                  </a:lnTo>
                  <a:lnTo>
                    <a:pt x="0" y="1734947"/>
                  </a:lnTo>
                  <a:lnTo>
                    <a:pt x="0" y="84709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875538" y="505891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146303" y="0"/>
                  </a:moveTo>
                  <a:lnTo>
                    <a:pt x="100062" y="7461"/>
                  </a:lnTo>
                  <a:lnTo>
                    <a:pt x="59900" y="28236"/>
                  </a:lnTo>
                  <a:lnTo>
                    <a:pt x="28229" y="59911"/>
                  </a:lnTo>
                  <a:lnTo>
                    <a:pt x="7459" y="100071"/>
                  </a:lnTo>
                  <a:lnTo>
                    <a:pt x="0" y="146303"/>
                  </a:lnTo>
                  <a:lnTo>
                    <a:pt x="7459" y="192536"/>
                  </a:lnTo>
                  <a:lnTo>
                    <a:pt x="28229" y="232696"/>
                  </a:lnTo>
                  <a:lnTo>
                    <a:pt x="59900" y="264371"/>
                  </a:lnTo>
                  <a:lnTo>
                    <a:pt x="100062" y="285146"/>
                  </a:lnTo>
                  <a:lnTo>
                    <a:pt x="146303" y="292608"/>
                  </a:lnTo>
                  <a:lnTo>
                    <a:pt x="192545" y="285146"/>
                  </a:lnTo>
                  <a:lnTo>
                    <a:pt x="232707" y="264371"/>
                  </a:lnTo>
                  <a:lnTo>
                    <a:pt x="264378" y="232696"/>
                  </a:lnTo>
                  <a:lnTo>
                    <a:pt x="285148" y="192536"/>
                  </a:lnTo>
                  <a:lnTo>
                    <a:pt x="292608" y="146303"/>
                  </a:lnTo>
                  <a:lnTo>
                    <a:pt x="285148" y="100071"/>
                  </a:lnTo>
                  <a:lnTo>
                    <a:pt x="264378" y="59911"/>
                  </a:lnTo>
                  <a:lnTo>
                    <a:pt x="232707" y="28236"/>
                  </a:lnTo>
                  <a:lnTo>
                    <a:pt x="192545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875538" y="505891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0" y="146303"/>
                  </a:moveTo>
                  <a:lnTo>
                    <a:pt x="7459" y="100071"/>
                  </a:lnTo>
                  <a:lnTo>
                    <a:pt x="28229" y="59911"/>
                  </a:lnTo>
                  <a:lnTo>
                    <a:pt x="59900" y="28236"/>
                  </a:lnTo>
                  <a:lnTo>
                    <a:pt x="100062" y="7461"/>
                  </a:lnTo>
                  <a:lnTo>
                    <a:pt x="146303" y="0"/>
                  </a:lnTo>
                  <a:lnTo>
                    <a:pt x="192545" y="7461"/>
                  </a:lnTo>
                  <a:lnTo>
                    <a:pt x="232707" y="28236"/>
                  </a:lnTo>
                  <a:lnTo>
                    <a:pt x="264378" y="59911"/>
                  </a:lnTo>
                  <a:lnTo>
                    <a:pt x="285148" y="100071"/>
                  </a:lnTo>
                  <a:lnTo>
                    <a:pt x="292608" y="146303"/>
                  </a:lnTo>
                  <a:lnTo>
                    <a:pt x="285148" y="192536"/>
                  </a:lnTo>
                  <a:lnTo>
                    <a:pt x="264378" y="232696"/>
                  </a:lnTo>
                  <a:lnTo>
                    <a:pt x="232707" y="264371"/>
                  </a:lnTo>
                  <a:lnTo>
                    <a:pt x="192545" y="285146"/>
                  </a:lnTo>
                  <a:lnTo>
                    <a:pt x="146303" y="292608"/>
                  </a:lnTo>
                  <a:lnTo>
                    <a:pt x="100062" y="285146"/>
                  </a:lnTo>
                  <a:lnTo>
                    <a:pt x="59900" y="264371"/>
                  </a:lnTo>
                  <a:lnTo>
                    <a:pt x="28229" y="232696"/>
                  </a:lnTo>
                  <a:lnTo>
                    <a:pt x="7459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969365" y="5092700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3756659" y="3364992"/>
            <a:ext cx="5835650" cy="245745"/>
          </a:xfrm>
          <a:custGeom>
            <a:avLst/>
            <a:gdLst/>
            <a:ahLst/>
            <a:cxnLst/>
            <a:rect l="l" t="t" r="r" b="b"/>
            <a:pathLst>
              <a:path w="5835650" h="245745">
                <a:moveTo>
                  <a:pt x="5835395" y="0"/>
                </a:moveTo>
                <a:lnTo>
                  <a:pt x="0" y="0"/>
                </a:lnTo>
                <a:lnTo>
                  <a:pt x="0" y="245363"/>
                </a:lnTo>
                <a:lnTo>
                  <a:pt x="5835395" y="245363"/>
                </a:lnTo>
                <a:lnTo>
                  <a:pt x="583539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5521578" y="6006719"/>
            <a:ext cx="46228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1019"/>
              </a:lnSpc>
            </a:pP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123456</a:t>
            </a:r>
            <a:r>
              <a:rPr sz="850" spc="-5">
                <a:solidFill>
                  <a:srgbClr val="7E7E7E"/>
                </a:solidFill>
                <a:latin typeface="Calibri"/>
                <a:cs typeface="Calibri"/>
              </a:rPr>
              <a:t>7</a:t>
            </a: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8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425942" y="6980682"/>
            <a:ext cx="474980" cy="1593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876543</a:t>
            </a:r>
            <a:r>
              <a:rPr sz="850" spc="-5">
                <a:solidFill>
                  <a:srgbClr val="7E7E7E"/>
                </a:solidFill>
                <a:latin typeface="Calibri"/>
                <a:cs typeface="Calibri"/>
              </a:rPr>
              <a:t>2</a:t>
            </a: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1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21" name="Seta: para a Direita 20">
            <a:extLst>
              <a:ext uri="{FF2B5EF4-FFF2-40B4-BE49-F238E27FC236}">
                <a16:creationId xmlns:a16="http://schemas.microsoft.com/office/drawing/2014/main" id="{12CCB031-18F5-D464-4A46-07BA414F7496}"/>
              </a:ext>
            </a:extLst>
          </p:cNvPr>
          <p:cNvSpPr/>
          <p:nvPr/>
        </p:nvSpPr>
        <p:spPr>
          <a:xfrm rot="5895163">
            <a:off x="3864505" y="4216463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5995670" cy="736600"/>
          </a:xfrm>
          <a:custGeom>
            <a:avLst/>
            <a:gdLst/>
            <a:ahLst/>
            <a:cxnLst/>
            <a:rect l="l" t="t" r="r" b="b"/>
            <a:pathLst>
              <a:path w="5995670" h="736600">
                <a:moveTo>
                  <a:pt x="5995416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5773547" y="736092"/>
                </a:lnTo>
                <a:lnTo>
                  <a:pt x="5818267" y="731585"/>
                </a:lnTo>
                <a:lnTo>
                  <a:pt x="5859916" y="718659"/>
                </a:lnTo>
                <a:lnTo>
                  <a:pt x="5897604" y="698205"/>
                </a:lnTo>
                <a:lnTo>
                  <a:pt x="5930439" y="671115"/>
                </a:lnTo>
                <a:lnTo>
                  <a:pt x="5957529" y="638281"/>
                </a:lnTo>
                <a:lnTo>
                  <a:pt x="5977983" y="600593"/>
                </a:lnTo>
                <a:lnTo>
                  <a:pt x="5990909" y="558943"/>
                </a:lnTo>
                <a:lnTo>
                  <a:pt x="5995416" y="514223"/>
                </a:lnTo>
                <a:lnTo>
                  <a:pt x="5995416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04189" y="132969"/>
            <a:ext cx="544258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772410" algn="l"/>
                <a:tab pos="3359785" algn="l"/>
              </a:tabLst>
            </a:pPr>
            <a:r>
              <a:rPr sz="2600" spc="254">
                <a:latin typeface="Calibri"/>
                <a:cs typeface="Calibri"/>
              </a:rPr>
              <a:t>AGENDAMENTO	</a:t>
            </a:r>
            <a:r>
              <a:rPr sz="2600" spc="120">
                <a:latin typeface="Calibri"/>
                <a:cs typeface="Calibri"/>
              </a:rPr>
              <a:t>DA	</a:t>
            </a:r>
            <a:r>
              <a:rPr sz="2600" spc="235">
                <a:latin typeface="Calibri"/>
                <a:cs typeface="Calibri"/>
              </a:rPr>
              <a:t>INSTALAÇÃO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5158740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5420" algn="l"/>
              </a:tabLst>
            </a:pPr>
            <a:r>
              <a:rPr sz="1800" spc="-15">
                <a:latin typeface="Calibri Light"/>
                <a:cs typeface="Calibri Light"/>
              </a:rPr>
              <a:t>Neste ponto, </a:t>
            </a:r>
            <a:r>
              <a:rPr sz="1800">
                <a:latin typeface="Calibri Light"/>
                <a:cs typeface="Calibri Light"/>
              </a:rPr>
              <a:t>é </a:t>
            </a:r>
            <a:r>
              <a:rPr sz="1800" spc="-25">
                <a:latin typeface="Calibri Light"/>
                <a:cs typeface="Calibri Light"/>
              </a:rPr>
              <a:t>importante </a:t>
            </a:r>
            <a:r>
              <a:rPr sz="1800" spc="-20">
                <a:latin typeface="Calibri Light"/>
                <a:cs typeface="Calibri Light"/>
              </a:rPr>
              <a:t>lembrar </a:t>
            </a:r>
            <a:r>
              <a:rPr sz="1800">
                <a:latin typeface="Calibri Light"/>
                <a:cs typeface="Calibri Light"/>
              </a:rPr>
              <a:t>que </a:t>
            </a:r>
            <a:r>
              <a:rPr sz="1800" spc="-5">
                <a:latin typeface="Calibri Light"/>
                <a:cs typeface="Calibri Light"/>
              </a:rPr>
              <a:t>caso </a:t>
            </a:r>
            <a:r>
              <a:rPr sz="1800">
                <a:latin typeface="Calibri Light"/>
                <a:cs typeface="Calibri Light"/>
              </a:rPr>
              <a:t>o pedido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apresente </a:t>
            </a:r>
            <a:r>
              <a:rPr sz="1800">
                <a:latin typeface="Calibri Light"/>
                <a:cs typeface="Calibri Light"/>
              </a:rPr>
              <a:t>pendências, </a:t>
            </a:r>
            <a:r>
              <a:rPr sz="1800" spc="-10">
                <a:latin typeface="Calibri Light"/>
                <a:cs typeface="Calibri Light"/>
              </a:rPr>
              <a:t>será </a:t>
            </a:r>
            <a:r>
              <a:rPr sz="1800">
                <a:latin typeface="Calibri Light"/>
                <a:cs typeface="Calibri Light"/>
              </a:rPr>
              <a:t>necessário </a:t>
            </a:r>
            <a:r>
              <a:rPr sz="1800" spc="-15">
                <a:latin typeface="Calibri Light"/>
                <a:cs typeface="Calibri Light"/>
              </a:rPr>
              <a:t>verificar </a:t>
            </a:r>
            <a:r>
              <a:rPr sz="1800">
                <a:latin typeface="Calibri Light"/>
                <a:cs typeface="Calibri Light"/>
              </a:rPr>
              <a:t>e </a:t>
            </a:r>
            <a:r>
              <a:rPr sz="1800" spc="-20">
                <a:latin typeface="Calibri Light"/>
                <a:cs typeface="Calibri Light"/>
              </a:rPr>
              <a:t>tratar 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essas </a:t>
            </a:r>
            <a:r>
              <a:rPr sz="1800" spc="-25">
                <a:latin typeface="Calibri Light"/>
                <a:cs typeface="Calibri Light"/>
              </a:rPr>
              <a:t>eventuais </a:t>
            </a:r>
            <a:r>
              <a:rPr sz="1800" spc="-20">
                <a:latin typeface="Calibri Light"/>
                <a:cs typeface="Calibri Light"/>
              </a:rPr>
              <a:t>pendências, </a:t>
            </a:r>
            <a:r>
              <a:rPr sz="1800" spc="-15">
                <a:latin typeface="Calibri Light"/>
                <a:cs typeface="Calibri Light"/>
              </a:rPr>
              <a:t>conforme </a:t>
            </a:r>
            <a:r>
              <a:rPr sz="1800">
                <a:latin typeface="Calibri Light"/>
                <a:cs typeface="Calibri Light"/>
              </a:rPr>
              <a:t>alguns </a:t>
            </a:r>
            <a:r>
              <a:rPr sz="1800" spc="-15">
                <a:latin typeface="Calibri Light"/>
                <a:cs typeface="Calibri Light"/>
              </a:rPr>
              <a:t>exemplos 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que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veremos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30">
                <a:latin typeface="Calibri Light"/>
                <a:cs typeface="Calibri Light"/>
              </a:rPr>
              <a:t>seguir.</a:t>
            </a:r>
            <a:endParaRPr sz="1800"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289928" y="1164971"/>
            <a:ext cx="2015472" cy="117094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6622160" y="1255852"/>
            <a:ext cx="340360" cy="1092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0" b="1" spc="35">
                <a:solidFill>
                  <a:srgbClr val="E2252D"/>
                </a:solidFill>
                <a:latin typeface="Microsoft YaHei UI"/>
                <a:cs typeface="Microsoft YaHei UI"/>
              </a:rPr>
              <a:t>!</a:t>
            </a:r>
            <a:endParaRPr sz="7000">
              <a:latin typeface="Microsoft YaHei UI"/>
              <a:cs typeface="Microsoft YaHei U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916939" y="3003296"/>
            <a:ext cx="10403840" cy="4705985"/>
            <a:chOff x="916939" y="3003296"/>
            <a:chExt cx="10403840" cy="4705985"/>
          </a:xfrm>
        </p:grpSpPr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29639" y="3054046"/>
              <a:ext cx="10378440" cy="4642153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923289" y="3009646"/>
              <a:ext cx="10391140" cy="4693285"/>
            </a:xfrm>
            <a:custGeom>
              <a:avLst/>
              <a:gdLst/>
              <a:ahLst/>
              <a:cxnLst/>
              <a:rect l="l" t="t" r="r" b="b"/>
              <a:pathLst>
                <a:path w="10391140" h="4693284">
                  <a:moveTo>
                    <a:pt x="0" y="4692904"/>
                  </a:moveTo>
                  <a:lnTo>
                    <a:pt x="10391140" y="4692904"/>
                  </a:lnTo>
                  <a:lnTo>
                    <a:pt x="10391140" y="0"/>
                  </a:lnTo>
                  <a:lnTo>
                    <a:pt x="0" y="0"/>
                  </a:lnTo>
                  <a:lnTo>
                    <a:pt x="0" y="4692904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1348739" y="3864864"/>
            <a:ext cx="2164080" cy="193675"/>
          </a:xfrm>
          <a:prstGeom prst="rect">
            <a:avLst/>
          </a:prstGeom>
          <a:solidFill>
            <a:srgbClr val="F3F3F3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75"/>
              </a:lnSpc>
            </a:pP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JOAQUIM</a:t>
            </a:r>
            <a:r>
              <a:rPr sz="1100" b="1" spc="-3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JOSÉ</a:t>
            </a:r>
            <a:r>
              <a:rPr sz="1100" b="1" spc="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>
                <a:solidFill>
                  <a:srgbClr val="009ED2"/>
                </a:solidFill>
                <a:latin typeface="Calibri"/>
                <a:cs typeface="Calibri"/>
              </a:rPr>
              <a:t>DA</a:t>
            </a:r>
            <a:r>
              <a:rPr sz="1100" b="1" spc="-2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SILVA</a:t>
            </a:r>
            <a:r>
              <a:rPr sz="1100" b="1" spc="-20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>
                <a:solidFill>
                  <a:srgbClr val="009ED2"/>
                </a:solidFill>
                <a:latin typeface="Calibri"/>
                <a:cs typeface="Calibri"/>
              </a:rPr>
              <a:t>XAVIER</a:t>
            </a:r>
            <a:endParaRPr sz="1100">
              <a:latin typeface="Calibri"/>
              <a:cs typeface="Calibr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756659" y="3368040"/>
            <a:ext cx="6974205" cy="239395"/>
            <a:chOff x="3756659" y="3368040"/>
            <a:chExt cx="6974205" cy="239395"/>
          </a:xfrm>
        </p:grpSpPr>
        <p:sp>
          <p:nvSpPr>
            <p:cNvPr id="14" name="object 14"/>
            <p:cNvSpPr/>
            <p:nvPr/>
          </p:nvSpPr>
          <p:spPr>
            <a:xfrm>
              <a:off x="3756659" y="3368040"/>
              <a:ext cx="5835650" cy="239395"/>
            </a:xfrm>
            <a:custGeom>
              <a:avLst/>
              <a:gdLst/>
              <a:ahLst/>
              <a:cxnLst/>
              <a:rect l="l" t="t" r="r" b="b"/>
              <a:pathLst>
                <a:path w="5835650" h="239395">
                  <a:moveTo>
                    <a:pt x="5835395" y="0"/>
                  </a:moveTo>
                  <a:lnTo>
                    <a:pt x="0" y="0"/>
                  </a:lnTo>
                  <a:lnTo>
                    <a:pt x="0" y="239267"/>
                  </a:lnTo>
                  <a:lnTo>
                    <a:pt x="5835395" y="239267"/>
                  </a:lnTo>
                  <a:lnTo>
                    <a:pt x="583539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945623" y="3406140"/>
              <a:ext cx="784859" cy="155448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5521578" y="6021324"/>
            <a:ext cx="46228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ct val="100000"/>
              </a:lnSpc>
            </a:pP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123456</a:t>
            </a:r>
            <a:r>
              <a:rPr sz="850" spc="-5">
                <a:solidFill>
                  <a:srgbClr val="7E7E7E"/>
                </a:solidFill>
                <a:latin typeface="Calibri"/>
                <a:cs typeface="Calibri"/>
              </a:rPr>
              <a:t>7</a:t>
            </a: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8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437626" y="7011035"/>
            <a:ext cx="46228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ct val="100000"/>
              </a:lnSpc>
            </a:pP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876543</a:t>
            </a:r>
            <a:r>
              <a:rPr sz="850" spc="-5">
                <a:solidFill>
                  <a:srgbClr val="7E7E7E"/>
                </a:solidFill>
                <a:latin typeface="Calibri"/>
                <a:cs typeface="Calibri"/>
              </a:rPr>
              <a:t>2</a:t>
            </a: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1</a:t>
            </a:r>
            <a:endParaRPr sz="85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71522" y="2658237"/>
            <a:ext cx="770128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25"/>
              <a:t>Tratativa</a:t>
            </a:r>
            <a:r>
              <a:rPr spc="-380"/>
              <a:t> </a:t>
            </a:r>
            <a:r>
              <a:rPr spc="170"/>
              <a:t>de</a:t>
            </a:r>
            <a:r>
              <a:rPr spc="-390"/>
              <a:t> </a:t>
            </a:r>
            <a:r>
              <a:rPr spc="165"/>
              <a:t>pe</a:t>
            </a:r>
            <a:r>
              <a:rPr spc="180"/>
              <a:t>n</a:t>
            </a:r>
            <a:r>
              <a:rPr spc="200"/>
              <a:t>dênci</a:t>
            </a:r>
            <a:r>
              <a:rPr spc="229"/>
              <a:t>a</a:t>
            </a:r>
            <a:r>
              <a:rPr spc="204"/>
              <a:t>s</a:t>
            </a:r>
          </a:p>
        </p:txBody>
      </p:sp>
      <p:pic>
        <p:nvPicPr>
          <p:cNvPr id="9" name="object 5">
            <a:extLst>
              <a:ext uri="{FF2B5EF4-FFF2-40B4-BE49-F238E27FC236}">
                <a16:creationId xmlns:a16="http://schemas.microsoft.com/office/drawing/2014/main" id="{74B58CF0-45AA-509A-1C86-3A5F6F1F28BA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76470" y="5107210"/>
            <a:ext cx="1278636" cy="1444752"/>
          </a:xfrm>
          <a:prstGeom prst="rect">
            <a:avLst/>
          </a:prstGeom>
        </p:spPr>
      </p:pic>
    </p:spTree>
  </p:cSld>
  <p:clrMapOvr>
    <a:masterClrMapping/>
  </p:clrMapOvr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01284" y="0"/>
            <a:ext cx="5428488" cy="8641076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76655" y="972693"/>
            <a:ext cx="5295265" cy="24743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4000" b="0" spc="-5">
                <a:solidFill>
                  <a:srgbClr val="E2252D"/>
                </a:solidFill>
                <a:latin typeface="Calibri Light"/>
                <a:cs typeface="Calibri Light"/>
              </a:rPr>
              <a:t>O</a:t>
            </a:r>
            <a:r>
              <a:rPr sz="4000" b="0" spc="245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b="0" spc="-10" err="1">
                <a:solidFill>
                  <a:srgbClr val="E2252D"/>
                </a:solidFill>
                <a:latin typeface="Calibri Light"/>
                <a:cs typeface="Calibri Light"/>
              </a:rPr>
              <a:t>processo</a:t>
            </a:r>
            <a:r>
              <a:rPr sz="4000" b="0" spc="235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b="0" spc="-5">
                <a:solidFill>
                  <a:srgbClr val="E2252D"/>
                </a:solidFill>
                <a:latin typeface="Calibri Light"/>
                <a:cs typeface="Calibri Light"/>
              </a:rPr>
              <a:t>de</a:t>
            </a:r>
            <a:r>
              <a:rPr sz="4000" b="0" spc="235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b="0" spc="-60" err="1">
                <a:solidFill>
                  <a:srgbClr val="E2252D"/>
                </a:solidFill>
                <a:latin typeface="Calibri Light"/>
                <a:cs typeface="Calibri Light"/>
              </a:rPr>
              <a:t>tratativa</a:t>
            </a:r>
            <a:r>
              <a:rPr sz="4000" b="0" spc="-60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b="0" spc="-55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b="0" spc="-15">
                <a:solidFill>
                  <a:srgbClr val="E2252D"/>
                </a:solidFill>
                <a:latin typeface="Calibri Light"/>
                <a:cs typeface="Calibri Light"/>
              </a:rPr>
              <a:t>de </a:t>
            </a:r>
            <a:r>
              <a:rPr sz="4000" b="0" spc="-30" err="1">
                <a:solidFill>
                  <a:srgbClr val="E2252D"/>
                </a:solidFill>
                <a:latin typeface="Calibri Light"/>
                <a:cs typeface="Calibri Light"/>
              </a:rPr>
              <a:t>pendências</a:t>
            </a:r>
            <a:r>
              <a:rPr sz="4000" b="0" spc="-30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b="0" spc="-25">
                <a:solidFill>
                  <a:srgbClr val="E2252D"/>
                </a:solidFill>
                <a:latin typeface="Calibri Light"/>
                <a:cs typeface="Calibri Light"/>
              </a:rPr>
              <a:t>agora </a:t>
            </a:r>
            <a:r>
              <a:rPr sz="4000" b="0" spc="-35" err="1">
                <a:solidFill>
                  <a:srgbClr val="E2252D"/>
                </a:solidFill>
                <a:latin typeface="Calibri Light"/>
                <a:cs typeface="Calibri Light"/>
              </a:rPr>
              <a:t>está</a:t>
            </a:r>
            <a:r>
              <a:rPr sz="4000" b="0" spc="-35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b="0" spc="-30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b="0" spc="-15" err="1">
                <a:solidFill>
                  <a:srgbClr val="E2252D"/>
                </a:solidFill>
                <a:latin typeface="Calibri Light"/>
                <a:cs typeface="Calibri Light"/>
              </a:rPr>
              <a:t>muito</a:t>
            </a:r>
            <a:r>
              <a:rPr sz="4000" b="0" spc="-20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b="0" spc="-5" err="1">
                <a:solidFill>
                  <a:srgbClr val="E2252D"/>
                </a:solidFill>
                <a:latin typeface="Calibri Light"/>
                <a:cs typeface="Calibri Light"/>
              </a:rPr>
              <a:t>mais</a:t>
            </a:r>
            <a:r>
              <a:rPr sz="4000" b="0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lang="pt-BR" sz="4000" b="0" spc="-5">
                <a:solidFill>
                  <a:srgbClr val="E2252D"/>
                </a:solidFill>
                <a:latin typeface="Calibri Light"/>
                <a:cs typeface="Calibri Light"/>
              </a:rPr>
              <a:t>automatizado</a:t>
            </a:r>
            <a:r>
              <a:rPr sz="4000" b="0" spc="-5">
                <a:solidFill>
                  <a:srgbClr val="E2252D"/>
                </a:solidFill>
                <a:latin typeface="Calibri Light"/>
                <a:cs typeface="Calibri Light"/>
              </a:rPr>
              <a:t> e</a:t>
            </a:r>
            <a:r>
              <a:rPr sz="4000" b="0" spc="-10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b="0" err="1">
                <a:solidFill>
                  <a:srgbClr val="E2252D"/>
                </a:solidFill>
                <a:latin typeface="Calibri Light"/>
                <a:cs typeface="Calibri Light"/>
              </a:rPr>
              <a:t>ágil</a:t>
            </a:r>
            <a:r>
              <a:rPr sz="4000" b="0">
                <a:solidFill>
                  <a:srgbClr val="E2252D"/>
                </a:solidFill>
                <a:latin typeface="Calibri Light"/>
                <a:cs typeface="Calibri Light"/>
              </a:rPr>
              <a:t>!</a:t>
            </a:r>
            <a:endParaRPr sz="4000">
              <a:latin typeface="Calibri Light"/>
              <a:cs typeface="Calibri Ligh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76655" y="3723894"/>
            <a:ext cx="5203825" cy="2220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latin typeface="Calibri Light"/>
                <a:cs typeface="Calibri Light"/>
              </a:rPr>
              <a:t>Com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30">
                <a:latin typeface="Calibri Light"/>
                <a:cs typeface="Calibri Light"/>
              </a:rPr>
              <a:t>Solar, </a:t>
            </a:r>
            <a:r>
              <a:rPr sz="1800" spc="-25" err="1">
                <a:latin typeface="Calibri Light"/>
                <a:cs typeface="Calibri Light"/>
              </a:rPr>
              <a:t>praticamente</a:t>
            </a:r>
            <a:r>
              <a:rPr sz="1800" spc="-25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todos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os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tipos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15" err="1">
                <a:latin typeface="Calibri Light"/>
                <a:cs typeface="Calibri Light"/>
              </a:rPr>
              <a:t>pendências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se</a:t>
            </a:r>
            <a:r>
              <a:rPr sz="1800" spc="-35" err="1">
                <a:latin typeface="Calibri Light"/>
                <a:cs typeface="Calibri Light"/>
              </a:rPr>
              <a:t>r</a:t>
            </a:r>
            <a:r>
              <a:rPr sz="1800" err="1">
                <a:latin typeface="Calibri Light"/>
                <a:cs typeface="Calibri Light"/>
              </a:rPr>
              <a:t>ão</a:t>
            </a:r>
            <a:r>
              <a:rPr sz="1800" spc="-50">
                <a:latin typeface="Calibri Light"/>
                <a:cs typeface="Calibri Light"/>
              </a:rPr>
              <a:t> </a:t>
            </a:r>
            <a:r>
              <a:rPr sz="1800" spc="5" err="1">
                <a:latin typeface="Calibri Light"/>
                <a:cs typeface="Calibri Light"/>
              </a:rPr>
              <a:t>t</a:t>
            </a:r>
            <a:r>
              <a:rPr sz="1800" spc="-45" err="1">
                <a:latin typeface="Calibri Light"/>
                <a:cs typeface="Calibri Light"/>
              </a:rPr>
              <a:t>r</a:t>
            </a:r>
            <a:r>
              <a:rPr sz="1800" spc="-20" err="1">
                <a:latin typeface="Calibri Light"/>
                <a:cs typeface="Calibri Light"/>
              </a:rPr>
              <a:t>a</a:t>
            </a:r>
            <a:r>
              <a:rPr sz="1800" spc="-40" err="1">
                <a:latin typeface="Calibri Light"/>
                <a:cs typeface="Calibri Light"/>
              </a:rPr>
              <a:t>t</a:t>
            </a:r>
            <a:r>
              <a:rPr sz="1800" spc="-20" err="1">
                <a:latin typeface="Calibri Light"/>
                <a:cs typeface="Calibri Light"/>
              </a:rPr>
              <a:t>a</a:t>
            </a:r>
            <a:r>
              <a:rPr sz="1800" spc="-25" err="1">
                <a:latin typeface="Calibri Light"/>
                <a:cs typeface="Calibri Light"/>
              </a:rPr>
              <a:t>d</a:t>
            </a:r>
            <a:r>
              <a:rPr sz="1800" err="1">
                <a:latin typeface="Calibri Light"/>
                <a:cs typeface="Calibri Light"/>
              </a:rPr>
              <a:t>as</a:t>
            </a:r>
            <a:r>
              <a:rPr sz="1800" spc="-50">
                <a:latin typeface="Calibri Light"/>
                <a:cs typeface="Calibri Light"/>
              </a:rPr>
              <a:t> </a:t>
            </a:r>
            <a:r>
              <a:rPr sz="1800" spc="5" err="1">
                <a:latin typeface="Calibri Light"/>
                <a:cs typeface="Calibri Light"/>
              </a:rPr>
              <a:t>a</a:t>
            </a:r>
            <a:r>
              <a:rPr sz="1800" spc="-10" err="1">
                <a:latin typeface="Calibri Light"/>
                <a:cs typeface="Calibri Light"/>
              </a:rPr>
              <a:t>u</a:t>
            </a:r>
            <a:r>
              <a:rPr sz="1800" spc="-30" err="1">
                <a:latin typeface="Calibri Light"/>
                <a:cs typeface="Calibri Light"/>
              </a:rPr>
              <a:t>t</a:t>
            </a:r>
            <a:r>
              <a:rPr sz="1800" spc="-15" err="1">
                <a:latin typeface="Calibri Light"/>
                <a:cs typeface="Calibri Light"/>
              </a:rPr>
              <a:t>o</a:t>
            </a:r>
            <a:r>
              <a:rPr sz="1800" spc="-20" err="1">
                <a:latin typeface="Calibri Light"/>
                <a:cs typeface="Calibri Light"/>
              </a:rPr>
              <a:t>m</a:t>
            </a:r>
            <a:r>
              <a:rPr sz="1800" spc="-30" err="1">
                <a:latin typeface="Calibri Light"/>
                <a:cs typeface="Calibri Light"/>
              </a:rPr>
              <a:t>a</a:t>
            </a:r>
            <a:r>
              <a:rPr sz="1800" spc="-20" err="1">
                <a:latin typeface="Calibri Light"/>
                <a:cs typeface="Calibri Light"/>
              </a:rPr>
              <a:t>t</a:t>
            </a:r>
            <a:r>
              <a:rPr sz="1800" spc="-15" err="1">
                <a:latin typeface="Calibri Light"/>
                <a:cs typeface="Calibri Light"/>
              </a:rPr>
              <a:t>i</a:t>
            </a:r>
            <a:r>
              <a:rPr sz="1800" spc="-20" err="1">
                <a:latin typeface="Calibri Light"/>
                <a:cs typeface="Calibri Light"/>
              </a:rPr>
              <a:t>cam</a:t>
            </a:r>
            <a:r>
              <a:rPr sz="1800" spc="-25" err="1">
                <a:latin typeface="Calibri Light"/>
                <a:cs typeface="Calibri Light"/>
              </a:rPr>
              <a:t>e</a:t>
            </a:r>
            <a:r>
              <a:rPr sz="1800" spc="-35" err="1">
                <a:latin typeface="Calibri Light"/>
                <a:cs typeface="Calibri Light"/>
              </a:rPr>
              <a:t>n</a:t>
            </a:r>
            <a:r>
              <a:rPr sz="1800" spc="-30" err="1">
                <a:latin typeface="Calibri Light"/>
                <a:cs typeface="Calibri Light"/>
              </a:rPr>
              <a:t>t</a:t>
            </a:r>
            <a:r>
              <a:rPr sz="1800" err="1">
                <a:latin typeface="Calibri Light"/>
                <a:cs typeface="Calibri Light"/>
              </a:rPr>
              <a:t>e</a:t>
            </a:r>
            <a:r>
              <a:rPr sz="1800" spc="-6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p</a:t>
            </a:r>
            <a:r>
              <a:rPr sz="1800" spc="-10" err="1">
                <a:latin typeface="Calibri Light"/>
                <a:cs typeface="Calibri Light"/>
              </a:rPr>
              <a:t>e</a:t>
            </a:r>
            <a:r>
              <a:rPr sz="1800" err="1">
                <a:latin typeface="Calibri Light"/>
                <a:cs typeface="Calibri Light"/>
              </a:rPr>
              <a:t>lo</a:t>
            </a:r>
            <a:r>
              <a:rPr sz="1800" spc="-5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p</a:t>
            </a:r>
            <a:r>
              <a:rPr sz="1800" spc="-30" err="1">
                <a:latin typeface="Calibri Light"/>
                <a:cs typeface="Calibri Light"/>
              </a:rPr>
              <a:t>r</a:t>
            </a:r>
            <a:r>
              <a:rPr sz="1800" spc="-15" err="1">
                <a:latin typeface="Calibri Light"/>
                <a:cs typeface="Calibri Light"/>
              </a:rPr>
              <a:t>ó</a:t>
            </a:r>
            <a:r>
              <a:rPr sz="1800" spc="-25" err="1">
                <a:latin typeface="Calibri Light"/>
                <a:cs typeface="Calibri Light"/>
              </a:rPr>
              <a:t>p</a:t>
            </a:r>
            <a:r>
              <a:rPr sz="1800" spc="-10" err="1">
                <a:latin typeface="Calibri Light"/>
                <a:cs typeface="Calibri Light"/>
              </a:rPr>
              <a:t>r</a:t>
            </a:r>
            <a:r>
              <a:rPr sz="1800" spc="-15" err="1">
                <a:latin typeface="Calibri Light"/>
                <a:cs typeface="Calibri Light"/>
              </a:rPr>
              <a:t>i</a:t>
            </a:r>
            <a:r>
              <a:rPr sz="1800" err="1">
                <a:latin typeface="Calibri Light"/>
                <a:cs typeface="Calibri Light"/>
              </a:rPr>
              <a:t>o</a:t>
            </a:r>
            <a:r>
              <a:rPr sz="1800" spc="-50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s</a:t>
            </a:r>
            <a:r>
              <a:rPr sz="1800" spc="10" err="1">
                <a:latin typeface="Calibri Light"/>
                <a:cs typeface="Calibri Light"/>
              </a:rPr>
              <a:t>i</a:t>
            </a:r>
            <a:r>
              <a:rPr sz="1800" spc="-35" err="1">
                <a:latin typeface="Calibri Light"/>
                <a:cs typeface="Calibri Light"/>
              </a:rPr>
              <a:t>s</a:t>
            </a:r>
            <a:r>
              <a:rPr sz="1800" spc="-30" err="1">
                <a:latin typeface="Calibri Light"/>
                <a:cs typeface="Calibri Light"/>
              </a:rPr>
              <a:t>t</a:t>
            </a:r>
            <a:r>
              <a:rPr sz="1800" spc="-15" err="1">
                <a:latin typeface="Calibri Light"/>
                <a:cs typeface="Calibri Light"/>
              </a:rPr>
              <a:t>e</a:t>
            </a:r>
            <a:r>
              <a:rPr sz="1800" spc="-20" err="1">
                <a:latin typeface="Calibri Light"/>
                <a:cs typeface="Calibri Light"/>
              </a:rPr>
              <a:t>m</a:t>
            </a:r>
            <a:r>
              <a:rPr sz="1800" err="1">
                <a:latin typeface="Calibri Light"/>
                <a:cs typeface="Calibri Light"/>
              </a:rPr>
              <a:t>a</a:t>
            </a:r>
            <a:r>
              <a:rPr sz="1800" spc="-11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ou</a:t>
            </a:r>
            <a:r>
              <a:rPr sz="1800" spc="-5">
                <a:latin typeface="Calibri Light"/>
                <a:cs typeface="Calibri Light"/>
              </a:rPr>
              <a:t>,  </a:t>
            </a:r>
            <a:r>
              <a:rPr sz="1800" err="1">
                <a:latin typeface="Calibri Light"/>
                <a:cs typeface="Calibri Light"/>
              </a:rPr>
              <a:t>pelo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menos</a:t>
            </a:r>
            <a:r>
              <a:rPr sz="1800" spc="-5">
                <a:latin typeface="Calibri Light"/>
                <a:cs typeface="Calibri Light"/>
              </a:rPr>
              <a:t>,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serão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direcionadas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partir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 </a:t>
            </a:r>
            <a:r>
              <a:rPr sz="1800" spc="-5" err="1">
                <a:latin typeface="Calibri Light"/>
                <a:cs typeface="Calibri Light"/>
              </a:rPr>
              <a:t>próprio</a:t>
            </a:r>
            <a:r>
              <a:rPr sz="1800" spc="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Solar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>
                <a:latin typeface="Calibri Light"/>
                <a:cs typeface="Calibri Light"/>
              </a:rPr>
              <a:t> a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tratativa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 </a:t>
            </a:r>
            <a:r>
              <a:rPr sz="1800" spc="-10">
                <a:latin typeface="Calibri Light"/>
                <a:cs typeface="Calibri Light"/>
              </a:rPr>
              <a:t>Backoffice.</a:t>
            </a:r>
            <a:endParaRPr sz="1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750">
              <a:latin typeface="Calibri Light"/>
              <a:cs typeface="Calibri Light"/>
            </a:endParaRPr>
          </a:p>
          <a:p>
            <a:pPr marL="12700" marR="1248410">
              <a:lnSpc>
                <a:spcPct val="100000"/>
              </a:lnSpc>
            </a:pPr>
            <a:r>
              <a:rPr sz="1800" spc="-5" err="1">
                <a:latin typeface="Calibri Light"/>
                <a:cs typeface="Calibri Light"/>
              </a:rPr>
              <a:t>Ou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seja</a:t>
            </a:r>
            <a:r>
              <a:rPr sz="1800">
                <a:latin typeface="Calibri Light"/>
                <a:cs typeface="Calibri Light"/>
              </a:rPr>
              <a:t>: o </a:t>
            </a:r>
            <a:r>
              <a:rPr sz="1800" spc="-5" err="1">
                <a:latin typeface="Calibri Light"/>
                <a:cs typeface="Calibri Light"/>
              </a:rPr>
              <a:t>vendedor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não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precisa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mais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sair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 Solar </a:t>
            </a:r>
            <a:r>
              <a:rPr sz="1800" spc="-10">
                <a:latin typeface="Calibri Light"/>
                <a:cs typeface="Calibri Light"/>
              </a:rPr>
              <a:t>para </a:t>
            </a:r>
            <a:r>
              <a:rPr sz="1800" spc="-10" err="1">
                <a:latin typeface="Calibri Light"/>
                <a:cs typeface="Calibri Light"/>
              </a:rPr>
              <a:t>consultar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em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outros </a:t>
            </a:r>
            <a:r>
              <a:rPr sz="1800" spc="-10" err="1">
                <a:latin typeface="Calibri Light"/>
                <a:cs typeface="Calibri Light"/>
              </a:rPr>
              <a:t>sistemas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as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eventuais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pendências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cliente</a:t>
            </a:r>
            <a:r>
              <a:rPr sz="1800" spc="-10">
                <a:latin typeface="Calibri Light"/>
                <a:cs typeface="Calibri Light"/>
              </a:rPr>
              <a:t>!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76655" y="6838569"/>
            <a:ext cx="382651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latin typeface="Calibri Light"/>
                <a:cs typeface="Calibri Light"/>
              </a:rPr>
              <a:t>Acompanhe,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25">
                <a:latin typeface="Calibri Light"/>
                <a:cs typeface="Calibri Light"/>
              </a:rPr>
              <a:t>seguir, </a:t>
            </a:r>
            <a:r>
              <a:rPr sz="1800">
                <a:latin typeface="Calibri Light"/>
                <a:cs typeface="Calibri Light"/>
              </a:rPr>
              <a:t>alguns </a:t>
            </a:r>
            <a:r>
              <a:rPr sz="1800" spc="-20">
                <a:latin typeface="Calibri Light"/>
                <a:cs typeface="Calibri Light"/>
              </a:rPr>
              <a:t>exemplos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tratativas</a:t>
            </a:r>
            <a:r>
              <a:rPr sz="1800" spc="-7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-3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pendências.</a:t>
            </a:r>
            <a:endParaRPr sz="1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5198745" cy="736600"/>
          </a:xfrm>
          <a:custGeom>
            <a:avLst/>
            <a:gdLst/>
            <a:ahLst/>
            <a:cxnLst/>
            <a:rect l="l" t="t" r="r" b="b"/>
            <a:pathLst>
              <a:path w="5198745" h="736600">
                <a:moveTo>
                  <a:pt x="5198364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976495" y="736092"/>
                </a:lnTo>
                <a:lnTo>
                  <a:pt x="5021215" y="731585"/>
                </a:lnTo>
                <a:lnTo>
                  <a:pt x="5062864" y="718659"/>
                </a:lnTo>
                <a:lnTo>
                  <a:pt x="5100552" y="698205"/>
                </a:lnTo>
                <a:lnTo>
                  <a:pt x="5133387" y="671115"/>
                </a:lnTo>
                <a:lnTo>
                  <a:pt x="5160477" y="638281"/>
                </a:lnTo>
                <a:lnTo>
                  <a:pt x="5180931" y="600593"/>
                </a:lnTo>
                <a:lnTo>
                  <a:pt x="5193857" y="558943"/>
                </a:lnTo>
                <a:lnTo>
                  <a:pt x="5198364" y="514223"/>
                </a:lnTo>
                <a:lnTo>
                  <a:pt x="5198364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27354" y="132969"/>
            <a:ext cx="460057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7225" algn="l"/>
                <a:tab pos="2484120" algn="l"/>
              </a:tabLst>
            </a:pPr>
            <a:r>
              <a:rPr sz="2600" spc="175">
                <a:latin typeface="Calibri"/>
                <a:cs typeface="Calibri"/>
              </a:rPr>
              <a:t>TRATATIVA	</a:t>
            </a:r>
            <a:r>
              <a:rPr sz="2600" spc="150">
                <a:latin typeface="Calibri"/>
                <a:cs typeface="Calibri"/>
              </a:rPr>
              <a:t>DE	</a:t>
            </a:r>
            <a:r>
              <a:rPr sz="2600" spc="265">
                <a:latin typeface="Calibri"/>
                <a:cs typeface="Calibri"/>
              </a:rPr>
              <a:t>PENDÊNCIAS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D0AEA62E-2FDE-F9EA-ECA6-6F42A0E2F15C}"/>
              </a:ext>
            </a:extLst>
          </p:cNvPr>
          <p:cNvSpPr/>
          <p:nvPr/>
        </p:nvSpPr>
        <p:spPr>
          <a:xfrm>
            <a:off x="4027258" y="1006043"/>
            <a:ext cx="4137484" cy="847254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>
                <a:solidFill>
                  <a:schemeClr val="bg1"/>
                </a:solidFill>
              </a:rPr>
              <a:t>16 Pendências usadas no legado </a:t>
            </a:r>
          </a:p>
        </p:txBody>
      </p:sp>
      <p:cxnSp>
        <p:nvCxnSpPr>
          <p:cNvPr id="16" name="Conector: Angulado 15">
            <a:extLst>
              <a:ext uri="{FF2B5EF4-FFF2-40B4-BE49-F238E27FC236}">
                <a16:creationId xmlns:a16="http://schemas.microsoft.com/office/drawing/2014/main" id="{45AA916F-D7C4-B9D5-8BA2-211FF8DD4804}"/>
              </a:ext>
            </a:extLst>
          </p:cNvPr>
          <p:cNvCxnSpPr>
            <a:cxnSpLocks/>
            <a:stCxn id="15" idx="2"/>
            <a:endCxn id="17" idx="0"/>
          </p:cNvCxnSpPr>
          <p:nvPr/>
        </p:nvCxnSpPr>
        <p:spPr>
          <a:xfrm rot="5400000">
            <a:off x="3794971" y="252080"/>
            <a:ext cx="699813" cy="3902246"/>
          </a:xfrm>
          <a:prstGeom prst="bentConnector3">
            <a:avLst>
              <a:gd name="adj1" fmla="val 50000"/>
            </a:avLst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tângulo: Cantos Arredondados 16">
            <a:extLst>
              <a:ext uri="{FF2B5EF4-FFF2-40B4-BE49-F238E27FC236}">
                <a16:creationId xmlns:a16="http://schemas.microsoft.com/office/drawing/2014/main" id="{18B6B9BA-15A0-8C85-370E-EF4460506B73}"/>
              </a:ext>
            </a:extLst>
          </p:cNvPr>
          <p:cNvSpPr/>
          <p:nvPr/>
        </p:nvSpPr>
        <p:spPr>
          <a:xfrm>
            <a:off x="697159" y="2553110"/>
            <a:ext cx="2993190" cy="847254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>
                <a:solidFill>
                  <a:schemeClr val="bg1"/>
                </a:solidFill>
              </a:rPr>
              <a:t>DEIXAM DE EXISTIR</a:t>
            </a:r>
          </a:p>
        </p:txBody>
      </p:sp>
      <p:sp>
        <p:nvSpPr>
          <p:cNvPr id="18" name="Retângulo: Cantos Arredondados 17">
            <a:extLst>
              <a:ext uri="{FF2B5EF4-FFF2-40B4-BE49-F238E27FC236}">
                <a16:creationId xmlns:a16="http://schemas.microsoft.com/office/drawing/2014/main" id="{F39E6165-D201-0BFA-2A33-FF98C7718F3B}"/>
              </a:ext>
            </a:extLst>
          </p:cNvPr>
          <p:cNvSpPr/>
          <p:nvPr/>
        </p:nvSpPr>
        <p:spPr>
          <a:xfrm>
            <a:off x="4599405" y="2581277"/>
            <a:ext cx="2993190" cy="847254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>
                <a:solidFill>
                  <a:schemeClr val="bg1"/>
                </a:solidFill>
              </a:rPr>
              <a:t>TRATAMENTO AUTOMATICO </a:t>
            </a:r>
          </a:p>
        </p:txBody>
      </p:sp>
      <p:cxnSp>
        <p:nvCxnSpPr>
          <p:cNvPr id="19" name="Conector: Angulado 18">
            <a:extLst>
              <a:ext uri="{FF2B5EF4-FFF2-40B4-BE49-F238E27FC236}">
                <a16:creationId xmlns:a16="http://schemas.microsoft.com/office/drawing/2014/main" id="{8D80E3DF-5889-E269-F73E-6469E2509A35}"/>
              </a:ext>
            </a:extLst>
          </p:cNvPr>
          <p:cNvCxnSpPr>
            <a:cxnSpLocks/>
            <a:stCxn id="15" idx="2"/>
            <a:endCxn id="18" idx="0"/>
          </p:cNvCxnSpPr>
          <p:nvPr/>
        </p:nvCxnSpPr>
        <p:spPr>
          <a:xfrm rot="5400000">
            <a:off x="5732010" y="2217287"/>
            <a:ext cx="727980" cy="12700"/>
          </a:xfrm>
          <a:prstGeom prst="bentConnector3">
            <a:avLst>
              <a:gd name="adj1" fmla="val 50000"/>
            </a:avLst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tângulo: Cantos Arredondados 19">
            <a:extLst>
              <a:ext uri="{FF2B5EF4-FFF2-40B4-BE49-F238E27FC236}">
                <a16:creationId xmlns:a16="http://schemas.microsoft.com/office/drawing/2014/main" id="{C6397258-EDB6-6B64-C25D-8DB57EDD2D8A}"/>
              </a:ext>
            </a:extLst>
          </p:cNvPr>
          <p:cNvSpPr/>
          <p:nvPr/>
        </p:nvSpPr>
        <p:spPr>
          <a:xfrm>
            <a:off x="8732651" y="2581277"/>
            <a:ext cx="2993190" cy="847254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>
                <a:solidFill>
                  <a:schemeClr val="bg1"/>
                </a:solidFill>
              </a:rPr>
              <a:t>TRATAMENTO</a:t>
            </a:r>
          </a:p>
          <a:p>
            <a:pPr algn="ctr"/>
            <a:r>
              <a:rPr lang="pt-BR" sz="2000" b="1">
                <a:solidFill>
                  <a:schemeClr val="bg1"/>
                </a:solidFill>
              </a:rPr>
              <a:t>BKO COM/DAC</a:t>
            </a:r>
          </a:p>
        </p:txBody>
      </p:sp>
      <p:cxnSp>
        <p:nvCxnSpPr>
          <p:cNvPr id="21" name="Conector: Angulado 20">
            <a:extLst>
              <a:ext uri="{FF2B5EF4-FFF2-40B4-BE49-F238E27FC236}">
                <a16:creationId xmlns:a16="http://schemas.microsoft.com/office/drawing/2014/main" id="{544FBE44-2551-7B96-8F26-F8A29D486822}"/>
              </a:ext>
            </a:extLst>
          </p:cNvPr>
          <p:cNvCxnSpPr>
            <a:cxnSpLocks/>
            <a:stCxn id="15" idx="2"/>
            <a:endCxn id="20" idx="0"/>
          </p:cNvCxnSpPr>
          <p:nvPr/>
        </p:nvCxnSpPr>
        <p:spPr>
          <a:xfrm rot="16200000" flipH="1">
            <a:off x="7798633" y="150664"/>
            <a:ext cx="727980" cy="4133246"/>
          </a:xfrm>
          <a:prstGeom prst="bentConnector3">
            <a:avLst>
              <a:gd name="adj1" fmla="val 50000"/>
            </a:avLst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201DD760-AD3D-F8CC-48F4-7C6B8195DB3A}"/>
              </a:ext>
            </a:extLst>
          </p:cNvPr>
          <p:cNvSpPr txBox="1"/>
          <p:nvPr/>
        </p:nvSpPr>
        <p:spPr>
          <a:xfrm flipH="1">
            <a:off x="871614" y="4223504"/>
            <a:ext cx="3386644" cy="19979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pt-BR" sz="1400" b="1"/>
              <a:t>SOLICITADA PELO OPERADOR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pt-BR" sz="1400" b="1" i="0" u="none" strike="noStrike">
                <a:effectLst/>
              </a:rPr>
              <a:t>VERIFICACAO CREDITO EXTERNO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pt-BR" sz="1400" b="1" i="0" u="none" strike="noStrike">
                <a:effectLst/>
              </a:rPr>
              <a:t>VERIFICACAO CREDITO INTERNO</a:t>
            </a:r>
            <a:r>
              <a:rPr lang="pt-BR" sz="1400" b="1"/>
              <a:t>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pt-BR" sz="1400" b="1" i="0" u="none" strike="noStrike">
                <a:effectLst/>
              </a:rPr>
              <a:t>PERFIL CLIENTE X PRODUTOS</a:t>
            </a:r>
            <a:r>
              <a:rPr lang="pt-BR" sz="1400" b="1"/>
              <a:t>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pt-BR" sz="1400" b="1"/>
              <a:t>VISTORIA DE ENDERECO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pt-BR" sz="1400" b="1"/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7AC6F670-2B20-4568-F07F-737778FAB33F}"/>
              </a:ext>
            </a:extLst>
          </p:cNvPr>
          <p:cNvSpPr txBox="1"/>
          <p:nvPr/>
        </p:nvSpPr>
        <p:spPr>
          <a:xfrm>
            <a:off x="8639741" y="4223504"/>
            <a:ext cx="3279254" cy="40292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pt-BR" sz="1400" b="1"/>
              <a:t>DUPLICIDADE DE CPF/CNPJ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pt-BR" sz="1400" b="1"/>
              <a:t>CONECTADO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pt-BR" sz="1400" b="1"/>
              <a:t>CONECTADO ME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pt-BR" sz="1400" b="1"/>
              <a:t>DESCONECTADO SSI FRAUDE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pt-BR" sz="1400" b="1"/>
              <a:t>CANCELADA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pt-BR" sz="1400" b="1"/>
              <a:t>DESCONECTADO POR OPÇÃO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pt-BR" sz="1400" b="1"/>
              <a:t>DESCONECTADO POR INAD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pt-BR" sz="1400" b="1"/>
              <a:t>DESABILITADO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pt-BR" sz="1400" b="1"/>
              <a:t>CRÉDITO EXTERNO – N2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pt-BR" sz="1400" b="1"/>
              <a:t>ENDEREÇO EXISTENTE </a:t>
            </a:r>
            <a:r>
              <a:rPr lang="pt-BR" b="1">
                <a:solidFill>
                  <a:srgbClr val="C00000"/>
                </a:solidFill>
              </a:rPr>
              <a:t>* </a:t>
            </a:r>
            <a:r>
              <a:rPr lang="pt-BR" sz="1400" b="1"/>
              <a:t>(48hs)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pt-BR" sz="1400" b="1"/>
              <a:t>ENDEREÇO INAD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pt-BR" sz="1400" b="1"/>
              <a:t>PROBLEMA SPC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605BDB88-3432-7DDA-9D70-BAE1EA53B5A4}"/>
              </a:ext>
            </a:extLst>
          </p:cNvPr>
          <p:cNvSpPr txBox="1"/>
          <p:nvPr/>
        </p:nvSpPr>
        <p:spPr>
          <a:xfrm>
            <a:off x="4433658" y="4223504"/>
            <a:ext cx="3852447" cy="29674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pt-BR" sz="1400" b="1"/>
              <a:t>DUPLICIDADE DE CPF/CNPJ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pt-BR" sz="1400" b="1"/>
              <a:t>CONECTADO (DESCONEXÃO SSI)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pt-BR" sz="1400" b="1"/>
              <a:t>DESABILITADO (DESCONEXÃO SSI)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pt-BR" sz="1400" b="1"/>
              <a:t>PENDENTE DE INSTALAÇÃO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pt-BR" sz="1400" b="1"/>
              <a:t>RESERVA TELEFONICA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pt-BR" sz="1400" b="1"/>
              <a:t>OUTROS – ENDEREÇO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pt-BR" sz="1400" b="1"/>
              <a:t>ENDEREÇO ANALISE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pt-BR" sz="1400" b="1"/>
              <a:t>RESERVA TEL PORTABILIDADE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pt-BR" sz="1400" b="1"/>
          </a:p>
        </p:txBody>
      </p:sp>
      <p:sp>
        <p:nvSpPr>
          <p:cNvPr id="27" name="Retângulo 26">
            <a:extLst>
              <a:ext uri="{FF2B5EF4-FFF2-40B4-BE49-F238E27FC236}">
                <a16:creationId xmlns:a16="http://schemas.microsoft.com/office/drawing/2014/main" id="{180C335B-D59F-0920-492D-E75C8BEFA9CA}"/>
              </a:ext>
            </a:extLst>
          </p:cNvPr>
          <p:cNvSpPr/>
          <p:nvPr/>
        </p:nvSpPr>
        <p:spPr>
          <a:xfrm>
            <a:off x="122008" y="7636307"/>
            <a:ext cx="3905250" cy="45193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100" b="1">
                <a:solidFill>
                  <a:schemeClr val="tx1"/>
                </a:solidFill>
              </a:rPr>
              <a:t>ANÁLISE TÉCNICA –  TI - SLA 4H À 48H MEDIANTE CHAMADO</a:t>
            </a:r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B9CD7D4E-CE6F-0178-ABAD-839988888CD9}"/>
              </a:ext>
            </a:extLst>
          </p:cNvPr>
          <p:cNvSpPr txBox="1"/>
          <p:nvPr/>
        </p:nvSpPr>
        <p:spPr>
          <a:xfrm>
            <a:off x="1925892" y="3364391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5400" b="1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5E737596-001C-901B-5923-C1DF527902CC}"/>
              </a:ext>
            </a:extLst>
          </p:cNvPr>
          <p:cNvSpPr txBox="1"/>
          <p:nvPr/>
        </p:nvSpPr>
        <p:spPr>
          <a:xfrm>
            <a:off x="5828138" y="3364391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5400" b="1">
                <a:solidFill>
                  <a:srgbClr val="C00000"/>
                </a:solidFill>
              </a:rPr>
              <a:t>6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08AAE6CB-16C6-CF1A-3A4D-8BB73B320995}"/>
              </a:ext>
            </a:extLst>
          </p:cNvPr>
          <p:cNvSpPr txBox="1"/>
          <p:nvPr/>
        </p:nvSpPr>
        <p:spPr>
          <a:xfrm>
            <a:off x="9961384" y="3364391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5400" b="1">
                <a:solidFill>
                  <a:srgbClr val="C00000"/>
                </a:solidFill>
              </a:rPr>
              <a:t>5</a:t>
            </a:r>
          </a:p>
        </p:txBody>
      </p:sp>
      <p:pic>
        <p:nvPicPr>
          <p:cNvPr id="4098" name="Picture 2" descr="Joinha Vetores, Ícones e Planos de Fundo para Baixar Grátis">
            <a:extLst>
              <a:ext uri="{FF2B5EF4-FFF2-40B4-BE49-F238E27FC236}">
                <a16:creationId xmlns:a16="http://schemas.microsoft.com/office/drawing/2014/main" id="{768952DE-4590-77A9-A01D-6A7FF78EAE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193"/>
          <a:stretch/>
        </p:blipFill>
        <p:spPr bwMode="auto">
          <a:xfrm>
            <a:off x="207036" y="1948127"/>
            <a:ext cx="917824" cy="847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Joinha Vetores, Ícones e Planos de Fundo para Baixar Grátis">
            <a:extLst>
              <a:ext uri="{FF2B5EF4-FFF2-40B4-BE49-F238E27FC236}">
                <a16:creationId xmlns:a16="http://schemas.microsoft.com/office/drawing/2014/main" id="{4B869884-471B-BD37-C57B-BB933E39BD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193"/>
          <a:stretch/>
        </p:blipFill>
        <p:spPr bwMode="auto">
          <a:xfrm>
            <a:off x="4061689" y="1989671"/>
            <a:ext cx="917824" cy="847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Elipse 31">
            <a:extLst>
              <a:ext uri="{FF2B5EF4-FFF2-40B4-BE49-F238E27FC236}">
                <a16:creationId xmlns:a16="http://schemas.microsoft.com/office/drawing/2014/main" id="{63BBE326-D1E5-6779-C4BE-6A1AADF591BC}"/>
              </a:ext>
            </a:extLst>
          </p:cNvPr>
          <p:cNvSpPr/>
          <p:nvPr/>
        </p:nvSpPr>
        <p:spPr>
          <a:xfrm>
            <a:off x="8286105" y="2056171"/>
            <a:ext cx="893091" cy="847254"/>
          </a:xfrm>
          <a:prstGeom prst="ellipse">
            <a:avLst/>
          </a:prstGeom>
          <a:solidFill>
            <a:srgbClr val="006EB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SLA </a:t>
            </a:r>
          </a:p>
          <a:p>
            <a:pPr algn="ctr"/>
            <a:r>
              <a:rPr lang="pt-BR" sz="1600" b="1">
                <a:solidFill>
                  <a:schemeClr val="bg1"/>
                </a:solidFill>
              </a:rPr>
              <a:t>10 MIN</a:t>
            </a:r>
          </a:p>
        </p:txBody>
      </p:sp>
    </p:spTree>
  </p:cSld>
  <p:clrMapOvr>
    <a:masterClrMapping/>
  </p:clrMapOvr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5198745" cy="736600"/>
          </a:xfrm>
          <a:custGeom>
            <a:avLst/>
            <a:gdLst/>
            <a:ahLst/>
            <a:cxnLst/>
            <a:rect l="l" t="t" r="r" b="b"/>
            <a:pathLst>
              <a:path w="5198745" h="736600">
                <a:moveTo>
                  <a:pt x="5198364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976495" y="736092"/>
                </a:lnTo>
                <a:lnTo>
                  <a:pt x="5021215" y="731585"/>
                </a:lnTo>
                <a:lnTo>
                  <a:pt x="5062864" y="718659"/>
                </a:lnTo>
                <a:lnTo>
                  <a:pt x="5100552" y="698205"/>
                </a:lnTo>
                <a:lnTo>
                  <a:pt x="5133387" y="671115"/>
                </a:lnTo>
                <a:lnTo>
                  <a:pt x="5160477" y="638281"/>
                </a:lnTo>
                <a:lnTo>
                  <a:pt x="5180931" y="600593"/>
                </a:lnTo>
                <a:lnTo>
                  <a:pt x="5193857" y="558943"/>
                </a:lnTo>
                <a:lnTo>
                  <a:pt x="5198364" y="514223"/>
                </a:lnTo>
                <a:lnTo>
                  <a:pt x="5198364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27354" y="132969"/>
            <a:ext cx="460057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7225" algn="l"/>
                <a:tab pos="2484120" algn="l"/>
              </a:tabLst>
            </a:pPr>
            <a:r>
              <a:rPr sz="2600" spc="175">
                <a:latin typeface="Calibri"/>
                <a:cs typeface="Calibri"/>
              </a:rPr>
              <a:t>TRATATIVA	</a:t>
            </a:r>
            <a:r>
              <a:rPr sz="2600" spc="150">
                <a:latin typeface="Calibri"/>
                <a:cs typeface="Calibri"/>
              </a:rPr>
              <a:t>DE	</a:t>
            </a:r>
            <a:r>
              <a:rPr sz="2600" spc="265">
                <a:latin typeface="Calibri"/>
                <a:cs typeface="Calibri"/>
              </a:rPr>
              <a:t>PENDÊNCIAS</a:t>
            </a:r>
            <a:endParaRPr sz="260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916939" y="2151380"/>
            <a:ext cx="10393045" cy="5551805"/>
            <a:chOff x="916939" y="2151380"/>
            <a:chExt cx="10393045" cy="5551805"/>
          </a:xfrm>
        </p:grpSpPr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29639" y="2164080"/>
              <a:ext cx="7060692" cy="55260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923289" y="2157730"/>
              <a:ext cx="7073900" cy="5539105"/>
            </a:xfrm>
            <a:custGeom>
              <a:avLst/>
              <a:gdLst/>
              <a:ahLst/>
              <a:cxnLst/>
              <a:rect l="l" t="t" r="r" b="b"/>
              <a:pathLst>
                <a:path w="7073900" h="5539105">
                  <a:moveTo>
                    <a:pt x="0" y="5538724"/>
                  </a:moveTo>
                  <a:lnTo>
                    <a:pt x="7073392" y="5538724"/>
                  </a:lnTo>
                  <a:lnTo>
                    <a:pt x="7073392" y="0"/>
                  </a:lnTo>
                  <a:lnTo>
                    <a:pt x="0" y="0"/>
                  </a:lnTo>
                  <a:lnTo>
                    <a:pt x="0" y="5538724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7530083" y="3587496"/>
              <a:ext cx="3779520" cy="1760220"/>
            </a:xfrm>
            <a:custGeom>
              <a:avLst/>
              <a:gdLst/>
              <a:ahLst/>
              <a:cxnLst/>
              <a:rect l="l" t="t" r="r" b="b"/>
              <a:pathLst>
                <a:path w="3779520" h="1760220">
                  <a:moveTo>
                    <a:pt x="3779520" y="0"/>
                  </a:moveTo>
                  <a:lnTo>
                    <a:pt x="0" y="0"/>
                  </a:lnTo>
                  <a:lnTo>
                    <a:pt x="0" y="1760219"/>
                  </a:lnTo>
                  <a:lnTo>
                    <a:pt x="3779520" y="1760219"/>
                  </a:lnTo>
                  <a:lnTo>
                    <a:pt x="3779520" y="0"/>
                  </a:lnTo>
                  <a:close/>
                </a:path>
              </a:pathLst>
            </a:custGeom>
            <a:solidFill>
              <a:srgbClr val="E2252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173468" y="3293364"/>
              <a:ext cx="2162555" cy="542544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7773923" y="3381756"/>
              <a:ext cx="1393190" cy="358140"/>
            </a:xfrm>
            <a:custGeom>
              <a:avLst/>
              <a:gdLst/>
              <a:ahLst/>
              <a:cxnLst/>
              <a:rect l="l" t="t" r="r" b="b"/>
              <a:pathLst>
                <a:path w="1393190" h="358139">
                  <a:moveTo>
                    <a:pt x="1392935" y="0"/>
                  </a:moveTo>
                  <a:lnTo>
                    <a:pt x="0" y="0"/>
                  </a:lnTo>
                  <a:lnTo>
                    <a:pt x="0" y="358139"/>
                  </a:lnTo>
                  <a:lnTo>
                    <a:pt x="1392935" y="358139"/>
                  </a:lnTo>
                  <a:lnTo>
                    <a:pt x="1392935" y="0"/>
                  </a:lnTo>
                  <a:close/>
                </a:path>
              </a:pathLst>
            </a:custGeom>
            <a:solidFill>
              <a:srgbClr val="FFBB4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7892033" y="3389122"/>
            <a:ext cx="2967355" cy="1620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spc="-30">
                <a:solidFill>
                  <a:srgbClr val="434346"/>
                </a:solidFill>
                <a:latin typeface="Calibri"/>
                <a:cs typeface="Calibri"/>
              </a:rPr>
              <a:t>#ATENÇÃO!</a:t>
            </a:r>
            <a:endParaRPr sz="1900">
              <a:latin typeface="Calibri"/>
              <a:cs typeface="Calibri"/>
            </a:endParaRPr>
          </a:p>
          <a:p>
            <a:pPr marL="71120" marR="5080">
              <a:lnSpc>
                <a:spcPct val="131000"/>
              </a:lnSpc>
              <a:spcBef>
                <a:spcPts val="1480"/>
              </a:spcBef>
            </a:pPr>
            <a:r>
              <a:rPr sz="1400" spc="-20">
                <a:solidFill>
                  <a:srgbClr val="FFFFFF"/>
                </a:solidFill>
                <a:latin typeface="Calibri Light"/>
                <a:cs typeface="Calibri Light"/>
              </a:rPr>
              <a:t>Para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o 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tratamento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de pendências </a:t>
            </a:r>
            <a:r>
              <a:rPr sz="1400" spc="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geradas com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a ação do 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vendedor, 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será 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ne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c</a:t>
            </a:r>
            <a:r>
              <a:rPr sz="1400" spc="-25">
                <a:solidFill>
                  <a:srgbClr val="FFFFFF"/>
                </a:solidFill>
                <a:latin typeface="Calibri Light"/>
                <a:cs typeface="Calibri Light"/>
              </a:rPr>
              <a:t>e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s</a:t>
            </a:r>
            <a:r>
              <a:rPr sz="1400" spc="-20">
                <a:solidFill>
                  <a:srgbClr val="FFFFFF"/>
                </a:solidFill>
                <a:latin typeface="Calibri Light"/>
                <a:cs typeface="Calibri Light"/>
              </a:rPr>
              <a:t>s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á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r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i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o</a:t>
            </a:r>
            <a:r>
              <a:rPr sz="1400" spc="-5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c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a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r</a:t>
            </a:r>
            <a:r>
              <a:rPr sz="1400" spc="-30">
                <a:solidFill>
                  <a:srgbClr val="FFFFFF"/>
                </a:solidFill>
                <a:latin typeface="Calibri Light"/>
                <a:cs typeface="Calibri Light"/>
              </a:rPr>
              <a:t>r</a:t>
            </a:r>
            <a:r>
              <a:rPr sz="1400" spc="-25">
                <a:solidFill>
                  <a:srgbClr val="FFFFFF"/>
                </a:solidFill>
                <a:latin typeface="Calibri Light"/>
                <a:cs typeface="Calibri Light"/>
              </a:rPr>
              <a:t>e</a:t>
            </a:r>
            <a:r>
              <a:rPr sz="1400" spc="-35">
                <a:solidFill>
                  <a:srgbClr val="FFFFFF"/>
                </a:solidFill>
                <a:latin typeface="Calibri Light"/>
                <a:cs typeface="Calibri Light"/>
              </a:rPr>
              <a:t>g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a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r</a:t>
            </a:r>
            <a:r>
              <a:rPr sz="1400" spc="-4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o</a:t>
            </a:r>
            <a:r>
              <a:rPr sz="1400" spc="-3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do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c</a:t>
            </a:r>
            <a:r>
              <a:rPr sz="1400" spc="-25">
                <a:solidFill>
                  <a:srgbClr val="FFFFFF"/>
                </a:solidFill>
                <a:latin typeface="Calibri Light"/>
                <a:cs typeface="Calibri Light"/>
              </a:rPr>
              <a:t>u</a:t>
            </a:r>
            <a:r>
              <a:rPr sz="1400" spc="-20">
                <a:solidFill>
                  <a:srgbClr val="FFFFFF"/>
                </a:solidFill>
                <a:latin typeface="Calibri Light"/>
                <a:cs typeface="Calibri Light"/>
              </a:rPr>
              <a:t>m</a:t>
            </a:r>
            <a:r>
              <a:rPr sz="1400" spc="-25">
                <a:solidFill>
                  <a:srgbClr val="FFFFFF"/>
                </a:solidFill>
                <a:latin typeface="Calibri Light"/>
                <a:cs typeface="Calibri Light"/>
              </a:rPr>
              <a:t>en</a:t>
            </a:r>
            <a:r>
              <a:rPr sz="1400" spc="-30">
                <a:solidFill>
                  <a:srgbClr val="FFFFFF"/>
                </a:solidFill>
                <a:latin typeface="Calibri Light"/>
                <a:cs typeface="Calibri Light"/>
              </a:rPr>
              <a:t>t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o</a:t>
            </a:r>
            <a:r>
              <a:rPr sz="1400" spc="-6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25">
                <a:solidFill>
                  <a:srgbClr val="FFFFFF"/>
                </a:solidFill>
                <a:latin typeface="Calibri Light"/>
                <a:cs typeface="Calibri Light"/>
              </a:rPr>
              <a:t>e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xi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gi</a:t>
            </a:r>
            <a:r>
              <a:rPr sz="1400" spc="-25">
                <a:solidFill>
                  <a:srgbClr val="FFFFFF"/>
                </a:solidFill>
                <a:latin typeface="Calibri Light"/>
                <a:cs typeface="Calibri Light"/>
              </a:rPr>
              <a:t>d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o  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para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a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liberação</a:t>
            </a:r>
            <a:r>
              <a:rPr sz="1400" spc="-2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da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pendência.</a:t>
            </a:r>
            <a:endParaRPr sz="1400">
              <a:latin typeface="Calibri Light"/>
              <a:cs typeface="Calibri Ligh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28929" y="1028192"/>
            <a:ext cx="58153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8435" indent="-166370">
              <a:lnSpc>
                <a:spcPct val="1000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79070" algn="l"/>
              </a:tabLst>
            </a:pPr>
            <a:r>
              <a:rPr sz="1800" spc="-10">
                <a:latin typeface="Calibri Light"/>
                <a:cs typeface="Calibri Light"/>
              </a:rPr>
              <a:t>Confira</a:t>
            </a:r>
            <a:r>
              <a:rPr sz="1800" spc="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alguns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exemplos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pendências</a:t>
            </a:r>
            <a:r>
              <a:rPr sz="1800" spc="-7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-4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ação</a:t>
            </a:r>
            <a:r>
              <a:rPr sz="1800" spc="-7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</a:t>
            </a:r>
            <a:r>
              <a:rPr sz="1800" spc="-45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Vendedor:</a:t>
            </a:r>
            <a:endParaRPr sz="1800"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158430451"/>
      </p:ext>
    </p:extLst>
  </p:cSld>
  <p:clrMapOvr>
    <a:masterClrMapping/>
  </p:clrMapOvr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5198745" cy="736600"/>
          </a:xfrm>
          <a:custGeom>
            <a:avLst/>
            <a:gdLst/>
            <a:ahLst/>
            <a:cxnLst/>
            <a:rect l="l" t="t" r="r" b="b"/>
            <a:pathLst>
              <a:path w="5198745" h="736600">
                <a:moveTo>
                  <a:pt x="5198364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976495" y="736092"/>
                </a:lnTo>
                <a:lnTo>
                  <a:pt x="5021215" y="731585"/>
                </a:lnTo>
                <a:lnTo>
                  <a:pt x="5062864" y="718659"/>
                </a:lnTo>
                <a:lnTo>
                  <a:pt x="5100552" y="698205"/>
                </a:lnTo>
                <a:lnTo>
                  <a:pt x="5133387" y="671115"/>
                </a:lnTo>
                <a:lnTo>
                  <a:pt x="5160477" y="638281"/>
                </a:lnTo>
                <a:lnTo>
                  <a:pt x="5180931" y="600593"/>
                </a:lnTo>
                <a:lnTo>
                  <a:pt x="5193857" y="558943"/>
                </a:lnTo>
                <a:lnTo>
                  <a:pt x="5198364" y="514223"/>
                </a:lnTo>
                <a:lnTo>
                  <a:pt x="5198364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27354" y="132969"/>
            <a:ext cx="460057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7225" algn="l"/>
                <a:tab pos="2484120" algn="l"/>
              </a:tabLst>
            </a:pPr>
            <a:r>
              <a:rPr sz="2600" spc="175">
                <a:latin typeface="Calibri"/>
                <a:cs typeface="Calibri"/>
              </a:rPr>
              <a:t>TRATATIVA	</a:t>
            </a:r>
            <a:r>
              <a:rPr sz="2600" spc="150">
                <a:latin typeface="Calibri"/>
                <a:cs typeface="Calibri"/>
              </a:rPr>
              <a:t>DE	</a:t>
            </a:r>
            <a:r>
              <a:rPr sz="2600" spc="265">
                <a:latin typeface="Calibri"/>
                <a:cs typeface="Calibri"/>
              </a:rPr>
              <a:t>PENDÊNCIAS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8929" y="1028192"/>
            <a:ext cx="61461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8435" indent="-166370">
              <a:lnSpc>
                <a:spcPct val="1000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79070" algn="l"/>
              </a:tabLst>
            </a:pPr>
            <a:r>
              <a:rPr sz="1800" spc="-10">
                <a:latin typeface="Calibri Light"/>
                <a:cs typeface="Calibri Light"/>
              </a:rPr>
              <a:t>Confira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alguns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exemplos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pendências</a:t>
            </a:r>
            <a:r>
              <a:rPr sz="1800" spc="-7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-4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atuação</a:t>
            </a:r>
            <a:r>
              <a:rPr sz="1800" spc="-5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</a:t>
            </a:r>
            <a:r>
              <a:rPr sz="1800" spc="-5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Backoffice: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162560" y="2151380"/>
            <a:ext cx="11914505" cy="5359400"/>
            <a:chOff x="162560" y="2151380"/>
            <a:chExt cx="11914505" cy="5359400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75260" y="2164080"/>
              <a:ext cx="11888724" cy="5334000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168910" y="2157730"/>
              <a:ext cx="11901805" cy="5346700"/>
            </a:xfrm>
            <a:custGeom>
              <a:avLst/>
              <a:gdLst/>
              <a:ahLst/>
              <a:cxnLst/>
              <a:rect l="l" t="t" r="r" b="b"/>
              <a:pathLst>
                <a:path w="11901805" h="5346700">
                  <a:moveTo>
                    <a:pt x="0" y="5346700"/>
                  </a:moveTo>
                  <a:lnTo>
                    <a:pt x="11901424" y="5346700"/>
                  </a:lnTo>
                  <a:lnTo>
                    <a:pt x="11901424" y="0"/>
                  </a:lnTo>
                  <a:lnTo>
                    <a:pt x="0" y="0"/>
                  </a:lnTo>
                  <a:lnTo>
                    <a:pt x="0" y="5346700"/>
                  </a:lnTo>
                  <a:close/>
                </a:path>
              </a:pathLst>
            </a:custGeom>
            <a:ln w="12699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5198745" cy="736600"/>
          </a:xfrm>
          <a:custGeom>
            <a:avLst/>
            <a:gdLst/>
            <a:ahLst/>
            <a:cxnLst/>
            <a:rect l="l" t="t" r="r" b="b"/>
            <a:pathLst>
              <a:path w="5198745" h="736600">
                <a:moveTo>
                  <a:pt x="5198364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976495" y="736092"/>
                </a:lnTo>
                <a:lnTo>
                  <a:pt x="5021215" y="731585"/>
                </a:lnTo>
                <a:lnTo>
                  <a:pt x="5062864" y="718659"/>
                </a:lnTo>
                <a:lnTo>
                  <a:pt x="5100552" y="698205"/>
                </a:lnTo>
                <a:lnTo>
                  <a:pt x="5133387" y="671115"/>
                </a:lnTo>
                <a:lnTo>
                  <a:pt x="5160477" y="638281"/>
                </a:lnTo>
                <a:lnTo>
                  <a:pt x="5180931" y="600593"/>
                </a:lnTo>
                <a:lnTo>
                  <a:pt x="5193857" y="558943"/>
                </a:lnTo>
                <a:lnTo>
                  <a:pt x="5198364" y="514223"/>
                </a:lnTo>
                <a:lnTo>
                  <a:pt x="5198364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27354" y="132969"/>
            <a:ext cx="460057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7225" algn="l"/>
                <a:tab pos="2484120" algn="l"/>
              </a:tabLst>
            </a:pPr>
            <a:r>
              <a:rPr sz="2600" spc="175">
                <a:latin typeface="Calibri"/>
                <a:cs typeface="Calibri"/>
              </a:rPr>
              <a:t>TRATATIVA	</a:t>
            </a:r>
            <a:r>
              <a:rPr sz="2600" spc="150">
                <a:latin typeface="Calibri"/>
                <a:cs typeface="Calibri"/>
              </a:rPr>
              <a:t>DE	</a:t>
            </a:r>
            <a:r>
              <a:rPr sz="2600" spc="265">
                <a:latin typeface="Calibri"/>
                <a:cs typeface="Calibri"/>
              </a:rPr>
              <a:t>PENDÊNCIAS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8929" y="1028192"/>
            <a:ext cx="62071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8435" indent="-166370">
              <a:lnSpc>
                <a:spcPct val="1000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79070" algn="l"/>
              </a:tabLst>
            </a:pPr>
            <a:r>
              <a:rPr sz="1800" spc="-10">
                <a:latin typeface="Calibri Light"/>
                <a:cs typeface="Calibri Light"/>
              </a:rPr>
              <a:t>Confira</a:t>
            </a:r>
            <a:r>
              <a:rPr sz="1800" spc="3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alguns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exemplos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pendências</a:t>
            </a:r>
            <a:r>
              <a:rPr sz="1800" spc="-6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-35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Automação/Backoffice: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162560" y="2151380"/>
            <a:ext cx="11914505" cy="3939540"/>
            <a:chOff x="162560" y="2151380"/>
            <a:chExt cx="11914505" cy="3939540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75260" y="2164080"/>
              <a:ext cx="11888724" cy="3913631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168910" y="2157730"/>
              <a:ext cx="11901805" cy="3926840"/>
            </a:xfrm>
            <a:custGeom>
              <a:avLst/>
              <a:gdLst/>
              <a:ahLst/>
              <a:cxnLst/>
              <a:rect l="l" t="t" r="r" b="b"/>
              <a:pathLst>
                <a:path w="11901805" h="3926840">
                  <a:moveTo>
                    <a:pt x="0" y="3926331"/>
                  </a:moveTo>
                  <a:lnTo>
                    <a:pt x="11901424" y="3926331"/>
                  </a:lnTo>
                  <a:lnTo>
                    <a:pt x="11901424" y="0"/>
                  </a:lnTo>
                  <a:lnTo>
                    <a:pt x="0" y="0"/>
                  </a:lnTo>
                  <a:lnTo>
                    <a:pt x="0" y="3926331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5198745" cy="736600"/>
          </a:xfrm>
          <a:custGeom>
            <a:avLst/>
            <a:gdLst/>
            <a:ahLst/>
            <a:cxnLst/>
            <a:rect l="l" t="t" r="r" b="b"/>
            <a:pathLst>
              <a:path w="5198745" h="736600">
                <a:moveTo>
                  <a:pt x="5198364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976495" y="736092"/>
                </a:lnTo>
                <a:lnTo>
                  <a:pt x="5021215" y="731585"/>
                </a:lnTo>
                <a:lnTo>
                  <a:pt x="5062864" y="718659"/>
                </a:lnTo>
                <a:lnTo>
                  <a:pt x="5100552" y="698205"/>
                </a:lnTo>
                <a:lnTo>
                  <a:pt x="5133387" y="671115"/>
                </a:lnTo>
                <a:lnTo>
                  <a:pt x="5160477" y="638281"/>
                </a:lnTo>
                <a:lnTo>
                  <a:pt x="5180931" y="600593"/>
                </a:lnTo>
                <a:lnTo>
                  <a:pt x="5193857" y="558943"/>
                </a:lnTo>
                <a:lnTo>
                  <a:pt x="5198364" y="514223"/>
                </a:lnTo>
                <a:lnTo>
                  <a:pt x="5198364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27354" y="132969"/>
            <a:ext cx="460057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7225" algn="l"/>
                <a:tab pos="2484120" algn="l"/>
              </a:tabLst>
            </a:pPr>
            <a:r>
              <a:rPr sz="2600" spc="175">
                <a:latin typeface="Calibri"/>
                <a:cs typeface="Calibri"/>
              </a:rPr>
              <a:t>TRATATIVA	</a:t>
            </a:r>
            <a:r>
              <a:rPr sz="2600" spc="150">
                <a:latin typeface="Calibri"/>
                <a:cs typeface="Calibri"/>
              </a:rPr>
              <a:t>DE	</a:t>
            </a:r>
            <a:r>
              <a:rPr sz="2600" spc="265">
                <a:latin typeface="Calibri"/>
                <a:cs typeface="Calibri"/>
              </a:rPr>
              <a:t>PENDÊNCIAS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8929" y="1028192"/>
            <a:ext cx="53867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8435" indent="-166370">
              <a:lnSpc>
                <a:spcPct val="1000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79070" algn="l"/>
              </a:tabLst>
            </a:pPr>
            <a:r>
              <a:rPr sz="1800" spc="-10">
                <a:latin typeface="Calibri Light"/>
                <a:cs typeface="Calibri Light"/>
              </a:rPr>
              <a:t>Confira</a:t>
            </a:r>
            <a:r>
              <a:rPr sz="1800" spc="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alguns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exemplos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pendências</a:t>
            </a:r>
            <a:r>
              <a:rPr sz="1800" spc="-7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-4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atuação</a:t>
            </a:r>
            <a:r>
              <a:rPr sz="1800" spc="-5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-5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TI:</a:t>
            </a:r>
          </a:p>
        </p:txBody>
      </p:sp>
      <p:grpSp>
        <p:nvGrpSpPr>
          <p:cNvPr id="7" name="object 7"/>
          <p:cNvGrpSpPr/>
          <p:nvPr/>
        </p:nvGrpSpPr>
        <p:grpSpPr>
          <a:xfrm>
            <a:off x="162560" y="2152904"/>
            <a:ext cx="11914505" cy="2534285"/>
            <a:chOff x="162560" y="2152904"/>
            <a:chExt cx="11914505" cy="2534285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75260" y="2165604"/>
              <a:ext cx="11888724" cy="2508504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168910" y="2159254"/>
              <a:ext cx="11901805" cy="2521585"/>
            </a:xfrm>
            <a:custGeom>
              <a:avLst/>
              <a:gdLst/>
              <a:ahLst/>
              <a:cxnLst/>
              <a:rect l="l" t="t" r="r" b="b"/>
              <a:pathLst>
                <a:path w="11901805" h="2521585">
                  <a:moveTo>
                    <a:pt x="0" y="2521204"/>
                  </a:moveTo>
                  <a:lnTo>
                    <a:pt x="11901424" y="2521204"/>
                  </a:lnTo>
                  <a:lnTo>
                    <a:pt x="11901424" y="0"/>
                  </a:lnTo>
                  <a:lnTo>
                    <a:pt x="0" y="0"/>
                  </a:lnTo>
                  <a:lnTo>
                    <a:pt x="0" y="2521204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5198745" cy="736600"/>
          </a:xfrm>
          <a:custGeom>
            <a:avLst/>
            <a:gdLst/>
            <a:ahLst/>
            <a:cxnLst/>
            <a:rect l="l" t="t" r="r" b="b"/>
            <a:pathLst>
              <a:path w="5198745" h="736600">
                <a:moveTo>
                  <a:pt x="5198364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976495" y="736092"/>
                </a:lnTo>
                <a:lnTo>
                  <a:pt x="5021215" y="731585"/>
                </a:lnTo>
                <a:lnTo>
                  <a:pt x="5062864" y="718659"/>
                </a:lnTo>
                <a:lnTo>
                  <a:pt x="5100552" y="698205"/>
                </a:lnTo>
                <a:lnTo>
                  <a:pt x="5133387" y="671115"/>
                </a:lnTo>
                <a:lnTo>
                  <a:pt x="5160477" y="638281"/>
                </a:lnTo>
                <a:lnTo>
                  <a:pt x="5180931" y="600593"/>
                </a:lnTo>
                <a:lnTo>
                  <a:pt x="5193857" y="558943"/>
                </a:lnTo>
                <a:lnTo>
                  <a:pt x="5198364" y="514223"/>
                </a:lnTo>
                <a:lnTo>
                  <a:pt x="5198364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27354" y="132969"/>
            <a:ext cx="460057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7225" algn="l"/>
                <a:tab pos="2484120" algn="l"/>
              </a:tabLst>
            </a:pPr>
            <a:r>
              <a:rPr sz="2600" spc="175">
                <a:latin typeface="Calibri"/>
                <a:cs typeface="Calibri"/>
              </a:rPr>
              <a:t>TRATATIVA	</a:t>
            </a:r>
            <a:r>
              <a:rPr sz="2600" spc="150">
                <a:latin typeface="Calibri"/>
                <a:cs typeface="Calibri"/>
              </a:rPr>
              <a:t>DE	</a:t>
            </a:r>
            <a:r>
              <a:rPr sz="2600" spc="265">
                <a:latin typeface="Calibri"/>
                <a:cs typeface="Calibri"/>
              </a:rPr>
              <a:t>PENDÊNCIAS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11300563" cy="3043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2245" algn="l"/>
              </a:tabLst>
            </a:pPr>
            <a:r>
              <a:rPr sz="1800" spc="-10">
                <a:latin typeface="Calibri Light"/>
                <a:cs typeface="Calibri Light"/>
              </a:rPr>
              <a:t>Exemplo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tratativa</a:t>
            </a:r>
            <a:r>
              <a:rPr sz="1800" spc="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pendência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com necessidade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de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envio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-5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documentos</a:t>
            </a:r>
            <a:r>
              <a:rPr sz="1800" spc="-5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análise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e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tratamento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Backoffice: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165735" y="2160587"/>
            <a:ext cx="11908155" cy="1579880"/>
            <a:chOff x="165735" y="2160587"/>
            <a:chExt cx="11908155" cy="1579880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75260" y="2170176"/>
              <a:ext cx="11888724" cy="1560576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170497" y="2165350"/>
              <a:ext cx="11898630" cy="1570355"/>
            </a:xfrm>
            <a:custGeom>
              <a:avLst/>
              <a:gdLst/>
              <a:ahLst/>
              <a:cxnLst/>
              <a:rect l="l" t="t" r="r" b="b"/>
              <a:pathLst>
                <a:path w="11898630" h="1570354">
                  <a:moveTo>
                    <a:pt x="0" y="1570101"/>
                  </a:moveTo>
                  <a:lnTo>
                    <a:pt x="11898249" y="1570101"/>
                  </a:lnTo>
                  <a:lnTo>
                    <a:pt x="11898249" y="0"/>
                  </a:lnTo>
                  <a:lnTo>
                    <a:pt x="0" y="0"/>
                  </a:lnTo>
                  <a:lnTo>
                    <a:pt x="0" y="1570101"/>
                  </a:lnTo>
                  <a:close/>
                </a:path>
              </a:pathLst>
            </a:custGeom>
            <a:ln w="9525">
              <a:solidFill>
                <a:srgbClr val="A6A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/>
          <p:nvPr/>
        </p:nvSpPr>
        <p:spPr>
          <a:xfrm>
            <a:off x="3406140" y="5472684"/>
            <a:ext cx="3586479" cy="1477010"/>
          </a:xfrm>
          <a:custGeom>
            <a:avLst/>
            <a:gdLst/>
            <a:ahLst/>
            <a:cxnLst/>
            <a:rect l="l" t="t" r="r" b="b"/>
            <a:pathLst>
              <a:path w="3586479" h="1477009">
                <a:moveTo>
                  <a:pt x="3585971" y="0"/>
                </a:moveTo>
                <a:lnTo>
                  <a:pt x="0" y="0"/>
                </a:lnTo>
                <a:lnTo>
                  <a:pt x="0" y="1476756"/>
                </a:lnTo>
                <a:lnTo>
                  <a:pt x="3585971" y="1476756"/>
                </a:lnTo>
                <a:lnTo>
                  <a:pt x="3585971" y="0"/>
                </a:lnTo>
                <a:close/>
              </a:path>
            </a:pathLst>
          </a:custGeom>
          <a:solidFill>
            <a:srgbClr val="E2252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3825621" y="5751677"/>
            <a:ext cx="2692400" cy="8623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30800"/>
              </a:lnSpc>
              <a:spcBef>
                <a:spcPts val="95"/>
              </a:spcBef>
            </a:pP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Clique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na 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planilha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ao lado 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para ver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o </a:t>
            </a:r>
            <a:r>
              <a:rPr sz="1400" spc="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conjunto 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completo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de 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pendências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e </a:t>
            </a:r>
            <a:r>
              <a:rPr sz="1400" spc="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suas</a:t>
            </a:r>
            <a:r>
              <a:rPr sz="1400" spc="-5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20">
                <a:solidFill>
                  <a:srgbClr val="FFFFFF"/>
                </a:solidFill>
                <a:latin typeface="Calibri Light"/>
                <a:cs typeface="Calibri Light"/>
              </a:rPr>
              <a:t>r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e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s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pec</a:t>
            </a:r>
            <a:r>
              <a:rPr sz="1400" spc="-20">
                <a:solidFill>
                  <a:srgbClr val="FFFFFF"/>
                </a:solidFill>
                <a:latin typeface="Calibri Light"/>
                <a:cs typeface="Calibri Light"/>
              </a:rPr>
              <a:t>t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i</a:t>
            </a:r>
            <a:r>
              <a:rPr sz="1400" spc="-45">
                <a:solidFill>
                  <a:srgbClr val="FFFFFF"/>
                </a:solidFill>
                <a:latin typeface="Calibri Light"/>
                <a:cs typeface="Calibri Light"/>
              </a:rPr>
              <a:t>v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as</a:t>
            </a:r>
            <a:r>
              <a:rPr sz="1400" spc="-6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aç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õe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s</a:t>
            </a:r>
            <a:r>
              <a:rPr sz="1400" spc="-4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de</a:t>
            </a:r>
            <a:r>
              <a:rPr sz="1400" spc="-4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t</a:t>
            </a:r>
            <a:r>
              <a:rPr sz="1400" spc="-20">
                <a:solidFill>
                  <a:srgbClr val="FFFFFF"/>
                </a:solidFill>
                <a:latin typeface="Calibri Light"/>
                <a:cs typeface="Calibri Light"/>
              </a:rPr>
              <a:t>r</a:t>
            </a:r>
            <a:r>
              <a:rPr sz="1400" spc="-25">
                <a:solidFill>
                  <a:srgbClr val="FFFFFF"/>
                </a:solidFill>
                <a:latin typeface="Calibri Light"/>
                <a:cs typeface="Calibri Light"/>
              </a:rPr>
              <a:t>a</a:t>
            </a:r>
            <a:r>
              <a:rPr sz="1400" spc="-45">
                <a:solidFill>
                  <a:srgbClr val="FFFFFF"/>
                </a:solidFill>
                <a:latin typeface="Calibri Light"/>
                <a:cs typeface="Calibri Light"/>
              </a:rPr>
              <a:t>t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a</a:t>
            </a:r>
            <a:r>
              <a:rPr sz="1400" spc="-20">
                <a:solidFill>
                  <a:srgbClr val="FFFFFF"/>
                </a:solidFill>
                <a:latin typeface="Calibri Light"/>
                <a:cs typeface="Calibri Light"/>
              </a:rPr>
              <a:t>m</a:t>
            </a:r>
            <a:r>
              <a:rPr sz="1400" spc="-25">
                <a:solidFill>
                  <a:srgbClr val="FFFFFF"/>
                </a:solidFill>
                <a:latin typeface="Calibri Light"/>
                <a:cs typeface="Calibri Light"/>
              </a:rPr>
              <a:t>en</a:t>
            </a:r>
            <a:r>
              <a:rPr sz="1400" spc="-30">
                <a:solidFill>
                  <a:srgbClr val="FFFFFF"/>
                </a:solidFill>
                <a:latin typeface="Calibri Light"/>
                <a:cs typeface="Calibri Light"/>
              </a:rPr>
              <a:t>t</a:t>
            </a:r>
            <a:r>
              <a:rPr sz="1400" spc="-25">
                <a:solidFill>
                  <a:srgbClr val="FFFFFF"/>
                </a:solidFill>
                <a:latin typeface="Calibri Light"/>
                <a:cs typeface="Calibri Light"/>
              </a:rPr>
              <a:t>o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.</a:t>
            </a:r>
            <a:endParaRPr sz="1400">
              <a:latin typeface="Calibri Light"/>
              <a:cs typeface="Calibri Light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3049523" y="5177028"/>
            <a:ext cx="2162810" cy="544195"/>
            <a:chOff x="3049523" y="5177028"/>
            <a:chExt cx="2162810" cy="544195"/>
          </a:xfrm>
        </p:grpSpPr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049523" y="5177028"/>
              <a:ext cx="2162555" cy="54406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3649979" y="5266944"/>
              <a:ext cx="1323340" cy="358140"/>
            </a:xfrm>
            <a:custGeom>
              <a:avLst/>
              <a:gdLst/>
              <a:ahLst/>
              <a:cxnLst/>
              <a:rect l="l" t="t" r="r" b="b"/>
              <a:pathLst>
                <a:path w="1323339" h="358139">
                  <a:moveTo>
                    <a:pt x="1322831" y="0"/>
                  </a:moveTo>
                  <a:lnTo>
                    <a:pt x="0" y="0"/>
                  </a:lnTo>
                  <a:lnTo>
                    <a:pt x="0" y="358140"/>
                  </a:lnTo>
                  <a:lnTo>
                    <a:pt x="1322831" y="358140"/>
                  </a:lnTo>
                  <a:lnTo>
                    <a:pt x="1322831" y="0"/>
                  </a:lnTo>
                  <a:close/>
                </a:path>
              </a:pathLst>
            </a:custGeom>
            <a:solidFill>
              <a:srgbClr val="FFBB4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3799078" y="5273497"/>
            <a:ext cx="1025525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spc="-10">
                <a:solidFill>
                  <a:srgbClr val="434346"/>
                </a:solidFill>
                <a:latin typeface="Calibri"/>
                <a:cs typeface="Calibri"/>
              </a:rPr>
              <a:t>#</a:t>
            </a:r>
            <a:r>
              <a:rPr sz="1900">
                <a:solidFill>
                  <a:srgbClr val="434346"/>
                </a:solidFill>
                <a:latin typeface="Calibri"/>
                <a:cs typeface="Calibri"/>
              </a:rPr>
              <a:t>F</a:t>
            </a:r>
            <a:r>
              <a:rPr sz="1900" spc="-5">
                <a:solidFill>
                  <a:srgbClr val="434346"/>
                </a:solidFill>
                <a:latin typeface="Calibri"/>
                <a:cs typeface="Calibri"/>
              </a:rPr>
              <a:t>i</a:t>
            </a:r>
            <a:r>
              <a:rPr sz="1900" spc="-20">
                <a:solidFill>
                  <a:srgbClr val="434346"/>
                </a:solidFill>
                <a:latin typeface="Calibri"/>
                <a:cs typeface="Calibri"/>
              </a:rPr>
              <a:t>c</a:t>
            </a:r>
            <a:r>
              <a:rPr sz="1900" spc="-5">
                <a:solidFill>
                  <a:srgbClr val="434346"/>
                </a:solidFill>
                <a:latin typeface="Calibri"/>
                <a:cs typeface="Calibri"/>
              </a:rPr>
              <a:t>aDi</a:t>
            </a:r>
            <a:r>
              <a:rPr sz="1900" spc="-25">
                <a:solidFill>
                  <a:srgbClr val="434346"/>
                </a:solidFill>
                <a:latin typeface="Calibri"/>
                <a:cs typeface="Calibri"/>
              </a:rPr>
              <a:t>c</a:t>
            </a:r>
            <a:r>
              <a:rPr sz="1900" spc="-5">
                <a:solidFill>
                  <a:srgbClr val="434346"/>
                </a:solidFill>
                <a:latin typeface="Calibri"/>
                <a:cs typeface="Calibri"/>
              </a:rPr>
              <a:t>a!</a:t>
            </a:r>
            <a:endParaRPr sz="1900">
              <a:latin typeface="Calibri"/>
              <a:cs typeface="Calibr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6867143" y="5641848"/>
            <a:ext cx="782320" cy="688975"/>
          </a:xfrm>
          <a:custGeom>
            <a:avLst/>
            <a:gdLst/>
            <a:ahLst/>
            <a:cxnLst/>
            <a:rect l="l" t="t" r="r" b="b"/>
            <a:pathLst>
              <a:path w="782320" h="688975">
                <a:moveTo>
                  <a:pt x="437387" y="0"/>
                </a:moveTo>
                <a:lnTo>
                  <a:pt x="437387" y="172211"/>
                </a:lnTo>
                <a:lnTo>
                  <a:pt x="0" y="172211"/>
                </a:lnTo>
                <a:lnTo>
                  <a:pt x="0" y="516635"/>
                </a:lnTo>
                <a:lnTo>
                  <a:pt x="437387" y="516635"/>
                </a:lnTo>
                <a:lnTo>
                  <a:pt x="437387" y="688847"/>
                </a:lnTo>
                <a:lnTo>
                  <a:pt x="781811" y="344423"/>
                </a:lnTo>
                <a:lnTo>
                  <a:pt x="437387" y="0"/>
                </a:lnTo>
                <a:close/>
              </a:path>
            </a:pathLst>
          </a:custGeom>
          <a:solidFill>
            <a:srgbClr val="E2252D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object 1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917777" y="5730249"/>
            <a:ext cx="548631" cy="548801"/>
          </a:xfrm>
          <a:prstGeom prst="rect">
            <a:avLst/>
          </a:prstGeom>
        </p:spPr>
      </p:pic>
      <p:sp>
        <p:nvSpPr>
          <p:cNvPr id="18" name="object 18"/>
          <p:cNvSpPr txBox="1"/>
          <p:nvPr/>
        </p:nvSpPr>
        <p:spPr>
          <a:xfrm>
            <a:off x="7538927" y="6357771"/>
            <a:ext cx="1327785" cy="2895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700" spc="20">
                <a:latin typeface="Segoe UI"/>
                <a:cs typeface="Segoe UI"/>
                <a:hlinkClick r:id="rId5"/>
              </a:rPr>
              <a:t>CLIQUE</a:t>
            </a:r>
            <a:r>
              <a:rPr sz="1700" spc="-95">
                <a:latin typeface="Segoe UI"/>
                <a:cs typeface="Segoe UI"/>
                <a:hlinkClick r:id="rId5"/>
              </a:rPr>
              <a:t> </a:t>
            </a:r>
            <a:r>
              <a:rPr sz="1700" spc="10">
                <a:latin typeface="Segoe UI"/>
                <a:cs typeface="Segoe UI"/>
                <a:hlinkClick r:id="rId5"/>
              </a:rPr>
              <a:t>AQUI</a:t>
            </a:r>
            <a:endParaRPr sz="17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5198745" cy="736600"/>
          </a:xfrm>
          <a:custGeom>
            <a:avLst/>
            <a:gdLst/>
            <a:ahLst/>
            <a:cxnLst/>
            <a:rect l="l" t="t" r="r" b="b"/>
            <a:pathLst>
              <a:path w="5198745" h="736600">
                <a:moveTo>
                  <a:pt x="5198364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976495" y="736092"/>
                </a:lnTo>
                <a:lnTo>
                  <a:pt x="5021215" y="731585"/>
                </a:lnTo>
                <a:lnTo>
                  <a:pt x="5062864" y="718659"/>
                </a:lnTo>
                <a:lnTo>
                  <a:pt x="5100552" y="698205"/>
                </a:lnTo>
                <a:lnTo>
                  <a:pt x="5133387" y="671115"/>
                </a:lnTo>
                <a:lnTo>
                  <a:pt x="5160477" y="638281"/>
                </a:lnTo>
                <a:lnTo>
                  <a:pt x="5180931" y="600593"/>
                </a:lnTo>
                <a:lnTo>
                  <a:pt x="5193857" y="558943"/>
                </a:lnTo>
                <a:lnTo>
                  <a:pt x="5198364" y="514223"/>
                </a:lnTo>
                <a:lnTo>
                  <a:pt x="5198364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27354" y="132969"/>
            <a:ext cx="460057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7225" algn="l"/>
                <a:tab pos="2484120" algn="l"/>
              </a:tabLst>
            </a:pPr>
            <a:r>
              <a:rPr sz="2600" spc="175">
                <a:latin typeface="Calibri"/>
                <a:cs typeface="Calibri"/>
              </a:rPr>
              <a:t>TRATATIVA	</a:t>
            </a:r>
            <a:r>
              <a:rPr sz="2600" spc="150">
                <a:latin typeface="Calibri"/>
                <a:cs typeface="Calibri"/>
              </a:rPr>
              <a:t>DE	</a:t>
            </a:r>
            <a:r>
              <a:rPr sz="2600" spc="265">
                <a:latin typeface="Calibri"/>
                <a:cs typeface="Calibri"/>
              </a:rPr>
              <a:t>PENDÊNCIAS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6143625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208279" algn="l"/>
              </a:tabLst>
            </a:pPr>
            <a:r>
              <a:rPr sz="1800">
                <a:latin typeface="Calibri Light"/>
                <a:cs typeface="Calibri Light"/>
              </a:rPr>
              <a:t>Se </a:t>
            </a:r>
            <a:r>
              <a:rPr sz="1800" spc="-5" err="1">
                <a:latin typeface="Calibri Light"/>
                <a:cs typeface="Calibri Light"/>
              </a:rPr>
              <a:t>houver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pendências</a:t>
            </a:r>
            <a:r>
              <a:rPr sz="1800" spc="-5">
                <a:latin typeface="Calibri Light"/>
                <a:cs typeface="Calibri Light"/>
              </a:rPr>
              <a:t>, </a:t>
            </a:r>
            <a:r>
              <a:rPr sz="1800" spc="-5" err="1">
                <a:latin typeface="Calibri Light"/>
                <a:cs typeface="Calibri Light"/>
              </a:rPr>
              <a:t>elas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serão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exibidas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b="1" err="1">
                <a:solidFill>
                  <a:srgbClr val="C00000"/>
                </a:solidFill>
                <a:latin typeface="Calibri Light"/>
                <a:cs typeface="Calibri Light"/>
              </a:rPr>
              <a:t>na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10" err="1">
                <a:solidFill>
                  <a:srgbClr val="C00000"/>
                </a:solidFill>
                <a:latin typeface="Calibri Light"/>
                <a:cs typeface="Calibri Light"/>
              </a:rPr>
              <a:t>área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>
                <a:solidFill>
                  <a:srgbClr val="C00000"/>
                </a:solidFill>
                <a:latin typeface="Calibri Light"/>
                <a:cs typeface="Calibri Light"/>
              </a:rPr>
              <a:t>da </a:t>
            </a:r>
            <a:r>
              <a:rPr sz="1800" b="1" spc="-15" err="1">
                <a:solidFill>
                  <a:srgbClr val="C00000"/>
                </a:solidFill>
                <a:latin typeface="Calibri Light"/>
                <a:cs typeface="Calibri Light"/>
              </a:rPr>
              <a:t>caixa</a:t>
            </a:r>
            <a:r>
              <a:rPr sz="1800" b="1" spc="-15">
                <a:solidFill>
                  <a:srgbClr val="C00000"/>
                </a:solidFill>
                <a:latin typeface="Calibri Light"/>
                <a:cs typeface="Calibri Light"/>
              </a:rPr>
              <a:t> de </a:t>
            </a:r>
            <a:r>
              <a:rPr sz="1800" b="1" spc="-10">
                <a:solidFill>
                  <a:srgbClr val="C00000"/>
                </a:solidFill>
                <a:latin typeface="Calibri Light"/>
                <a:cs typeface="Calibri Light"/>
              </a:rPr>
              <a:t> </a:t>
            </a:r>
            <a:r>
              <a:rPr sz="1800" b="1" spc="-5" err="1">
                <a:solidFill>
                  <a:srgbClr val="C00000"/>
                </a:solidFill>
                <a:latin typeface="Calibri Light"/>
                <a:cs typeface="Calibri Light"/>
              </a:rPr>
              <a:t>pendências</a:t>
            </a:r>
            <a:r>
              <a:rPr sz="1800" spc="-5">
                <a:latin typeface="Calibri Light"/>
                <a:cs typeface="Calibri Light"/>
              </a:rPr>
              <a:t>. </a:t>
            </a:r>
            <a:r>
              <a:rPr sz="1800" spc="-25">
                <a:latin typeface="Calibri Light"/>
                <a:cs typeface="Calibri Light"/>
              </a:rPr>
              <a:t>Vale </a:t>
            </a:r>
            <a:r>
              <a:rPr sz="1800" spc="-5" err="1">
                <a:latin typeface="Calibri Light"/>
                <a:cs typeface="Calibri Light"/>
              </a:rPr>
              <a:t>lembrar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que </a:t>
            </a:r>
            <a:r>
              <a:rPr sz="1800" spc="-10">
                <a:latin typeface="Calibri Light"/>
                <a:cs typeface="Calibri Light"/>
              </a:rPr>
              <a:t>para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5" err="1">
                <a:latin typeface="Calibri Light"/>
                <a:cs typeface="Calibri Light"/>
              </a:rPr>
              <a:t>tratamento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err="1">
                <a:latin typeface="Calibri Light"/>
                <a:cs typeface="Calibri Light"/>
              </a:rPr>
              <a:t>pendências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 err="1">
                <a:latin typeface="Calibri Light"/>
                <a:cs typeface="Calibri Light"/>
              </a:rPr>
              <a:t>geradas</a:t>
            </a:r>
            <a:r>
              <a:rPr sz="1800" spc="-5">
                <a:latin typeface="Calibri Light"/>
                <a:cs typeface="Calibri Light"/>
              </a:rPr>
              <a:t> com </a:t>
            </a:r>
            <a:r>
              <a:rPr sz="1800">
                <a:latin typeface="Calibri Light"/>
                <a:cs typeface="Calibri Light"/>
              </a:rPr>
              <a:t>a</a:t>
            </a:r>
            <a:r>
              <a:rPr sz="1800" spc="405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ação</a:t>
            </a:r>
            <a:r>
              <a:rPr sz="1800">
                <a:latin typeface="Calibri Light"/>
                <a:cs typeface="Calibri Light"/>
              </a:rPr>
              <a:t> do </a:t>
            </a:r>
            <a:r>
              <a:rPr sz="1800" spc="-25" err="1">
                <a:latin typeface="Calibri Light"/>
                <a:cs typeface="Calibri Light"/>
              </a:rPr>
              <a:t>vendedor</a:t>
            </a:r>
            <a:r>
              <a:rPr sz="1800" spc="-25">
                <a:latin typeface="Calibri Light"/>
                <a:cs typeface="Calibri Light"/>
              </a:rPr>
              <a:t>,</a:t>
            </a:r>
            <a:r>
              <a:rPr sz="1800" spc="355">
                <a:latin typeface="Calibri Light"/>
                <a:cs typeface="Calibri Light"/>
              </a:rPr>
              <a:t> </a:t>
            </a:r>
            <a:r>
              <a:rPr sz="1800" err="1">
                <a:latin typeface="Calibri Light"/>
                <a:cs typeface="Calibri Light"/>
              </a:rPr>
              <a:t>pode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ser </a:t>
            </a:r>
            <a:r>
              <a:rPr sz="1800" spc="-15" err="1">
                <a:latin typeface="Calibri Light"/>
                <a:cs typeface="Calibri Light"/>
              </a:rPr>
              <a:t>necessário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25" err="1">
                <a:latin typeface="Calibri Light"/>
                <a:cs typeface="Calibri Light"/>
              </a:rPr>
              <a:t>carregar</a:t>
            </a:r>
            <a:r>
              <a:rPr sz="1800" spc="-2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o(s)</a:t>
            </a:r>
            <a:r>
              <a:rPr sz="1800" spc="-65">
                <a:latin typeface="Calibri Light"/>
                <a:cs typeface="Calibri Light"/>
              </a:rPr>
              <a:t> </a:t>
            </a:r>
            <a:r>
              <a:rPr sz="1800" spc="-20" err="1">
                <a:latin typeface="Calibri Light"/>
                <a:cs typeface="Calibri Light"/>
              </a:rPr>
              <a:t>documento</a:t>
            </a:r>
            <a:r>
              <a:rPr sz="1800" spc="-20">
                <a:latin typeface="Calibri Light"/>
                <a:cs typeface="Calibri Light"/>
              </a:rPr>
              <a:t>(s)</a:t>
            </a:r>
            <a:r>
              <a:rPr sz="1800" spc="-50">
                <a:latin typeface="Calibri Light"/>
                <a:cs typeface="Calibri Light"/>
              </a:rPr>
              <a:t> </a:t>
            </a:r>
            <a:r>
              <a:rPr sz="1800" spc="-15" err="1">
                <a:latin typeface="Calibri Light"/>
                <a:cs typeface="Calibri Light"/>
              </a:rPr>
              <a:t>exigido</a:t>
            </a:r>
            <a:r>
              <a:rPr sz="1800" spc="-15">
                <a:latin typeface="Calibri Light"/>
                <a:cs typeface="Calibri Light"/>
              </a:rPr>
              <a:t>(s)</a:t>
            </a:r>
            <a:r>
              <a:rPr sz="1800" spc="-10">
                <a:latin typeface="Calibri Light"/>
                <a:cs typeface="Calibri Light"/>
              </a:rPr>
              <a:t> para</a:t>
            </a:r>
            <a:r>
              <a:rPr sz="1800" spc="-2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5" err="1">
                <a:latin typeface="Calibri Light"/>
                <a:cs typeface="Calibri Light"/>
              </a:rPr>
              <a:t>liberação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delas.</a:t>
            </a: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262241" y="1164971"/>
            <a:ext cx="2015617" cy="117094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594854" y="1255852"/>
            <a:ext cx="340360" cy="1092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0" b="1" spc="35">
                <a:solidFill>
                  <a:srgbClr val="E2252D"/>
                </a:solidFill>
                <a:latin typeface="Microsoft YaHei UI"/>
                <a:cs typeface="Microsoft YaHei UI"/>
              </a:rPr>
              <a:t>!</a:t>
            </a:r>
            <a:endParaRPr sz="7000">
              <a:latin typeface="Microsoft YaHei UI"/>
              <a:cs typeface="Microsoft YaHei U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916939" y="3003296"/>
            <a:ext cx="10416540" cy="4701540"/>
            <a:chOff x="916939" y="3003296"/>
            <a:chExt cx="10416540" cy="4701540"/>
          </a:xfrm>
        </p:grpSpPr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29639" y="3046556"/>
              <a:ext cx="10390632" cy="4645072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923289" y="3009646"/>
              <a:ext cx="10403840" cy="4688840"/>
            </a:xfrm>
            <a:custGeom>
              <a:avLst/>
              <a:gdLst/>
              <a:ahLst/>
              <a:cxnLst/>
              <a:rect l="l" t="t" r="r" b="b"/>
              <a:pathLst>
                <a:path w="10403840" h="4688840">
                  <a:moveTo>
                    <a:pt x="0" y="4688332"/>
                  </a:moveTo>
                  <a:lnTo>
                    <a:pt x="10403332" y="4688332"/>
                  </a:lnTo>
                  <a:lnTo>
                    <a:pt x="10403332" y="0"/>
                  </a:lnTo>
                  <a:lnTo>
                    <a:pt x="0" y="0"/>
                  </a:lnTo>
                  <a:lnTo>
                    <a:pt x="0" y="4688332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1333500" y="3765804"/>
            <a:ext cx="2165985" cy="193675"/>
          </a:xfrm>
          <a:prstGeom prst="rect">
            <a:avLst/>
          </a:prstGeom>
          <a:solidFill>
            <a:srgbClr val="F3F3F3"/>
          </a:solidFill>
        </p:spPr>
        <p:txBody>
          <a:bodyPr vert="horz" wrap="square" lIns="0" tIns="0" rIns="0" bIns="0" rtlCol="0">
            <a:spAutoFit/>
          </a:bodyPr>
          <a:lstStyle/>
          <a:p>
            <a:pPr marL="19685">
              <a:lnSpc>
                <a:spcPts val="1075"/>
              </a:lnSpc>
            </a:pPr>
            <a:r>
              <a:rPr sz="900" b="1" spc="-5">
                <a:solidFill>
                  <a:srgbClr val="009ED2"/>
                </a:solidFill>
                <a:latin typeface="Calibri"/>
                <a:cs typeface="Calibri"/>
              </a:rPr>
              <a:t>JOAQUIM</a:t>
            </a:r>
            <a:r>
              <a:rPr sz="900" b="1" spc="-10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900" b="1" spc="-5">
                <a:solidFill>
                  <a:srgbClr val="009ED2"/>
                </a:solidFill>
                <a:latin typeface="Calibri"/>
                <a:cs typeface="Calibri"/>
              </a:rPr>
              <a:t>JOSÉ</a:t>
            </a:r>
            <a:r>
              <a:rPr sz="900" b="1" spc="-10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900" b="1" spc="-5">
                <a:solidFill>
                  <a:srgbClr val="009ED2"/>
                </a:solidFill>
                <a:latin typeface="Calibri"/>
                <a:cs typeface="Calibri"/>
              </a:rPr>
              <a:t>DA</a:t>
            </a:r>
            <a:r>
              <a:rPr sz="900" b="1" spc="-20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900" b="1" spc="-5">
                <a:solidFill>
                  <a:srgbClr val="009ED2"/>
                </a:solidFill>
                <a:latin typeface="Calibri"/>
                <a:cs typeface="Calibri"/>
              </a:rPr>
              <a:t>SILVA XAVIER</a:t>
            </a:r>
            <a:endParaRPr sz="900">
              <a:latin typeface="Calibri"/>
              <a:cs typeface="Calibr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826198" y="6687502"/>
            <a:ext cx="1840864" cy="1108075"/>
            <a:chOff x="826198" y="6687502"/>
            <a:chExt cx="1840864" cy="1108075"/>
          </a:xfrm>
        </p:grpSpPr>
        <p:sp>
          <p:nvSpPr>
            <p:cNvPr id="14" name="object 14"/>
            <p:cNvSpPr/>
            <p:nvPr/>
          </p:nvSpPr>
          <p:spPr>
            <a:xfrm>
              <a:off x="989838" y="6848094"/>
              <a:ext cx="1663064" cy="932815"/>
            </a:xfrm>
            <a:custGeom>
              <a:avLst/>
              <a:gdLst/>
              <a:ahLst/>
              <a:cxnLst/>
              <a:rect l="l" t="t" r="r" b="b"/>
              <a:pathLst>
                <a:path w="1663064" h="932815">
                  <a:moveTo>
                    <a:pt x="0" y="77724"/>
                  </a:moveTo>
                  <a:lnTo>
                    <a:pt x="6112" y="47470"/>
                  </a:lnTo>
                  <a:lnTo>
                    <a:pt x="22780" y="22764"/>
                  </a:lnTo>
                  <a:lnTo>
                    <a:pt x="47502" y="6107"/>
                  </a:lnTo>
                  <a:lnTo>
                    <a:pt x="77774" y="0"/>
                  </a:lnTo>
                  <a:lnTo>
                    <a:pt x="1584960" y="0"/>
                  </a:lnTo>
                  <a:lnTo>
                    <a:pt x="1615213" y="6107"/>
                  </a:lnTo>
                  <a:lnTo>
                    <a:pt x="1639919" y="22764"/>
                  </a:lnTo>
                  <a:lnTo>
                    <a:pt x="1656576" y="47470"/>
                  </a:lnTo>
                  <a:lnTo>
                    <a:pt x="1662684" y="77724"/>
                  </a:lnTo>
                  <a:lnTo>
                    <a:pt x="1662684" y="854913"/>
                  </a:lnTo>
                  <a:lnTo>
                    <a:pt x="1656576" y="885185"/>
                  </a:lnTo>
                  <a:lnTo>
                    <a:pt x="1639919" y="909907"/>
                  </a:lnTo>
                  <a:lnTo>
                    <a:pt x="1615213" y="926575"/>
                  </a:lnTo>
                  <a:lnTo>
                    <a:pt x="1584960" y="932688"/>
                  </a:lnTo>
                  <a:lnTo>
                    <a:pt x="77774" y="932688"/>
                  </a:lnTo>
                  <a:lnTo>
                    <a:pt x="47502" y="926575"/>
                  </a:lnTo>
                  <a:lnTo>
                    <a:pt x="22780" y="909907"/>
                  </a:lnTo>
                  <a:lnTo>
                    <a:pt x="6112" y="885185"/>
                  </a:lnTo>
                  <a:lnTo>
                    <a:pt x="0" y="854913"/>
                  </a:lnTo>
                  <a:lnTo>
                    <a:pt x="0" y="7772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840486" y="6701790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5" h="292734">
                  <a:moveTo>
                    <a:pt x="145541" y="0"/>
                  </a:moveTo>
                  <a:lnTo>
                    <a:pt x="99540" y="7461"/>
                  </a:lnTo>
                  <a:lnTo>
                    <a:pt x="59587" y="28236"/>
                  </a:lnTo>
                  <a:lnTo>
                    <a:pt x="28081" y="59911"/>
                  </a:lnTo>
                  <a:lnTo>
                    <a:pt x="7420" y="100071"/>
                  </a:lnTo>
                  <a:lnTo>
                    <a:pt x="0" y="146304"/>
                  </a:lnTo>
                  <a:lnTo>
                    <a:pt x="7420" y="192536"/>
                  </a:lnTo>
                  <a:lnTo>
                    <a:pt x="28081" y="232696"/>
                  </a:lnTo>
                  <a:lnTo>
                    <a:pt x="59587" y="264371"/>
                  </a:lnTo>
                  <a:lnTo>
                    <a:pt x="99540" y="285146"/>
                  </a:lnTo>
                  <a:lnTo>
                    <a:pt x="145541" y="292608"/>
                  </a:lnTo>
                  <a:lnTo>
                    <a:pt x="191543" y="285146"/>
                  </a:lnTo>
                  <a:lnTo>
                    <a:pt x="231496" y="264371"/>
                  </a:lnTo>
                  <a:lnTo>
                    <a:pt x="263002" y="232696"/>
                  </a:lnTo>
                  <a:lnTo>
                    <a:pt x="283663" y="192536"/>
                  </a:lnTo>
                  <a:lnTo>
                    <a:pt x="291083" y="146304"/>
                  </a:lnTo>
                  <a:lnTo>
                    <a:pt x="283663" y="100071"/>
                  </a:lnTo>
                  <a:lnTo>
                    <a:pt x="263002" y="59911"/>
                  </a:lnTo>
                  <a:lnTo>
                    <a:pt x="231496" y="28236"/>
                  </a:lnTo>
                  <a:lnTo>
                    <a:pt x="191543" y="7461"/>
                  </a:lnTo>
                  <a:lnTo>
                    <a:pt x="145541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840486" y="6701790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5" h="292734">
                  <a:moveTo>
                    <a:pt x="0" y="146304"/>
                  </a:moveTo>
                  <a:lnTo>
                    <a:pt x="7420" y="100071"/>
                  </a:lnTo>
                  <a:lnTo>
                    <a:pt x="28081" y="59911"/>
                  </a:lnTo>
                  <a:lnTo>
                    <a:pt x="59587" y="28236"/>
                  </a:lnTo>
                  <a:lnTo>
                    <a:pt x="99540" y="7461"/>
                  </a:lnTo>
                  <a:lnTo>
                    <a:pt x="145541" y="0"/>
                  </a:lnTo>
                  <a:lnTo>
                    <a:pt x="191543" y="7461"/>
                  </a:lnTo>
                  <a:lnTo>
                    <a:pt x="231496" y="28236"/>
                  </a:lnTo>
                  <a:lnTo>
                    <a:pt x="263002" y="59911"/>
                  </a:lnTo>
                  <a:lnTo>
                    <a:pt x="283663" y="100071"/>
                  </a:lnTo>
                  <a:lnTo>
                    <a:pt x="291083" y="146304"/>
                  </a:lnTo>
                  <a:lnTo>
                    <a:pt x="283663" y="192536"/>
                  </a:lnTo>
                  <a:lnTo>
                    <a:pt x="263002" y="232696"/>
                  </a:lnTo>
                  <a:lnTo>
                    <a:pt x="231496" y="264371"/>
                  </a:lnTo>
                  <a:lnTo>
                    <a:pt x="191543" y="285146"/>
                  </a:lnTo>
                  <a:lnTo>
                    <a:pt x="145541" y="292608"/>
                  </a:lnTo>
                  <a:lnTo>
                    <a:pt x="99540" y="285146"/>
                  </a:lnTo>
                  <a:lnTo>
                    <a:pt x="59587" y="264371"/>
                  </a:lnTo>
                  <a:lnTo>
                    <a:pt x="28081" y="232696"/>
                  </a:lnTo>
                  <a:lnTo>
                    <a:pt x="7420" y="192536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933703" y="6735318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5218366" y="4866322"/>
            <a:ext cx="3714115" cy="2929255"/>
            <a:chOff x="5218366" y="4866322"/>
            <a:chExt cx="3714115" cy="2929255"/>
          </a:xfrm>
        </p:grpSpPr>
        <p:sp>
          <p:nvSpPr>
            <p:cNvPr id="19" name="object 19"/>
            <p:cNvSpPr/>
            <p:nvPr/>
          </p:nvSpPr>
          <p:spPr>
            <a:xfrm>
              <a:off x="5383529" y="5026914"/>
              <a:ext cx="3534410" cy="2753995"/>
            </a:xfrm>
            <a:custGeom>
              <a:avLst/>
              <a:gdLst/>
              <a:ahLst/>
              <a:cxnLst/>
              <a:rect l="l" t="t" r="r" b="b"/>
              <a:pathLst>
                <a:path w="3534409" h="2753995">
                  <a:moveTo>
                    <a:pt x="0" y="134365"/>
                  </a:moveTo>
                  <a:lnTo>
                    <a:pt x="6853" y="91911"/>
                  </a:lnTo>
                  <a:lnTo>
                    <a:pt x="25936" y="55028"/>
                  </a:lnTo>
                  <a:lnTo>
                    <a:pt x="55028" y="25936"/>
                  </a:lnTo>
                  <a:lnTo>
                    <a:pt x="91911" y="6853"/>
                  </a:lnTo>
                  <a:lnTo>
                    <a:pt x="134366" y="0"/>
                  </a:lnTo>
                  <a:lnTo>
                    <a:pt x="3399790" y="0"/>
                  </a:lnTo>
                  <a:lnTo>
                    <a:pt x="3442244" y="6853"/>
                  </a:lnTo>
                  <a:lnTo>
                    <a:pt x="3479127" y="25936"/>
                  </a:lnTo>
                  <a:lnTo>
                    <a:pt x="3508219" y="55028"/>
                  </a:lnTo>
                  <a:lnTo>
                    <a:pt x="3527302" y="91911"/>
                  </a:lnTo>
                  <a:lnTo>
                    <a:pt x="3534155" y="134365"/>
                  </a:lnTo>
                  <a:lnTo>
                    <a:pt x="3534155" y="2619476"/>
                  </a:lnTo>
                  <a:lnTo>
                    <a:pt x="3527302" y="2661953"/>
                  </a:lnTo>
                  <a:lnTo>
                    <a:pt x="3508219" y="2698844"/>
                  </a:lnTo>
                  <a:lnTo>
                    <a:pt x="3479127" y="2727937"/>
                  </a:lnTo>
                  <a:lnTo>
                    <a:pt x="3442244" y="2747016"/>
                  </a:lnTo>
                  <a:lnTo>
                    <a:pt x="3399790" y="2753867"/>
                  </a:lnTo>
                  <a:lnTo>
                    <a:pt x="134366" y="2753867"/>
                  </a:lnTo>
                  <a:lnTo>
                    <a:pt x="91911" y="2747016"/>
                  </a:lnTo>
                  <a:lnTo>
                    <a:pt x="55028" y="2727937"/>
                  </a:lnTo>
                  <a:lnTo>
                    <a:pt x="25936" y="2698844"/>
                  </a:lnTo>
                  <a:lnTo>
                    <a:pt x="6853" y="2661953"/>
                  </a:lnTo>
                  <a:lnTo>
                    <a:pt x="0" y="2619476"/>
                  </a:lnTo>
                  <a:lnTo>
                    <a:pt x="0" y="134365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232653" y="4880610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146304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4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4" y="292608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8" y="146304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232653" y="4880610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0" y="146304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4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8" y="146304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4" y="292608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5327396" y="4913757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3432047" y="3332988"/>
            <a:ext cx="6646545" cy="208915"/>
          </a:xfrm>
          <a:custGeom>
            <a:avLst/>
            <a:gdLst/>
            <a:ahLst/>
            <a:cxnLst/>
            <a:rect l="l" t="t" r="r" b="b"/>
            <a:pathLst>
              <a:path w="6646545" h="208914">
                <a:moveTo>
                  <a:pt x="6646164" y="0"/>
                </a:moveTo>
                <a:lnTo>
                  <a:pt x="0" y="0"/>
                </a:lnTo>
                <a:lnTo>
                  <a:pt x="0" y="208787"/>
                </a:lnTo>
                <a:lnTo>
                  <a:pt x="6646164" y="208787"/>
                </a:lnTo>
                <a:lnTo>
                  <a:pt x="664616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Seta: para a Direita 24">
            <a:extLst>
              <a:ext uri="{FF2B5EF4-FFF2-40B4-BE49-F238E27FC236}">
                <a16:creationId xmlns:a16="http://schemas.microsoft.com/office/drawing/2014/main" id="{622D503F-46BF-2104-03D1-3E32F9BFB91F}"/>
              </a:ext>
            </a:extLst>
          </p:cNvPr>
          <p:cNvSpPr/>
          <p:nvPr/>
        </p:nvSpPr>
        <p:spPr>
          <a:xfrm rot="5895163">
            <a:off x="1679995" y="5828589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5198745" cy="736600"/>
          </a:xfrm>
          <a:custGeom>
            <a:avLst/>
            <a:gdLst/>
            <a:ahLst/>
            <a:cxnLst/>
            <a:rect l="l" t="t" r="r" b="b"/>
            <a:pathLst>
              <a:path w="5198745" h="736600">
                <a:moveTo>
                  <a:pt x="5198364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976495" y="736092"/>
                </a:lnTo>
                <a:lnTo>
                  <a:pt x="5021215" y="731585"/>
                </a:lnTo>
                <a:lnTo>
                  <a:pt x="5062864" y="718659"/>
                </a:lnTo>
                <a:lnTo>
                  <a:pt x="5100552" y="698205"/>
                </a:lnTo>
                <a:lnTo>
                  <a:pt x="5133387" y="671115"/>
                </a:lnTo>
                <a:lnTo>
                  <a:pt x="5160477" y="638281"/>
                </a:lnTo>
                <a:lnTo>
                  <a:pt x="5180931" y="600593"/>
                </a:lnTo>
                <a:lnTo>
                  <a:pt x="5193857" y="558943"/>
                </a:lnTo>
                <a:lnTo>
                  <a:pt x="5198364" y="514223"/>
                </a:lnTo>
                <a:lnTo>
                  <a:pt x="5198364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27354" y="132969"/>
            <a:ext cx="460057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7225" algn="l"/>
                <a:tab pos="2484120" algn="l"/>
              </a:tabLst>
            </a:pPr>
            <a:r>
              <a:rPr sz="2600" spc="175">
                <a:latin typeface="Calibri"/>
                <a:cs typeface="Calibri"/>
              </a:rPr>
              <a:t>TRATATIVA	</a:t>
            </a:r>
            <a:r>
              <a:rPr sz="2600" spc="150">
                <a:latin typeface="Calibri"/>
                <a:cs typeface="Calibri"/>
              </a:rPr>
              <a:t>DE	</a:t>
            </a:r>
            <a:r>
              <a:rPr sz="2600" spc="265">
                <a:latin typeface="Calibri"/>
                <a:cs typeface="Calibri"/>
              </a:rPr>
              <a:t>PENDÊNCIAS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11360190" cy="6118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6690" algn="l"/>
              </a:tabLst>
            </a:pPr>
            <a:r>
              <a:rPr sz="1800" spc="-15">
                <a:latin typeface="Calibri Light"/>
                <a:cs typeface="Calibri Light"/>
              </a:rPr>
              <a:t>Verifique</a:t>
            </a:r>
            <a:r>
              <a:rPr sz="1800" spc="6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na</a:t>
            </a:r>
            <a:r>
              <a:rPr sz="1800" spc="7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área</a:t>
            </a:r>
            <a:r>
              <a:rPr sz="1800" spc="6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indicada</a:t>
            </a:r>
            <a:r>
              <a:rPr sz="1800" spc="7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</a:t>
            </a:r>
            <a:r>
              <a:rPr sz="1800" spc="7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existência</a:t>
            </a:r>
            <a:r>
              <a:rPr sz="1800" spc="7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6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eventuais</a:t>
            </a:r>
            <a:r>
              <a:rPr sz="1800" spc="5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pendências</a:t>
            </a:r>
            <a:r>
              <a:rPr sz="1800" spc="4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para</a:t>
            </a:r>
            <a:r>
              <a:rPr sz="1800" spc="5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3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vendedor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e </a:t>
            </a:r>
            <a:r>
              <a:rPr sz="1800" spc="-5">
                <a:latin typeface="Calibri Light"/>
                <a:cs typeface="Calibri Light"/>
              </a:rPr>
              <a:t>caso </a:t>
            </a:r>
            <a:r>
              <a:rPr sz="1800">
                <a:latin typeface="Calibri Light"/>
                <a:cs typeface="Calibri Light"/>
              </a:rPr>
              <a:t>sejam </a:t>
            </a:r>
            <a:r>
              <a:rPr sz="1800" spc="-10">
                <a:latin typeface="Calibri Light"/>
                <a:cs typeface="Calibri Light"/>
              </a:rPr>
              <a:t>encontradas, utilize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5">
                <a:latin typeface="Calibri Light"/>
                <a:cs typeface="Calibri Light"/>
              </a:rPr>
              <a:t>opção </a:t>
            </a:r>
            <a:r>
              <a:rPr sz="1800" spc="-20">
                <a:latin typeface="Calibri Light"/>
                <a:cs typeface="Calibri Light"/>
              </a:rPr>
              <a:t>Carregar arquivos, </a:t>
            </a:r>
            <a:r>
              <a:rPr sz="1800">
                <a:latin typeface="Calibri Light"/>
                <a:cs typeface="Calibri Light"/>
              </a:rPr>
              <a:t>que </a:t>
            </a:r>
            <a:r>
              <a:rPr sz="1800" spc="-5">
                <a:latin typeface="Calibri Light"/>
                <a:cs typeface="Calibri Light"/>
              </a:rPr>
              <a:t>fica </a:t>
            </a:r>
            <a:r>
              <a:rPr sz="1800">
                <a:latin typeface="Calibri Light"/>
                <a:cs typeface="Calibri Light"/>
              </a:rPr>
              <a:t>posicionada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logo</a:t>
            </a:r>
            <a:r>
              <a:rPr sz="1800" spc="2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abaixo,</a:t>
            </a:r>
            <a:r>
              <a:rPr sz="1800" spc="-10">
                <a:latin typeface="Calibri Light"/>
                <a:cs typeface="Calibri Light"/>
              </a:rPr>
              <a:t> para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fazer</a:t>
            </a:r>
            <a:r>
              <a:rPr sz="1800">
                <a:latin typeface="Calibri Light"/>
                <a:cs typeface="Calibri Light"/>
              </a:rPr>
              <a:t> 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upload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dos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documentos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necessários.</a:t>
            </a:r>
            <a:endParaRPr sz="1800"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1537" y="3015996"/>
            <a:ext cx="10358734" cy="4675632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434083" y="3837432"/>
            <a:ext cx="2165985" cy="193675"/>
          </a:xfrm>
          <a:prstGeom prst="rect">
            <a:avLst/>
          </a:prstGeom>
          <a:solidFill>
            <a:srgbClr val="F3F3F3"/>
          </a:solidFill>
        </p:spPr>
        <p:txBody>
          <a:bodyPr vert="horz" wrap="square" lIns="0" tIns="4445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35"/>
              </a:spcBef>
            </a:pPr>
            <a:r>
              <a:rPr sz="900" b="1" spc="-5">
                <a:solidFill>
                  <a:srgbClr val="009ED2"/>
                </a:solidFill>
                <a:latin typeface="Calibri"/>
                <a:cs typeface="Calibri"/>
              </a:rPr>
              <a:t>JOAQUIM</a:t>
            </a:r>
            <a:r>
              <a:rPr sz="900" b="1" spc="-10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900" b="1" spc="-5">
                <a:solidFill>
                  <a:srgbClr val="009ED2"/>
                </a:solidFill>
                <a:latin typeface="Calibri"/>
                <a:cs typeface="Calibri"/>
              </a:rPr>
              <a:t>JOSÉ DA</a:t>
            </a:r>
            <a:r>
              <a:rPr sz="900" b="1" spc="-1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900" b="1" spc="-5">
                <a:solidFill>
                  <a:srgbClr val="009ED2"/>
                </a:solidFill>
                <a:latin typeface="Calibri"/>
                <a:cs typeface="Calibri"/>
              </a:rPr>
              <a:t>SILVA XAVIER</a:t>
            </a:r>
            <a:endParaRPr sz="900">
              <a:latin typeface="Calibri"/>
              <a:cs typeface="Calibr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5224462" y="5072062"/>
            <a:ext cx="2761615" cy="2535555"/>
            <a:chOff x="5224462" y="5072062"/>
            <a:chExt cx="2761615" cy="2535555"/>
          </a:xfrm>
        </p:grpSpPr>
        <p:sp>
          <p:nvSpPr>
            <p:cNvPr id="10" name="object 10"/>
            <p:cNvSpPr/>
            <p:nvPr/>
          </p:nvSpPr>
          <p:spPr>
            <a:xfrm>
              <a:off x="5388102" y="5232654"/>
              <a:ext cx="2583180" cy="399415"/>
            </a:xfrm>
            <a:custGeom>
              <a:avLst/>
              <a:gdLst/>
              <a:ahLst/>
              <a:cxnLst/>
              <a:rect l="l" t="t" r="r" b="b"/>
              <a:pathLst>
                <a:path w="2583179" h="399414">
                  <a:moveTo>
                    <a:pt x="0" y="63753"/>
                  </a:moveTo>
                  <a:lnTo>
                    <a:pt x="5014" y="38951"/>
                  </a:lnTo>
                  <a:lnTo>
                    <a:pt x="18684" y="18684"/>
                  </a:lnTo>
                  <a:lnTo>
                    <a:pt x="38951" y="5014"/>
                  </a:lnTo>
                  <a:lnTo>
                    <a:pt x="63753" y="0"/>
                  </a:lnTo>
                  <a:lnTo>
                    <a:pt x="2519426" y="0"/>
                  </a:lnTo>
                  <a:lnTo>
                    <a:pt x="2544228" y="5014"/>
                  </a:lnTo>
                  <a:lnTo>
                    <a:pt x="2564495" y="18684"/>
                  </a:lnTo>
                  <a:lnTo>
                    <a:pt x="2578165" y="38951"/>
                  </a:lnTo>
                  <a:lnTo>
                    <a:pt x="2583179" y="63753"/>
                  </a:lnTo>
                  <a:lnTo>
                    <a:pt x="2583179" y="335533"/>
                  </a:lnTo>
                  <a:lnTo>
                    <a:pt x="2578165" y="360336"/>
                  </a:lnTo>
                  <a:lnTo>
                    <a:pt x="2564495" y="380603"/>
                  </a:lnTo>
                  <a:lnTo>
                    <a:pt x="2544228" y="394273"/>
                  </a:lnTo>
                  <a:lnTo>
                    <a:pt x="2519426" y="399288"/>
                  </a:lnTo>
                  <a:lnTo>
                    <a:pt x="63753" y="399288"/>
                  </a:lnTo>
                  <a:lnTo>
                    <a:pt x="38951" y="394273"/>
                  </a:lnTo>
                  <a:lnTo>
                    <a:pt x="18684" y="380603"/>
                  </a:lnTo>
                  <a:lnTo>
                    <a:pt x="5014" y="360336"/>
                  </a:lnTo>
                  <a:lnTo>
                    <a:pt x="0" y="335533"/>
                  </a:lnTo>
                  <a:lnTo>
                    <a:pt x="0" y="6375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238750" y="5086350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4" h="292735">
                  <a:moveTo>
                    <a:pt x="145541" y="0"/>
                  </a:moveTo>
                  <a:lnTo>
                    <a:pt x="99535" y="7461"/>
                  </a:lnTo>
                  <a:lnTo>
                    <a:pt x="59582" y="28236"/>
                  </a:lnTo>
                  <a:lnTo>
                    <a:pt x="28078" y="59911"/>
                  </a:lnTo>
                  <a:lnTo>
                    <a:pt x="7418" y="100071"/>
                  </a:lnTo>
                  <a:lnTo>
                    <a:pt x="0" y="146303"/>
                  </a:lnTo>
                  <a:lnTo>
                    <a:pt x="7418" y="192536"/>
                  </a:lnTo>
                  <a:lnTo>
                    <a:pt x="28078" y="232696"/>
                  </a:lnTo>
                  <a:lnTo>
                    <a:pt x="59582" y="264371"/>
                  </a:lnTo>
                  <a:lnTo>
                    <a:pt x="99535" y="285146"/>
                  </a:lnTo>
                  <a:lnTo>
                    <a:pt x="145541" y="292607"/>
                  </a:lnTo>
                  <a:lnTo>
                    <a:pt x="191548" y="285146"/>
                  </a:lnTo>
                  <a:lnTo>
                    <a:pt x="231501" y="264371"/>
                  </a:lnTo>
                  <a:lnTo>
                    <a:pt x="263005" y="232696"/>
                  </a:lnTo>
                  <a:lnTo>
                    <a:pt x="283665" y="192536"/>
                  </a:lnTo>
                  <a:lnTo>
                    <a:pt x="291084" y="146303"/>
                  </a:lnTo>
                  <a:lnTo>
                    <a:pt x="283665" y="100071"/>
                  </a:lnTo>
                  <a:lnTo>
                    <a:pt x="263005" y="59911"/>
                  </a:lnTo>
                  <a:lnTo>
                    <a:pt x="231501" y="28236"/>
                  </a:lnTo>
                  <a:lnTo>
                    <a:pt x="191548" y="7461"/>
                  </a:lnTo>
                  <a:lnTo>
                    <a:pt x="145541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5238750" y="5086350"/>
              <a:ext cx="2682240" cy="2506980"/>
            </a:xfrm>
            <a:custGeom>
              <a:avLst/>
              <a:gdLst/>
              <a:ahLst/>
              <a:cxnLst/>
              <a:rect l="l" t="t" r="r" b="b"/>
              <a:pathLst>
                <a:path w="2682240" h="2506979">
                  <a:moveTo>
                    <a:pt x="0" y="146303"/>
                  </a:moveTo>
                  <a:lnTo>
                    <a:pt x="7418" y="100071"/>
                  </a:lnTo>
                  <a:lnTo>
                    <a:pt x="28078" y="59911"/>
                  </a:lnTo>
                  <a:lnTo>
                    <a:pt x="59582" y="28236"/>
                  </a:lnTo>
                  <a:lnTo>
                    <a:pt x="99535" y="7461"/>
                  </a:lnTo>
                  <a:lnTo>
                    <a:pt x="145541" y="0"/>
                  </a:lnTo>
                  <a:lnTo>
                    <a:pt x="191548" y="7461"/>
                  </a:lnTo>
                  <a:lnTo>
                    <a:pt x="231501" y="28236"/>
                  </a:lnTo>
                  <a:lnTo>
                    <a:pt x="263005" y="59911"/>
                  </a:lnTo>
                  <a:lnTo>
                    <a:pt x="283665" y="100071"/>
                  </a:lnTo>
                  <a:lnTo>
                    <a:pt x="291084" y="146303"/>
                  </a:lnTo>
                  <a:lnTo>
                    <a:pt x="283665" y="192536"/>
                  </a:lnTo>
                  <a:lnTo>
                    <a:pt x="263005" y="232696"/>
                  </a:lnTo>
                  <a:lnTo>
                    <a:pt x="231501" y="264371"/>
                  </a:lnTo>
                  <a:lnTo>
                    <a:pt x="191548" y="285146"/>
                  </a:lnTo>
                  <a:lnTo>
                    <a:pt x="145541" y="292607"/>
                  </a:lnTo>
                  <a:lnTo>
                    <a:pt x="99535" y="285146"/>
                  </a:lnTo>
                  <a:lnTo>
                    <a:pt x="59582" y="264371"/>
                  </a:lnTo>
                  <a:lnTo>
                    <a:pt x="28078" y="232696"/>
                  </a:lnTo>
                  <a:lnTo>
                    <a:pt x="7418" y="192536"/>
                  </a:lnTo>
                  <a:lnTo>
                    <a:pt x="0" y="146303"/>
                  </a:lnTo>
                  <a:close/>
                </a:path>
                <a:path w="2682240" h="2506979">
                  <a:moveTo>
                    <a:pt x="1373124" y="1990852"/>
                  </a:moveTo>
                  <a:lnTo>
                    <a:pt x="1380835" y="1952708"/>
                  </a:lnTo>
                  <a:lnTo>
                    <a:pt x="1401857" y="1921541"/>
                  </a:lnTo>
                  <a:lnTo>
                    <a:pt x="1433024" y="1900519"/>
                  </a:lnTo>
                  <a:lnTo>
                    <a:pt x="1471168" y="1892807"/>
                  </a:lnTo>
                  <a:lnTo>
                    <a:pt x="2584196" y="1892807"/>
                  </a:lnTo>
                  <a:lnTo>
                    <a:pt x="2622339" y="1900519"/>
                  </a:lnTo>
                  <a:lnTo>
                    <a:pt x="2653506" y="1921541"/>
                  </a:lnTo>
                  <a:lnTo>
                    <a:pt x="2674528" y="1952708"/>
                  </a:lnTo>
                  <a:lnTo>
                    <a:pt x="2682240" y="1990852"/>
                  </a:lnTo>
                  <a:lnTo>
                    <a:pt x="2682240" y="2408935"/>
                  </a:lnTo>
                  <a:lnTo>
                    <a:pt x="2674528" y="2447101"/>
                  </a:lnTo>
                  <a:lnTo>
                    <a:pt x="2653506" y="2478265"/>
                  </a:lnTo>
                  <a:lnTo>
                    <a:pt x="2622339" y="2499275"/>
                  </a:lnTo>
                  <a:lnTo>
                    <a:pt x="2584196" y="2506979"/>
                  </a:lnTo>
                  <a:lnTo>
                    <a:pt x="1471168" y="2506979"/>
                  </a:lnTo>
                  <a:lnTo>
                    <a:pt x="1433024" y="2499275"/>
                  </a:lnTo>
                  <a:lnTo>
                    <a:pt x="1401857" y="2478265"/>
                  </a:lnTo>
                  <a:lnTo>
                    <a:pt x="1380835" y="2447101"/>
                  </a:lnTo>
                  <a:lnTo>
                    <a:pt x="1373124" y="2408935"/>
                  </a:lnTo>
                  <a:lnTo>
                    <a:pt x="1373124" y="199085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465569" y="6832854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5" h="292734">
                  <a:moveTo>
                    <a:pt x="145541" y="0"/>
                  </a:moveTo>
                  <a:lnTo>
                    <a:pt x="99535" y="7461"/>
                  </a:lnTo>
                  <a:lnTo>
                    <a:pt x="59582" y="28236"/>
                  </a:lnTo>
                  <a:lnTo>
                    <a:pt x="28078" y="59911"/>
                  </a:lnTo>
                  <a:lnTo>
                    <a:pt x="7418" y="100071"/>
                  </a:lnTo>
                  <a:lnTo>
                    <a:pt x="0" y="146303"/>
                  </a:lnTo>
                  <a:lnTo>
                    <a:pt x="7418" y="192536"/>
                  </a:lnTo>
                  <a:lnTo>
                    <a:pt x="28078" y="232696"/>
                  </a:lnTo>
                  <a:lnTo>
                    <a:pt x="59582" y="264371"/>
                  </a:lnTo>
                  <a:lnTo>
                    <a:pt x="99535" y="285146"/>
                  </a:lnTo>
                  <a:lnTo>
                    <a:pt x="145541" y="292607"/>
                  </a:lnTo>
                  <a:lnTo>
                    <a:pt x="191548" y="285146"/>
                  </a:lnTo>
                  <a:lnTo>
                    <a:pt x="231501" y="264371"/>
                  </a:lnTo>
                  <a:lnTo>
                    <a:pt x="263005" y="232696"/>
                  </a:lnTo>
                  <a:lnTo>
                    <a:pt x="283665" y="192536"/>
                  </a:lnTo>
                  <a:lnTo>
                    <a:pt x="291083" y="146303"/>
                  </a:lnTo>
                  <a:lnTo>
                    <a:pt x="283665" y="100071"/>
                  </a:lnTo>
                  <a:lnTo>
                    <a:pt x="263005" y="59911"/>
                  </a:lnTo>
                  <a:lnTo>
                    <a:pt x="231501" y="28236"/>
                  </a:lnTo>
                  <a:lnTo>
                    <a:pt x="191548" y="7461"/>
                  </a:lnTo>
                  <a:lnTo>
                    <a:pt x="145541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465569" y="6832854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5" h="292734">
                  <a:moveTo>
                    <a:pt x="0" y="146303"/>
                  </a:moveTo>
                  <a:lnTo>
                    <a:pt x="7418" y="100071"/>
                  </a:lnTo>
                  <a:lnTo>
                    <a:pt x="28078" y="59911"/>
                  </a:lnTo>
                  <a:lnTo>
                    <a:pt x="59582" y="28236"/>
                  </a:lnTo>
                  <a:lnTo>
                    <a:pt x="99535" y="7461"/>
                  </a:lnTo>
                  <a:lnTo>
                    <a:pt x="145541" y="0"/>
                  </a:lnTo>
                  <a:lnTo>
                    <a:pt x="191548" y="7461"/>
                  </a:lnTo>
                  <a:lnTo>
                    <a:pt x="231501" y="28236"/>
                  </a:lnTo>
                  <a:lnTo>
                    <a:pt x="263005" y="59911"/>
                  </a:lnTo>
                  <a:lnTo>
                    <a:pt x="283665" y="100071"/>
                  </a:lnTo>
                  <a:lnTo>
                    <a:pt x="291083" y="146303"/>
                  </a:lnTo>
                  <a:lnTo>
                    <a:pt x="283665" y="192536"/>
                  </a:lnTo>
                  <a:lnTo>
                    <a:pt x="263005" y="232696"/>
                  </a:lnTo>
                  <a:lnTo>
                    <a:pt x="231501" y="264371"/>
                  </a:lnTo>
                  <a:lnTo>
                    <a:pt x="191548" y="285146"/>
                  </a:lnTo>
                  <a:lnTo>
                    <a:pt x="145541" y="292607"/>
                  </a:lnTo>
                  <a:lnTo>
                    <a:pt x="99535" y="285146"/>
                  </a:lnTo>
                  <a:lnTo>
                    <a:pt x="59582" y="264371"/>
                  </a:lnTo>
                  <a:lnTo>
                    <a:pt x="28078" y="232696"/>
                  </a:lnTo>
                  <a:lnTo>
                    <a:pt x="7418" y="192536"/>
                  </a:lnTo>
                  <a:lnTo>
                    <a:pt x="0" y="146303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923289" y="3009646"/>
            <a:ext cx="10403840" cy="4688840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300">
              <a:latin typeface="Times New Roman"/>
              <a:cs typeface="Times New Roman"/>
            </a:endParaRPr>
          </a:p>
          <a:p>
            <a:pPr marR="1473835" algn="ctr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650">
              <a:latin typeface="Calibri"/>
              <a:cs typeface="Calibri"/>
            </a:endParaRPr>
          </a:p>
          <a:p>
            <a:pPr marL="971550" algn="ctr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3759708" y="3386328"/>
            <a:ext cx="5232400" cy="208915"/>
          </a:xfrm>
          <a:custGeom>
            <a:avLst/>
            <a:gdLst/>
            <a:ahLst/>
            <a:cxnLst/>
            <a:rect l="l" t="t" r="r" b="b"/>
            <a:pathLst>
              <a:path w="5232400" h="208914">
                <a:moveTo>
                  <a:pt x="5231892" y="0"/>
                </a:moveTo>
                <a:lnTo>
                  <a:pt x="0" y="0"/>
                </a:lnTo>
                <a:lnTo>
                  <a:pt x="0" y="208787"/>
                </a:lnTo>
                <a:lnTo>
                  <a:pt x="5231892" y="208787"/>
                </a:lnTo>
                <a:lnTo>
                  <a:pt x="523189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Seta: para a Direita 17">
            <a:extLst>
              <a:ext uri="{FF2B5EF4-FFF2-40B4-BE49-F238E27FC236}">
                <a16:creationId xmlns:a16="http://schemas.microsoft.com/office/drawing/2014/main" id="{9F5513CA-72DE-1E47-9B62-CCF721540D43}"/>
              </a:ext>
            </a:extLst>
          </p:cNvPr>
          <p:cNvSpPr/>
          <p:nvPr/>
        </p:nvSpPr>
        <p:spPr>
          <a:xfrm rot="4104755">
            <a:off x="6766898" y="5883108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5198745" cy="736600"/>
          </a:xfrm>
          <a:custGeom>
            <a:avLst/>
            <a:gdLst/>
            <a:ahLst/>
            <a:cxnLst/>
            <a:rect l="l" t="t" r="r" b="b"/>
            <a:pathLst>
              <a:path w="5198745" h="736600">
                <a:moveTo>
                  <a:pt x="5198364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976495" y="736092"/>
                </a:lnTo>
                <a:lnTo>
                  <a:pt x="5021215" y="731585"/>
                </a:lnTo>
                <a:lnTo>
                  <a:pt x="5062864" y="718659"/>
                </a:lnTo>
                <a:lnTo>
                  <a:pt x="5100552" y="698205"/>
                </a:lnTo>
                <a:lnTo>
                  <a:pt x="5133387" y="671115"/>
                </a:lnTo>
                <a:lnTo>
                  <a:pt x="5160477" y="638281"/>
                </a:lnTo>
                <a:lnTo>
                  <a:pt x="5180931" y="600593"/>
                </a:lnTo>
                <a:lnTo>
                  <a:pt x="5193857" y="558943"/>
                </a:lnTo>
                <a:lnTo>
                  <a:pt x="5198364" y="514223"/>
                </a:lnTo>
                <a:lnTo>
                  <a:pt x="5198364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27354" y="132969"/>
            <a:ext cx="460057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7225" algn="l"/>
                <a:tab pos="2484120" algn="l"/>
              </a:tabLst>
            </a:pPr>
            <a:r>
              <a:rPr sz="2600" spc="175">
                <a:latin typeface="Calibri"/>
                <a:cs typeface="Calibri"/>
              </a:rPr>
              <a:t>TRATATIVA	</a:t>
            </a:r>
            <a:r>
              <a:rPr sz="2600" spc="150">
                <a:latin typeface="Calibri"/>
                <a:cs typeface="Calibri"/>
              </a:rPr>
              <a:t>DE	</a:t>
            </a:r>
            <a:r>
              <a:rPr sz="2600" spc="265">
                <a:latin typeface="Calibri"/>
                <a:cs typeface="Calibri"/>
              </a:rPr>
              <a:t>PENDÊNCIAS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11333988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7960" algn="l"/>
              </a:tabLst>
            </a:pPr>
            <a:r>
              <a:rPr sz="1800">
                <a:latin typeface="Calibri Light"/>
                <a:cs typeface="Calibri Light"/>
              </a:rPr>
              <a:t>Após</a:t>
            </a:r>
            <a:r>
              <a:rPr sz="1800" spc="6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7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clique</a:t>
            </a:r>
            <a:r>
              <a:rPr sz="1800" spc="8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em</a:t>
            </a:r>
            <a:r>
              <a:rPr sz="1800" spc="7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Carregar</a:t>
            </a:r>
            <a:r>
              <a:rPr sz="1800" spc="6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arquivos,</a:t>
            </a:r>
            <a:r>
              <a:rPr sz="1800" spc="7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você</a:t>
            </a:r>
            <a:r>
              <a:rPr sz="1800" spc="7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deverá</a:t>
            </a:r>
            <a:r>
              <a:rPr sz="1800" spc="5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localizar</a:t>
            </a:r>
            <a:r>
              <a:rPr sz="1800" spc="6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o(s)</a:t>
            </a:r>
            <a:r>
              <a:rPr sz="1800" spc="50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documento(s)</a:t>
            </a:r>
            <a:r>
              <a:rPr sz="1800" spc="5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no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computador</a:t>
            </a:r>
            <a:r>
              <a:rPr sz="1800" spc="-4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(ou na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nuvem)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iniciar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upload.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918972" y="3015996"/>
            <a:ext cx="10401300" cy="4676140"/>
            <a:chOff x="918972" y="3015996"/>
            <a:chExt cx="10401300" cy="4676140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18972" y="3015996"/>
              <a:ext cx="10401300" cy="4675632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2736342" y="3810762"/>
              <a:ext cx="7480300" cy="2577465"/>
            </a:xfrm>
            <a:custGeom>
              <a:avLst/>
              <a:gdLst/>
              <a:ahLst/>
              <a:cxnLst/>
              <a:rect l="l" t="t" r="r" b="b"/>
              <a:pathLst>
                <a:path w="7480300" h="2577465">
                  <a:moveTo>
                    <a:pt x="0" y="82676"/>
                  </a:moveTo>
                  <a:lnTo>
                    <a:pt x="6506" y="50524"/>
                  </a:lnTo>
                  <a:lnTo>
                    <a:pt x="24241" y="24241"/>
                  </a:lnTo>
                  <a:lnTo>
                    <a:pt x="50524" y="6506"/>
                  </a:lnTo>
                  <a:lnTo>
                    <a:pt x="82676" y="0"/>
                  </a:lnTo>
                  <a:lnTo>
                    <a:pt x="7397114" y="0"/>
                  </a:lnTo>
                  <a:lnTo>
                    <a:pt x="7429267" y="6506"/>
                  </a:lnTo>
                  <a:lnTo>
                    <a:pt x="7455550" y="24241"/>
                  </a:lnTo>
                  <a:lnTo>
                    <a:pt x="7473285" y="50524"/>
                  </a:lnTo>
                  <a:lnTo>
                    <a:pt x="7479791" y="82676"/>
                  </a:lnTo>
                  <a:lnTo>
                    <a:pt x="7479791" y="2494406"/>
                  </a:lnTo>
                  <a:lnTo>
                    <a:pt x="7473285" y="2526559"/>
                  </a:lnTo>
                  <a:lnTo>
                    <a:pt x="7455550" y="2552842"/>
                  </a:lnTo>
                  <a:lnTo>
                    <a:pt x="7429267" y="2570577"/>
                  </a:lnTo>
                  <a:lnTo>
                    <a:pt x="7397114" y="2577084"/>
                  </a:lnTo>
                  <a:lnTo>
                    <a:pt x="82676" y="2577084"/>
                  </a:lnTo>
                  <a:lnTo>
                    <a:pt x="50524" y="2570577"/>
                  </a:lnTo>
                  <a:lnTo>
                    <a:pt x="24241" y="2552842"/>
                  </a:lnTo>
                  <a:lnTo>
                    <a:pt x="6506" y="2526559"/>
                  </a:lnTo>
                  <a:lnTo>
                    <a:pt x="0" y="2494406"/>
                  </a:lnTo>
                  <a:lnTo>
                    <a:pt x="0" y="82676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2590038" y="366445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146304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4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4" y="292608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7" y="146304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2590038" y="366445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0" y="146304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4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7" y="146304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4" y="292608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912622" y="3009646"/>
            <a:ext cx="10414000" cy="4688840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150">
              <a:latin typeface="Times New Roman"/>
              <a:cs typeface="Times New Roman"/>
            </a:endParaRPr>
          </a:p>
          <a:p>
            <a:pPr marL="1783714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5198745" cy="736600"/>
          </a:xfrm>
          <a:custGeom>
            <a:avLst/>
            <a:gdLst/>
            <a:ahLst/>
            <a:cxnLst/>
            <a:rect l="l" t="t" r="r" b="b"/>
            <a:pathLst>
              <a:path w="5198745" h="736600">
                <a:moveTo>
                  <a:pt x="5198364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976495" y="736092"/>
                </a:lnTo>
                <a:lnTo>
                  <a:pt x="5021215" y="731585"/>
                </a:lnTo>
                <a:lnTo>
                  <a:pt x="5062864" y="718659"/>
                </a:lnTo>
                <a:lnTo>
                  <a:pt x="5100552" y="698205"/>
                </a:lnTo>
                <a:lnTo>
                  <a:pt x="5133387" y="671115"/>
                </a:lnTo>
                <a:lnTo>
                  <a:pt x="5160477" y="638281"/>
                </a:lnTo>
                <a:lnTo>
                  <a:pt x="5180931" y="600593"/>
                </a:lnTo>
                <a:lnTo>
                  <a:pt x="5193857" y="558943"/>
                </a:lnTo>
                <a:lnTo>
                  <a:pt x="5198364" y="514223"/>
                </a:lnTo>
                <a:lnTo>
                  <a:pt x="5198364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27354" y="132969"/>
            <a:ext cx="460057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7225" algn="l"/>
                <a:tab pos="2484120" algn="l"/>
              </a:tabLst>
            </a:pPr>
            <a:r>
              <a:rPr sz="2600" spc="175">
                <a:latin typeface="Calibri"/>
                <a:cs typeface="Calibri"/>
              </a:rPr>
              <a:t>TRATATIVA	</a:t>
            </a:r>
            <a:r>
              <a:rPr sz="2600" spc="150">
                <a:latin typeface="Calibri"/>
                <a:cs typeface="Calibri"/>
              </a:rPr>
              <a:t>DE	</a:t>
            </a:r>
            <a:r>
              <a:rPr sz="2600" spc="265">
                <a:latin typeface="Calibri"/>
                <a:cs typeface="Calibri"/>
              </a:rPr>
              <a:t>PENDÊNCIAS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11432481" cy="6118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0340" algn="l"/>
              </a:tabLst>
            </a:pPr>
            <a:r>
              <a:rPr sz="1800" spc="-5">
                <a:latin typeface="Calibri Light"/>
                <a:cs typeface="Calibri Light"/>
              </a:rPr>
              <a:t>Em </a:t>
            </a:r>
            <a:r>
              <a:rPr sz="1800">
                <a:latin typeface="Calibri Light"/>
                <a:cs typeface="Calibri Light"/>
              </a:rPr>
              <a:t>seguida, </a:t>
            </a:r>
            <a:r>
              <a:rPr sz="1800" spc="-20">
                <a:latin typeface="Calibri Light"/>
                <a:cs typeface="Calibri Light"/>
              </a:rPr>
              <a:t>aguarde até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5">
                <a:latin typeface="Calibri Light"/>
                <a:cs typeface="Calibri Light"/>
              </a:rPr>
              <a:t>upload </a:t>
            </a:r>
            <a:r>
              <a:rPr sz="1800" spc="-10">
                <a:latin typeface="Calibri Light"/>
                <a:cs typeface="Calibri Light"/>
              </a:rPr>
              <a:t>ser </a:t>
            </a:r>
            <a:r>
              <a:rPr sz="1800" spc="-20">
                <a:latin typeface="Calibri Light"/>
                <a:cs typeface="Calibri Light"/>
              </a:rPr>
              <a:t>concluído. </a:t>
            </a:r>
            <a:r>
              <a:rPr sz="1800" spc="-5">
                <a:latin typeface="Calibri Light"/>
                <a:cs typeface="Calibri Light"/>
              </a:rPr>
              <a:t>Um </a:t>
            </a:r>
            <a:r>
              <a:rPr sz="1800">
                <a:latin typeface="Calibri Light"/>
                <a:cs typeface="Calibri Light"/>
              </a:rPr>
              <a:t>sinal </a:t>
            </a:r>
            <a:r>
              <a:rPr sz="1800" spc="-10">
                <a:latin typeface="Calibri Light"/>
                <a:cs typeface="Calibri Light"/>
              </a:rPr>
              <a:t>verde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20">
                <a:latin typeface="Calibri Light"/>
                <a:cs typeface="Calibri Light"/>
              </a:rPr>
              <a:t>“check” </a:t>
            </a:r>
            <a:r>
              <a:rPr sz="1800" spc="-10">
                <a:latin typeface="Calibri Light"/>
                <a:cs typeface="Calibri Light"/>
              </a:rPr>
              <a:t>será apresentado 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assim que </a:t>
            </a:r>
            <a:r>
              <a:rPr sz="1800" spc="-5">
                <a:latin typeface="Calibri Light"/>
                <a:cs typeface="Calibri Light"/>
              </a:rPr>
              <a:t>cada arquivo tiver </a:t>
            </a:r>
            <a:r>
              <a:rPr sz="1800">
                <a:latin typeface="Calibri Light"/>
                <a:cs typeface="Calibri Light"/>
              </a:rPr>
              <a:t>sido </a:t>
            </a:r>
            <a:r>
              <a:rPr sz="1800" spc="-15">
                <a:latin typeface="Calibri Light"/>
                <a:cs typeface="Calibri Light"/>
              </a:rPr>
              <a:t>corretamente </a:t>
            </a:r>
            <a:r>
              <a:rPr sz="1800" spc="-10">
                <a:latin typeface="Calibri Light"/>
                <a:cs typeface="Calibri Light"/>
              </a:rPr>
              <a:t>enviado. </a:t>
            </a:r>
            <a:r>
              <a:rPr sz="1800">
                <a:latin typeface="Calibri Light"/>
                <a:cs typeface="Calibri Light"/>
              </a:rPr>
              <a:t>Quando </a:t>
            </a:r>
            <a:r>
              <a:rPr sz="1800" spc="-10">
                <a:latin typeface="Calibri Light"/>
                <a:cs typeface="Calibri Light"/>
              </a:rPr>
              <a:t>todos </a:t>
            </a:r>
            <a:r>
              <a:rPr sz="1800" spc="-5">
                <a:latin typeface="Calibri Light"/>
                <a:cs typeface="Calibri Light"/>
              </a:rPr>
              <a:t>os </a:t>
            </a:r>
            <a:r>
              <a:rPr sz="1800">
                <a:latin typeface="Calibri Light"/>
                <a:cs typeface="Calibri Light"/>
              </a:rPr>
              <a:t>uploads </a:t>
            </a:r>
            <a:r>
              <a:rPr sz="1800" spc="-10">
                <a:latin typeface="Calibri Light"/>
                <a:cs typeface="Calibri Light"/>
              </a:rPr>
              <a:t>tiverem 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sido </a:t>
            </a:r>
            <a:r>
              <a:rPr sz="1800" spc="-5">
                <a:latin typeface="Calibri Light"/>
                <a:cs typeface="Calibri Light"/>
              </a:rPr>
              <a:t>devidamente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completados,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basta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clicar em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Concluído.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918972" y="3015996"/>
            <a:ext cx="10401300" cy="4674235"/>
            <a:chOff x="918972" y="3015996"/>
            <a:chExt cx="10401300" cy="4674235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18972" y="3015996"/>
              <a:ext cx="10401300" cy="4674108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4249674" y="5273802"/>
              <a:ext cx="3752215" cy="1381125"/>
            </a:xfrm>
            <a:custGeom>
              <a:avLst/>
              <a:gdLst/>
              <a:ahLst/>
              <a:cxnLst/>
              <a:rect l="l" t="t" r="r" b="b"/>
              <a:pathLst>
                <a:path w="3752215" h="1381125">
                  <a:moveTo>
                    <a:pt x="0" y="74167"/>
                  </a:moveTo>
                  <a:lnTo>
                    <a:pt x="5820" y="45273"/>
                  </a:lnTo>
                  <a:lnTo>
                    <a:pt x="21701" y="21701"/>
                  </a:lnTo>
                  <a:lnTo>
                    <a:pt x="45273" y="5820"/>
                  </a:lnTo>
                  <a:lnTo>
                    <a:pt x="74167" y="0"/>
                  </a:lnTo>
                  <a:lnTo>
                    <a:pt x="3677920" y="0"/>
                  </a:lnTo>
                  <a:lnTo>
                    <a:pt x="3706814" y="5820"/>
                  </a:lnTo>
                  <a:lnTo>
                    <a:pt x="3730386" y="21701"/>
                  </a:lnTo>
                  <a:lnTo>
                    <a:pt x="3746267" y="45273"/>
                  </a:lnTo>
                  <a:lnTo>
                    <a:pt x="3752087" y="74167"/>
                  </a:lnTo>
                  <a:lnTo>
                    <a:pt x="3752087" y="1306576"/>
                  </a:lnTo>
                  <a:lnTo>
                    <a:pt x="3746267" y="1335470"/>
                  </a:lnTo>
                  <a:lnTo>
                    <a:pt x="3730386" y="1359042"/>
                  </a:lnTo>
                  <a:lnTo>
                    <a:pt x="3706814" y="1374923"/>
                  </a:lnTo>
                  <a:lnTo>
                    <a:pt x="3677920" y="1380744"/>
                  </a:lnTo>
                  <a:lnTo>
                    <a:pt x="74167" y="1380744"/>
                  </a:lnTo>
                  <a:lnTo>
                    <a:pt x="45273" y="1374923"/>
                  </a:lnTo>
                  <a:lnTo>
                    <a:pt x="21701" y="1359042"/>
                  </a:lnTo>
                  <a:lnTo>
                    <a:pt x="5820" y="1335470"/>
                  </a:lnTo>
                  <a:lnTo>
                    <a:pt x="0" y="1306576"/>
                  </a:lnTo>
                  <a:lnTo>
                    <a:pt x="0" y="74167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7855457" y="512749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146303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4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3" y="292608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8" y="146304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7855457" y="5127498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4" h="292735">
                  <a:moveTo>
                    <a:pt x="0" y="146304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3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8" y="146304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3" y="292608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912622" y="3009646"/>
            <a:ext cx="10414000" cy="4686935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600">
              <a:latin typeface="Times New Roman"/>
              <a:cs typeface="Times New Roman"/>
            </a:endParaRPr>
          </a:p>
          <a:p>
            <a:pPr marR="3278504" algn="r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13" name="object 1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258311" y="3326892"/>
            <a:ext cx="8061959" cy="359663"/>
          </a:xfrm>
          <a:prstGeom prst="rect">
            <a:avLst/>
          </a:prstGeom>
        </p:spPr>
      </p:pic>
    </p:spTree>
  </p:cSld>
  <p:clrMapOvr>
    <a:masterClrMapping/>
  </p:clrMapOvr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5198745" cy="736600"/>
          </a:xfrm>
          <a:custGeom>
            <a:avLst/>
            <a:gdLst/>
            <a:ahLst/>
            <a:cxnLst/>
            <a:rect l="l" t="t" r="r" b="b"/>
            <a:pathLst>
              <a:path w="5198745" h="736600">
                <a:moveTo>
                  <a:pt x="5198364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976495" y="736092"/>
                </a:lnTo>
                <a:lnTo>
                  <a:pt x="5021215" y="731585"/>
                </a:lnTo>
                <a:lnTo>
                  <a:pt x="5062864" y="718659"/>
                </a:lnTo>
                <a:lnTo>
                  <a:pt x="5100552" y="698205"/>
                </a:lnTo>
                <a:lnTo>
                  <a:pt x="5133387" y="671115"/>
                </a:lnTo>
                <a:lnTo>
                  <a:pt x="5160477" y="638281"/>
                </a:lnTo>
                <a:lnTo>
                  <a:pt x="5180931" y="600593"/>
                </a:lnTo>
                <a:lnTo>
                  <a:pt x="5193857" y="558943"/>
                </a:lnTo>
                <a:lnTo>
                  <a:pt x="5198364" y="514223"/>
                </a:lnTo>
                <a:lnTo>
                  <a:pt x="5198364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27354" y="132969"/>
            <a:ext cx="460057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7225" algn="l"/>
                <a:tab pos="2484120" algn="l"/>
              </a:tabLst>
            </a:pPr>
            <a:r>
              <a:rPr sz="2600" spc="175">
                <a:latin typeface="Calibri"/>
                <a:cs typeface="Calibri"/>
              </a:rPr>
              <a:t>TRATATIVA	</a:t>
            </a:r>
            <a:r>
              <a:rPr sz="2600" spc="150">
                <a:latin typeface="Calibri"/>
                <a:cs typeface="Calibri"/>
              </a:rPr>
              <a:t>DE	</a:t>
            </a:r>
            <a:r>
              <a:rPr sz="2600" spc="265">
                <a:latin typeface="Calibri"/>
                <a:cs typeface="Calibri"/>
              </a:rPr>
              <a:t>PENDÊNCIAS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11472914" cy="6118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3515" algn="l"/>
              </a:tabLst>
            </a:pPr>
            <a:r>
              <a:rPr sz="1800">
                <a:latin typeface="Calibri Light"/>
                <a:cs typeface="Calibri Light"/>
              </a:rPr>
              <a:t>Após a </a:t>
            </a:r>
            <a:r>
              <a:rPr sz="1800" spc="-5">
                <a:latin typeface="Calibri Light"/>
                <a:cs typeface="Calibri Light"/>
              </a:rPr>
              <a:t>confirmação </a:t>
            </a:r>
            <a:r>
              <a:rPr sz="1800">
                <a:latin typeface="Calibri Light"/>
                <a:cs typeface="Calibri Light"/>
              </a:rPr>
              <a:t>de que o upload do(s) </a:t>
            </a:r>
            <a:r>
              <a:rPr sz="1800" spc="-5">
                <a:latin typeface="Calibri Light"/>
                <a:cs typeface="Calibri Light"/>
              </a:rPr>
              <a:t>documento(s) </a:t>
            </a:r>
            <a:r>
              <a:rPr sz="1800" spc="-10">
                <a:latin typeface="Calibri Light"/>
                <a:cs typeface="Calibri Light"/>
              </a:rPr>
              <a:t>ocorreu </a:t>
            </a:r>
            <a:r>
              <a:rPr sz="1800" spc="-5">
                <a:latin typeface="Calibri Light"/>
                <a:cs typeface="Calibri Light"/>
              </a:rPr>
              <a:t>com sucesso, 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você </a:t>
            </a:r>
            <a:r>
              <a:rPr sz="1800" spc="-15">
                <a:latin typeface="Calibri Light"/>
                <a:cs typeface="Calibri Light"/>
              </a:rPr>
              <a:t>deverá </a:t>
            </a:r>
            <a:r>
              <a:rPr sz="1800" spc="-20">
                <a:latin typeface="Calibri Light"/>
                <a:cs typeface="Calibri Light"/>
              </a:rPr>
              <a:t>aguardar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0">
                <a:latin typeface="Calibri Light"/>
                <a:cs typeface="Calibri Light"/>
              </a:rPr>
              <a:t>SLA </a:t>
            </a:r>
            <a:r>
              <a:rPr sz="1800" spc="-20">
                <a:latin typeface="Calibri Light"/>
                <a:cs typeface="Calibri Light"/>
              </a:rPr>
              <a:t>para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15">
                <a:latin typeface="Calibri Light"/>
                <a:cs typeface="Calibri Light"/>
              </a:rPr>
              <a:t>solução </a:t>
            </a:r>
            <a:r>
              <a:rPr sz="1800" spc="-10">
                <a:latin typeface="Calibri Light"/>
                <a:cs typeface="Calibri Light"/>
              </a:rPr>
              <a:t>da </a:t>
            </a:r>
            <a:r>
              <a:rPr sz="1800" spc="-25">
                <a:latin typeface="Calibri Light"/>
                <a:cs typeface="Calibri Light"/>
              </a:rPr>
              <a:t>tratativa, </a:t>
            </a:r>
            <a:r>
              <a:rPr sz="1800">
                <a:latin typeface="Calibri Light"/>
                <a:cs typeface="Calibri Light"/>
              </a:rPr>
              <a:t>que pode </a:t>
            </a:r>
            <a:r>
              <a:rPr sz="1800" spc="-5">
                <a:latin typeface="Calibri Light"/>
                <a:cs typeface="Calibri Light"/>
              </a:rPr>
              <a:t>variar </a:t>
            </a:r>
            <a:r>
              <a:rPr sz="1800" spc="-15">
                <a:latin typeface="Calibri Light"/>
                <a:cs typeface="Calibri Light"/>
              </a:rPr>
              <a:t>conforme 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cada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tipo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pendência.</a:t>
            </a:r>
            <a:endParaRPr sz="1800"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8972" y="3015996"/>
            <a:ext cx="10401300" cy="4674108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403603" y="3867912"/>
            <a:ext cx="2165985" cy="193675"/>
          </a:xfrm>
          <a:prstGeom prst="rect">
            <a:avLst/>
          </a:prstGeom>
          <a:solidFill>
            <a:srgbClr val="F3F3F3"/>
          </a:solidFill>
        </p:spPr>
        <p:txBody>
          <a:bodyPr vert="horz" wrap="square" lIns="0" tIns="0" rIns="0" bIns="0" rtlCol="0">
            <a:spAutoFit/>
          </a:bodyPr>
          <a:lstStyle/>
          <a:p>
            <a:pPr marL="15875">
              <a:lnSpc>
                <a:spcPts val="944"/>
              </a:lnSpc>
            </a:pPr>
            <a:r>
              <a:rPr sz="900" b="1" spc="-5">
                <a:solidFill>
                  <a:srgbClr val="009ED2"/>
                </a:solidFill>
                <a:latin typeface="Calibri"/>
                <a:cs typeface="Calibri"/>
              </a:rPr>
              <a:t>JOAQUIM</a:t>
            </a:r>
            <a:r>
              <a:rPr sz="900" b="1" spc="-10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900" b="1" spc="-5">
                <a:solidFill>
                  <a:srgbClr val="009ED2"/>
                </a:solidFill>
                <a:latin typeface="Calibri"/>
                <a:cs typeface="Calibri"/>
              </a:rPr>
              <a:t>JOSÉ</a:t>
            </a:r>
            <a:r>
              <a:rPr sz="900" b="1" spc="-10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900" b="1" spc="-5">
                <a:solidFill>
                  <a:srgbClr val="009ED2"/>
                </a:solidFill>
                <a:latin typeface="Calibri"/>
                <a:cs typeface="Calibri"/>
              </a:rPr>
              <a:t>DA</a:t>
            </a:r>
            <a:r>
              <a:rPr sz="900" b="1" spc="-20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900" b="1" spc="-5">
                <a:solidFill>
                  <a:srgbClr val="009ED2"/>
                </a:solidFill>
                <a:latin typeface="Calibri"/>
                <a:cs typeface="Calibri"/>
              </a:rPr>
              <a:t>SILVA XAVIER</a:t>
            </a:r>
            <a:endParaRPr sz="900">
              <a:latin typeface="Calibri"/>
              <a:cs typeface="Calibr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5456110" y="6838378"/>
            <a:ext cx="3441065" cy="574675"/>
            <a:chOff x="5456110" y="6838378"/>
            <a:chExt cx="3441065" cy="574675"/>
          </a:xfrm>
        </p:grpSpPr>
        <p:sp>
          <p:nvSpPr>
            <p:cNvPr id="10" name="object 10"/>
            <p:cNvSpPr/>
            <p:nvPr/>
          </p:nvSpPr>
          <p:spPr>
            <a:xfrm>
              <a:off x="5615177" y="6998970"/>
              <a:ext cx="3267710" cy="399415"/>
            </a:xfrm>
            <a:custGeom>
              <a:avLst/>
              <a:gdLst/>
              <a:ahLst/>
              <a:cxnLst/>
              <a:rect l="l" t="t" r="r" b="b"/>
              <a:pathLst>
                <a:path w="3267709" h="399415">
                  <a:moveTo>
                    <a:pt x="0" y="58927"/>
                  </a:moveTo>
                  <a:lnTo>
                    <a:pt x="4635" y="36004"/>
                  </a:lnTo>
                  <a:lnTo>
                    <a:pt x="17272" y="17271"/>
                  </a:lnTo>
                  <a:lnTo>
                    <a:pt x="36004" y="4635"/>
                  </a:lnTo>
                  <a:lnTo>
                    <a:pt x="58927" y="0"/>
                  </a:lnTo>
                  <a:lnTo>
                    <a:pt x="3208528" y="0"/>
                  </a:lnTo>
                  <a:lnTo>
                    <a:pt x="3231451" y="4635"/>
                  </a:lnTo>
                  <a:lnTo>
                    <a:pt x="3250184" y="17271"/>
                  </a:lnTo>
                  <a:lnTo>
                    <a:pt x="3262820" y="36004"/>
                  </a:lnTo>
                  <a:lnTo>
                    <a:pt x="3267455" y="58927"/>
                  </a:lnTo>
                  <a:lnTo>
                    <a:pt x="3267455" y="340359"/>
                  </a:lnTo>
                  <a:lnTo>
                    <a:pt x="3262820" y="363288"/>
                  </a:lnTo>
                  <a:lnTo>
                    <a:pt x="3250183" y="382020"/>
                  </a:lnTo>
                  <a:lnTo>
                    <a:pt x="3231451" y="394654"/>
                  </a:lnTo>
                  <a:lnTo>
                    <a:pt x="3208528" y="399287"/>
                  </a:lnTo>
                  <a:lnTo>
                    <a:pt x="58927" y="399287"/>
                  </a:lnTo>
                  <a:lnTo>
                    <a:pt x="36004" y="394654"/>
                  </a:lnTo>
                  <a:lnTo>
                    <a:pt x="17272" y="382020"/>
                  </a:lnTo>
                  <a:lnTo>
                    <a:pt x="4635" y="363288"/>
                  </a:lnTo>
                  <a:lnTo>
                    <a:pt x="0" y="340359"/>
                  </a:lnTo>
                  <a:lnTo>
                    <a:pt x="0" y="58927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470397" y="6852666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4" h="292734">
                  <a:moveTo>
                    <a:pt x="145541" y="0"/>
                  </a:moveTo>
                  <a:lnTo>
                    <a:pt x="99535" y="7461"/>
                  </a:lnTo>
                  <a:lnTo>
                    <a:pt x="59582" y="28236"/>
                  </a:lnTo>
                  <a:lnTo>
                    <a:pt x="28078" y="59911"/>
                  </a:lnTo>
                  <a:lnTo>
                    <a:pt x="7418" y="100071"/>
                  </a:lnTo>
                  <a:lnTo>
                    <a:pt x="0" y="146303"/>
                  </a:lnTo>
                  <a:lnTo>
                    <a:pt x="7418" y="192536"/>
                  </a:lnTo>
                  <a:lnTo>
                    <a:pt x="28078" y="232696"/>
                  </a:lnTo>
                  <a:lnTo>
                    <a:pt x="59582" y="264371"/>
                  </a:lnTo>
                  <a:lnTo>
                    <a:pt x="99535" y="285146"/>
                  </a:lnTo>
                  <a:lnTo>
                    <a:pt x="145541" y="292607"/>
                  </a:lnTo>
                  <a:lnTo>
                    <a:pt x="191548" y="285146"/>
                  </a:lnTo>
                  <a:lnTo>
                    <a:pt x="231501" y="264371"/>
                  </a:lnTo>
                  <a:lnTo>
                    <a:pt x="263005" y="232696"/>
                  </a:lnTo>
                  <a:lnTo>
                    <a:pt x="283665" y="192536"/>
                  </a:lnTo>
                  <a:lnTo>
                    <a:pt x="291084" y="146303"/>
                  </a:lnTo>
                  <a:lnTo>
                    <a:pt x="283665" y="100071"/>
                  </a:lnTo>
                  <a:lnTo>
                    <a:pt x="263005" y="59911"/>
                  </a:lnTo>
                  <a:lnTo>
                    <a:pt x="231501" y="28236"/>
                  </a:lnTo>
                  <a:lnTo>
                    <a:pt x="191548" y="7461"/>
                  </a:lnTo>
                  <a:lnTo>
                    <a:pt x="145541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5470397" y="6852666"/>
              <a:ext cx="291465" cy="292735"/>
            </a:xfrm>
            <a:custGeom>
              <a:avLst/>
              <a:gdLst/>
              <a:ahLst/>
              <a:cxnLst/>
              <a:rect l="l" t="t" r="r" b="b"/>
              <a:pathLst>
                <a:path w="291464" h="292734">
                  <a:moveTo>
                    <a:pt x="0" y="146303"/>
                  </a:moveTo>
                  <a:lnTo>
                    <a:pt x="7418" y="100071"/>
                  </a:lnTo>
                  <a:lnTo>
                    <a:pt x="28078" y="59911"/>
                  </a:lnTo>
                  <a:lnTo>
                    <a:pt x="59582" y="28236"/>
                  </a:lnTo>
                  <a:lnTo>
                    <a:pt x="99535" y="7461"/>
                  </a:lnTo>
                  <a:lnTo>
                    <a:pt x="145541" y="0"/>
                  </a:lnTo>
                  <a:lnTo>
                    <a:pt x="191548" y="7461"/>
                  </a:lnTo>
                  <a:lnTo>
                    <a:pt x="231501" y="28236"/>
                  </a:lnTo>
                  <a:lnTo>
                    <a:pt x="263005" y="59911"/>
                  </a:lnTo>
                  <a:lnTo>
                    <a:pt x="283665" y="100071"/>
                  </a:lnTo>
                  <a:lnTo>
                    <a:pt x="291084" y="146303"/>
                  </a:lnTo>
                  <a:lnTo>
                    <a:pt x="283665" y="192536"/>
                  </a:lnTo>
                  <a:lnTo>
                    <a:pt x="263005" y="232696"/>
                  </a:lnTo>
                  <a:lnTo>
                    <a:pt x="231501" y="264371"/>
                  </a:lnTo>
                  <a:lnTo>
                    <a:pt x="191548" y="285146"/>
                  </a:lnTo>
                  <a:lnTo>
                    <a:pt x="145541" y="292607"/>
                  </a:lnTo>
                  <a:lnTo>
                    <a:pt x="99535" y="285146"/>
                  </a:lnTo>
                  <a:lnTo>
                    <a:pt x="59582" y="264371"/>
                  </a:lnTo>
                  <a:lnTo>
                    <a:pt x="28078" y="232696"/>
                  </a:lnTo>
                  <a:lnTo>
                    <a:pt x="7418" y="192536"/>
                  </a:lnTo>
                  <a:lnTo>
                    <a:pt x="0" y="146303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912622" y="3009646"/>
            <a:ext cx="10414000" cy="4686935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400">
              <a:latin typeface="Times New Roman"/>
              <a:cs typeface="Times New Roman"/>
            </a:endParaRPr>
          </a:p>
          <a:p>
            <a:pPr marR="1000125" algn="ctr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759708" y="3386328"/>
            <a:ext cx="5232400" cy="208915"/>
          </a:xfrm>
          <a:custGeom>
            <a:avLst/>
            <a:gdLst/>
            <a:ahLst/>
            <a:cxnLst/>
            <a:rect l="l" t="t" r="r" b="b"/>
            <a:pathLst>
              <a:path w="5232400" h="208914">
                <a:moveTo>
                  <a:pt x="5231892" y="0"/>
                </a:moveTo>
                <a:lnTo>
                  <a:pt x="0" y="0"/>
                </a:lnTo>
                <a:lnTo>
                  <a:pt x="0" y="208787"/>
                </a:lnTo>
                <a:lnTo>
                  <a:pt x="5231892" y="208787"/>
                </a:lnTo>
                <a:lnTo>
                  <a:pt x="523189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08910" y="2658237"/>
            <a:ext cx="682498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90"/>
              <a:t>Assin</a:t>
            </a:r>
            <a:r>
              <a:rPr spc="225"/>
              <a:t>a</a:t>
            </a:r>
            <a:r>
              <a:rPr spc="114"/>
              <a:t>tura</a:t>
            </a:r>
            <a:r>
              <a:rPr spc="-390"/>
              <a:t> </a:t>
            </a:r>
            <a:r>
              <a:rPr spc="105"/>
              <a:t>eletrônica</a:t>
            </a:r>
          </a:p>
        </p:txBody>
      </p:sp>
      <p:pic>
        <p:nvPicPr>
          <p:cNvPr id="9" name="object 5">
            <a:extLst>
              <a:ext uri="{FF2B5EF4-FFF2-40B4-BE49-F238E27FC236}">
                <a16:creationId xmlns:a16="http://schemas.microsoft.com/office/drawing/2014/main" id="{AC3BDA35-0440-B5BD-EB70-D8F36019935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76470" y="5107210"/>
            <a:ext cx="1278636" cy="1444752"/>
          </a:xfrm>
          <a:prstGeom prst="rect">
            <a:avLst/>
          </a:prstGeom>
        </p:spPr>
      </p:pic>
    </p:spTree>
  </p:cSld>
  <p:clrMapOvr>
    <a:masterClrMapping/>
  </p:clrMapOvr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239244" cy="2243328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0"/>
            <a:ext cx="12239625" cy="8641460"/>
            <a:chOff x="0" y="0"/>
            <a:chExt cx="12239625" cy="8641460"/>
          </a:xfrm>
        </p:grpSpPr>
        <p:sp>
          <p:nvSpPr>
            <p:cNvPr id="4" name="object 4"/>
            <p:cNvSpPr/>
            <p:nvPr/>
          </p:nvSpPr>
          <p:spPr>
            <a:xfrm>
              <a:off x="0" y="8246363"/>
              <a:ext cx="12239625" cy="35560"/>
            </a:xfrm>
            <a:custGeom>
              <a:avLst/>
              <a:gdLst/>
              <a:ahLst/>
              <a:cxnLst/>
              <a:rect l="l" t="t" r="r" b="b"/>
              <a:pathLst>
                <a:path w="12239625" h="35559">
                  <a:moveTo>
                    <a:pt x="0" y="35052"/>
                  </a:moveTo>
                  <a:lnTo>
                    <a:pt x="12239244" y="35052"/>
                  </a:lnTo>
                  <a:lnTo>
                    <a:pt x="12239244" y="0"/>
                  </a:lnTo>
                  <a:lnTo>
                    <a:pt x="0" y="0"/>
                  </a:lnTo>
                  <a:lnTo>
                    <a:pt x="0" y="3505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8281415"/>
              <a:ext cx="12239625" cy="360045"/>
            </a:xfrm>
            <a:custGeom>
              <a:avLst/>
              <a:gdLst/>
              <a:ahLst/>
              <a:cxnLst/>
              <a:rect l="l" t="t" r="r" b="b"/>
              <a:pathLst>
                <a:path w="12239625" h="360045">
                  <a:moveTo>
                    <a:pt x="12239244" y="0"/>
                  </a:moveTo>
                  <a:lnTo>
                    <a:pt x="0" y="0"/>
                  </a:lnTo>
                  <a:lnTo>
                    <a:pt x="0" y="359663"/>
                  </a:lnTo>
                  <a:lnTo>
                    <a:pt x="12239244" y="359663"/>
                  </a:lnTo>
                  <a:lnTo>
                    <a:pt x="1223924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5378195" cy="8641076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5701665" y="1147953"/>
            <a:ext cx="5906135" cy="370550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4000" spc="-45" err="1">
                <a:solidFill>
                  <a:srgbClr val="E2252D"/>
                </a:solidFill>
                <a:latin typeface="Calibri Light"/>
                <a:cs typeface="Calibri Light"/>
              </a:rPr>
              <a:t>Atenção</a:t>
            </a:r>
            <a:r>
              <a:rPr sz="4000" spc="-45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spc="-25" err="1">
                <a:solidFill>
                  <a:srgbClr val="E2252D"/>
                </a:solidFill>
                <a:latin typeface="Calibri Light"/>
                <a:cs typeface="Calibri Light"/>
              </a:rPr>
              <a:t>aqui</a:t>
            </a:r>
            <a:r>
              <a:rPr sz="4000" spc="-25">
                <a:solidFill>
                  <a:srgbClr val="E2252D"/>
                </a:solidFill>
                <a:latin typeface="Calibri Light"/>
                <a:cs typeface="Calibri Light"/>
              </a:rPr>
              <a:t>, </a:t>
            </a:r>
            <a:r>
              <a:rPr sz="4000" spc="-40">
                <a:solidFill>
                  <a:srgbClr val="E2252D"/>
                </a:solidFill>
                <a:latin typeface="Calibri Light"/>
                <a:cs typeface="Calibri Light"/>
              </a:rPr>
              <a:t>antes </a:t>
            </a:r>
            <a:r>
              <a:rPr sz="4000" spc="-15">
                <a:solidFill>
                  <a:srgbClr val="E2252D"/>
                </a:solidFill>
                <a:latin typeface="Calibri Light"/>
                <a:cs typeface="Calibri Light"/>
              </a:rPr>
              <a:t>de </a:t>
            </a:r>
            <a:r>
              <a:rPr sz="4000" spc="-10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spc="-35" err="1">
                <a:solidFill>
                  <a:srgbClr val="E2252D"/>
                </a:solidFill>
                <a:latin typeface="Calibri Light"/>
                <a:cs typeface="Calibri Light"/>
              </a:rPr>
              <a:t>prosseguir</a:t>
            </a:r>
            <a:r>
              <a:rPr sz="4000" spc="-35">
                <a:solidFill>
                  <a:srgbClr val="E2252D"/>
                </a:solidFill>
                <a:latin typeface="Calibri Light"/>
                <a:cs typeface="Calibri Light"/>
              </a:rPr>
              <a:t>! </a:t>
            </a:r>
            <a:r>
              <a:rPr sz="4000" spc="-5">
                <a:solidFill>
                  <a:srgbClr val="E2252D"/>
                </a:solidFill>
                <a:latin typeface="Calibri Light"/>
                <a:cs typeface="Calibri Light"/>
              </a:rPr>
              <a:t>A </a:t>
            </a:r>
            <a:r>
              <a:rPr sz="4000" spc="-25" err="1">
                <a:solidFill>
                  <a:srgbClr val="E2252D"/>
                </a:solidFill>
                <a:latin typeface="Calibri Light"/>
                <a:cs typeface="Calibri Light"/>
              </a:rPr>
              <a:t>etapa</a:t>
            </a:r>
            <a:r>
              <a:rPr sz="4000" spc="-25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spc="-5">
                <a:solidFill>
                  <a:srgbClr val="E2252D"/>
                </a:solidFill>
                <a:latin typeface="Calibri Light"/>
                <a:cs typeface="Calibri Light"/>
              </a:rPr>
              <a:t>de </a:t>
            </a:r>
            <a:r>
              <a:rPr sz="4000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spc="-25">
                <a:solidFill>
                  <a:srgbClr val="E2252D"/>
                </a:solidFill>
                <a:latin typeface="Calibri Light"/>
                <a:cs typeface="Calibri Light"/>
              </a:rPr>
              <a:t>coleta</a:t>
            </a:r>
            <a:r>
              <a:rPr sz="4000" spc="-10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spc="-5">
                <a:solidFill>
                  <a:srgbClr val="E2252D"/>
                </a:solidFill>
                <a:latin typeface="Calibri Light"/>
                <a:cs typeface="Calibri Light"/>
              </a:rPr>
              <a:t>de </a:t>
            </a:r>
            <a:r>
              <a:rPr sz="4000" spc="-15" err="1">
                <a:solidFill>
                  <a:srgbClr val="E2252D"/>
                </a:solidFill>
                <a:latin typeface="Calibri Light"/>
                <a:cs typeface="Calibri Light"/>
              </a:rPr>
              <a:t>assinaturas</a:t>
            </a:r>
            <a:r>
              <a:rPr sz="4000" spc="-10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spc="-5">
                <a:solidFill>
                  <a:srgbClr val="E2252D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é</a:t>
            </a:r>
            <a:r>
              <a:rPr sz="4000">
                <a:solidFill>
                  <a:srgbClr val="E2252D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4000" spc="-5">
                <a:solidFill>
                  <a:srgbClr val="E2252D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um </a:t>
            </a:r>
            <a:r>
              <a:rPr sz="4000" spc="-35" err="1">
                <a:solidFill>
                  <a:srgbClr val="E2252D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processo</a:t>
            </a:r>
            <a:r>
              <a:rPr sz="4000" spc="-35">
                <a:solidFill>
                  <a:srgbClr val="E2252D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4000" spc="-40" err="1">
                <a:solidFill>
                  <a:srgbClr val="E2252D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obrigatório</a:t>
            </a:r>
            <a:r>
              <a:rPr sz="4000" spc="-40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spc="-890">
                <a:solidFill>
                  <a:srgbClr val="E2252D"/>
                </a:solidFill>
                <a:highlight>
                  <a:srgbClr val="FFFF00"/>
                </a:highlight>
                <a:latin typeface="Calibri Light"/>
                <a:cs typeface="Calibri Light"/>
              </a:rPr>
              <a:t> </a:t>
            </a:r>
            <a:r>
              <a:rPr sz="4000" spc="-40">
                <a:solidFill>
                  <a:srgbClr val="E2252D"/>
                </a:solidFill>
                <a:latin typeface="Calibri Light"/>
                <a:cs typeface="Calibri Light"/>
              </a:rPr>
              <a:t>para</a:t>
            </a:r>
            <a:r>
              <a:rPr sz="4000" spc="-105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spc="-5">
                <a:solidFill>
                  <a:srgbClr val="E2252D"/>
                </a:solidFill>
                <a:latin typeface="Calibri Light"/>
                <a:cs typeface="Calibri Light"/>
              </a:rPr>
              <a:t>o</a:t>
            </a:r>
            <a:r>
              <a:rPr sz="4000" spc="-65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spc="-45" err="1">
                <a:solidFill>
                  <a:srgbClr val="E2252D"/>
                </a:solidFill>
                <a:latin typeface="Calibri Light"/>
                <a:cs typeface="Calibri Light"/>
              </a:rPr>
              <a:t>comissionamento</a:t>
            </a:r>
            <a:r>
              <a:rPr sz="4000" spc="-45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spc="-890">
                <a:solidFill>
                  <a:srgbClr val="E2252D"/>
                </a:solidFill>
                <a:latin typeface="Calibri Light"/>
                <a:cs typeface="Calibri Light"/>
              </a:rPr>
              <a:t> </a:t>
            </a:r>
            <a:r>
              <a:rPr sz="4000" spc="-5">
                <a:solidFill>
                  <a:srgbClr val="E2252D"/>
                </a:solidFill>
                <a:latin typeface="Calibri Light"/>
                <a:cs typeface="Calibri Light"/>
              </a:rPr>
              <a:t>do </a:t>
            </a:r>
            <a:r>
              <a:rPr sz="4000" spc="-10" err="1">
                <a:solidFill>
                  <a:srgbClr val="E2252D"/>
                </a:solidFill>
                <a:latin typeface="Calibri Light"/>
                <a:cs typeface="Calibri Light"/>
              </a:rPr>
              <a:t>vendedor</a:t>
            </a:r>
            <a:r>
              <a:rPr sz="4000" spc="-10">
                <a:solidFill>
                  <a:srgbClr val="E2252D"/>
                </a:solidFill>
                <a:latin typeface="Calibri Light"/>
                <a:cs typeface="Calibri Light"/>
              </a:rPr>
              <a:t>!</a:t>
            </a:r>
            <a:endParaRPr sz="4000">
              <a:latin typeface="Calibri Light"/>
              <a:cs typeface="Calibri Ligh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701665" y="5328031"/>
            <a:ext cx="4664710" cy="2220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20">
                <a:latin typeface="Calibri Light"/>
                <a:cs typeface="Calibri Light"/>
              </a:rPr>
              <a:t>Para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que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20">
                <a:latin typeface="Calibri Light"/>
                <a:cs typeface="Calibri Light"/>
              </a:rPr>
              <a:t>remuneração</a:t>
            </a:r>
            <a:r>
              <a:rPr sz="1800" spc="-5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-5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comissionamento</a:t>
            </a:r>
            <a:endParaRPr sz="1800">
              <a:latin typeface="Calibri Light"/>
              <a:cs typeface="Calibri Light"/>
            </a:endParaRPr>
          </a:p>
          <a:p>
            <a:pPr marL="12700" marR="5080">
              <a:lnSpc>
                <a:spcPct val="100000"/>
              </a:lnSpc>
            </a:pPr>
            <a:r>
              <a:rPr sz="1800">
                <a:latin typeface="Calibri Light"/>
                <a:cs typeface="Calibri Light"/>
              </a:rPr>
              <a:t>do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vendedor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possa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ser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efetivada,</a:t>
            </a:r>
            <a:r>
              <a:rPr sz="1800" spc="-2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será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necessário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garantir</a:t>
            </a:r>
            <a:r>
              <a:rPr sz="1800" spc="-5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que</a:t>
            </a:r>
            <a:r>
              <a:rPr sz="1800" spc="-6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-3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cliente</a:t>
            </a:r>
            <a:r>
              <a:rPr sz="1800" spc="-6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tenha</a:t>
            </a:r>
            <a:r>
              <a:rPr sz="1800" spc="-5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realizado</a:t>
            </a:r>
            <a:r>
              <a:rPr sz="1800" spc="-70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corretamente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as </a:t>
            </a:r>
            <a:r>
              <a:rPr sz="1800" spc="-15">
                <a:latin typeface="Calibri Light"/>
                <a:cs typeface="Calibri Light"/>
              </a:rPr>
              <a:t>assinaturas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10">
                <a:latin typeface="Calibri Light"/>
                <a:cs typeface="Calibri Light"/>
              </a:rPr>
              <a:t>todos </a:t>
            </a:r>
            <a:r>
              <a:rPr sz="1800" spc="-5">
                <a:latin typeface="Calibri Light"/>
                <a:cs typeface="Calibri Light"/>
              </a:rPr>
              <a:t>os </a:t>
            </a:r>
            <a:r>
              <a:rPr sz="1800" spc="-10">
                <a:latin typeface="Calibri Light"/>
                <a:cs typeface="Calibri Light"/>
              </a:rPr>
              <a:t>termos </a:t>
            </a:r>
            <a:r>
              <a:rPr sz="1800">
                <a:latin typeface="Calibri Light"/>
                <a:cs typeface="Calibri Light"/>
              </a:rPr>
              <a:t>e </a:t>
            </a:r>
            <a:r>
              <a:rPr sz="1800" spc="-5">
                <a:latin typeface="Calibri Light"/>
                <a:cs typeface="Calibri Light"/>
              </a:rPr>
              <a:t>documentos 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exigidos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durante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processo</a:t>
            </a:r>
            <a:r>
              <a:rPr sz="1800">
                <a:latin typeface="Calibri Light"/>
                <a:cs typeface="Calibri Light"/>
              </a:rPr>
              <a:t> de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venda.</a:t>
            </a:r>
            <a:endParaRPr sz="1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750">
              <a:latin typeface="Calibri Light"/>
              <a:cs typeface="Calibri Light"/>
            </a:endParaRPr>
          </a:p>
          <a:p>
            <a:pPr marL="12700" marR="812800">
              <a:lnSpc>
                <a:spcPct val="100000"/>
              </a:lnSpc>
            </a:pPr>
            <a:r>
              <a:rPr sz="1800">
                <a:latin typeface="Calibri Light"/>
                <a:cs typeface="Calibri Light"/>
              </a:rPr>
              <a:t>Em </a:t>
            </a:r>
            <a:r>
              <a:rPr sz="1800" spc="-5">
                <a:latin typeface="Calibri Light"/>
                <a:cs typeface="Calibri Light"/>
              </a:rPr>
              <a:t>caso </a:t>
            </a:r>
            <a:r>
              <a:rPr sz="1800">
                <a:latin typeface="Calibri Light"/>
                <a:cs typeface="Calibri Light"/>
              </a:rPr>
              <a:t>de dúvidas, </a:t>
            </a:r>
            <a:r>
              <a:rPr sz="1800" spc="-10">
                <a:latin typeface="Calibri Light"/>
                <a:cs typeface="Calibri Light"/>
              </a:rPr>
              <a:t>consulte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15">
                <a:latin typeface="Calibri Light"/>
                <a:cs typeface="Calibri Light"/>
              </a:rPr>
              <a:t>política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comissionamento</a:t>
            </a:r>
            <a:r>
              <a:rPr sz="1800" spc="-4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vigente </a:t>
            </a:r>
            <a:r>
              <a:rPr sz="1800">
                <a:latin typeface="Calibri Light"/>
                <a:cs typeface="Calibri Light"/>
              </a:rPr>
              <a:t>no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Canal.</a:t>
            </a:r>
            <a:endParaRPr sz="1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4889500" cy="736600"/>
          </a:xfrm>
          <a:custGeom>
            <a:avLst/>
            <a:gdLst/>
            <a:ahLst/>
            <a:cxnLst/>
            <a:rect l="l" t="t" r="r" b="b"/>
            <a:pathLst>
              <a:path w="4889500" h="736600">
                <a:moveTo>
                  <a:pt x="488899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67123" y="736092"/>
                </a:lnTo>
                <a:lnTo>
                  <a:pt x="4711843" y="731585"/>
                </a:lnTo>
                <a:lnTo>
                  <a:pt x="4753492" y="718659"/>
                </a:lnTo>
                <a:lnTo>
                  <a:pt x="4791180" y="698205"/>
                </a:lnTo>
                <a:lnTo>
                  <a:pt x="4824015" y="671115"/>
                </a:lnTo>
                <a:lnTo>
                  <a:pt x="4851105" y="638281"/>
                </a:lnTo>
                <a:lnTo>
                  <a:pt x="4871559" y="600593"/>
                </a:lnTo>
                <a:lnTo>
                  <a:pt x="4884485" y="558943"/>
                </a:lnTo>
                <a:lnTo>
                  <a:pt x="4888992" y="514223"/>
                </a:lnTo>
                <a:lnTo>
                  <a:pt x="488899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09066" y="132969"/>
            <a:ext cx="432498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58060" algn="l"/>
              </a:tabLst>
            </a:pPr>
            <a:r>
              <a:rPr sz="2600" spc="300">
                <a:latin typeface="Calibri"/>
                <a:cs typeface="Calibri"/>
              </a:rPr>
              <a:t>ASS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285">
                <a:latin typeface="Calibri"/>
                <a:cs typeface="Calibri"/>
              </a:rPr>
              <a:t>N</a:t>
            </a:r>
            <a:r>
              <a:rPr sz="2600" spc="95">
                <a:latin typeface="Calibri"/>
                <a:cs typeface="Calibri"/>
              </a:rPr>
              <a:t>A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U</a:t>
            </a:r>
            <a:r>
              <a:rPr sz="2600" spc="29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A	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5">
                <a:latin typeface="Calibri"/>
                <a:cs typeface="Calibri"/>
              </a:rPr>
              <a:t>L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Ô</a:t>
            </a:r>
            <a:r>
              <a:rPr sz="2600" spc="295">
                <a:latin typeface="Calibri"/>
                <a:cs typeface="Calibri"/>
              </a:rPr>
              <a:t>NI</a:t>
            </a:r>
            <a:r>
              <a:rPr sz="2600" spc="285">
                <a:latin typeface="Calibri"/>
                <a:cs typeface="Calibri"/>
              </a:rPr>
              <a:t>C</a:t>
            </a:r>
            <a:r>
              <a:rPr sz="2600">
                <a:latin typeface="Calibri"/>
                <a:cs typeface="Calibri"/>
              </a:rPr>
              <a:t>A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11384225" cy="91929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203200" algn="l"/>
              </a:tabLst>
            </a:pPr>
            <a:r>
              <a:rPr sz="1800" spc="-5">
                <a:latin typeface="Calibri Light"/>
                <a:cs typeface="Calibri Light"/>
              </a:rPr>
              <a:t>Depois </a:t>
            </a:r>
            <a:r>
              <a:rPr sz="1800">
                <a:latin typeface="Calibri Light"/>
                <a:cs typeface="Calibri Light"/>
              </a:rPr>
              <a:t>de solucionar as </a:t>
            </a:r>
            <a:r>
              <a:rPr sz="1800" spc="-5">
                <a:latin typeface="Calibri Light"/>
                <a:cs typeface="Calibri Light"/>
              </a:rPr>
              <a:t>pendências, </a:t>
            </a:r>
            <a:r>
              <a:rPr sz="1800">
                <a:latin typeface="Calibri Light"/>
                <a:cs typeface="Calibri Light"/>
              </a:rPr>
              <a:t>o passo </a:t>
            </a:r>
            <a:r>
              <a:rPr sz="1800" spc="-5">
                <a:latin typeface="Calibri Light"/>
                <a:cs typeface="Calibri Light"/>
              </a:rPr>
              <a:t>seguinte </a:t>
            </a:r>
            <a:r>
              <a:rPr sz="1800" spc="-10">
                <a:latin typeface="Calibri Light"/>
                <a:cs typeface="Calibri Light"/>
              </a:rPr>
              <a:t>será enviar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termo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5">
                <a:latin typeface="Calibri Light"/>
                <a:cs typeface="Calibri Light"/>
              </a:rPr>
              <a:t>aceite </a:t>
            </a:r>
            <a:r>
              <a:rPr sz="1800" spc="-10">
                <a:latin typeface="Calibri Light"/>
                <a:cs typeface="Calibri Light"/>
              </a:rPr>
              <a:t>para </a:t>
            </a:r>
            <a:r>
              <a:rPr sz="1800">
                <a:latin typeface="Calibri Light"/>
                <a:cs typeface="Calibri Light"/>
              </a:rPr>
              <a:t>que o </a:t>
            </a:r>
            <a:r>
              <a:rPr sz="1800" spc="-5">
                <a:latin typeface="Calibri Light"/>
                <a:cs typeface="Calibri Light"/>
              </a:rPr>
              <a:t>cliente </a:t>
            </a:r>
            <a:r>
              <a:rPr sz="1800">
                <a:latin typeface="Calibri Light"/>
                <a:cs typeface="Calibri Light"/>
              </a:rPr>
              <a:t>possa </a:t>
            </a:r>
            <a:r>
              <a:rPr sz="1800" spc="-10">
                <a:latin typeface="Calibri Light"/>
                <a:cs typeface="Calibri Light"/>
              </a:rPr>
              <a:t>realizar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20">
                <a:latin typeface="Calibri Light"/>
                <a:cs typeface="Calibri Light"/>
              </a:rPr>
              <a:t>Assinatura </a:t>
            </a:r>
            <a:r>
              <a:rPr sz="1800" spc="-25">
                <a:latin typeface="Calibri Light"/>
                <a:cs typeface="Calibri Light"/>
              </a:rPr>
              <a:t>Eletrônica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do </a:t>
            </a:r>
            <a:r>
              <a:rPr sz="1800" spc="-15">
                <a:latin typeface="Calibri Light"/>
                <a:cs typeface="Calibri Light"/>
              </a:rPr>
              <a:t>contrato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5">
                <a:latin typeface="Calibri Light"/>
                <a:cs typeface="Calibri Light"/>
              </a:rPr>
              <a:t>serviços. </a:t>
            </a:r>
            <a:r>
              <a:rPr sz="1800" spc="-20">
                <a:latin typeface="Calibri Light"/>
                <a:cs typeface="Calibri Light"/>
              </a:rPr>
              <a:t>Para </a:t>
            </a:r>
            <a:r>
              <a:rPr sz="1800" spc="-10">
                <a:latin typeface="Calibri Light"/>
                <a:cs typeface="Calibri Light"/>
              </a:rPr>
              <a:t>isso, você </a:t>
            </a:r>
            <a:r>
              <a:rPr sz="1800" spc="-15">
                <a:latin typeface="Calibri Light"/>
                <a:cs typeface="Calibri Light"/>
              </a:rPr>
              <a:t>deverá </a:t>
            </a:r>
            <a:r>
              <a:rPr sz="1800" spc="-5">
                <a:latin typeface="Calibri Light"/>
                <a:cs typeface="Calibri Light"/>
              </a:rPr>
              <a:t>clicar </a:t>
            </a:r>
            <a:r>
              <a:rPr sz="1800">
                <a:latin typeface="Calibri Light"/>
                <a:cs typeface="Calibri Light"/>
              </a:rPr>
              <a:t>no </a:t>
            </a:r>
            <a:r>
              <a:rPr sz="1800" spc="-10">
                <a:latin typeface="Calibri Light"/>
                <a:cs typeface="Calibri Light"/>
              </a:rPr>
              <a:t>botão </a:t>
            </a:r>
            <a:r>
              <a:rPr sz="1800" spc="-20">
                <a:latin typeface="Calibri Light"/>
                <a:cs typeface="Calibri Light"/>
              </a:rPr>
              <a:t>Enviar 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40">
                <a:latin typeface="Calibri Light"/>
                <a:cs typeface="Calibri Light"/>
              </a:rPr>
              <a:t>Termo,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localizado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no </a:t>
            </a:r>
            <a:r>
              <a:rPr sz="1800" spc="-10">
                <a:latin typeface="Calibri Light"/>
                <a:cs typeface="Calibri Light"/>
              </a:rPr>
              <a:t>canto</a:t>
            </a:r>
            <a:r>
              <a:rPr sz="1800" spc="-1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superior</a:t>
            </a:r>
            <a:r>
              <a:rPr sz="1800" spc="20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direito</a:t>
            </a:r>
            <a:r>
              <a:rPr sz="1800" spc="-5">
                <a:latin typeface="Calibri Light"/>
                <a:cs typeface="Calibri Light"/>
              </a:rPr>
              <a:t> da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tela.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916939" y="3003296"/>
            <a:ext cx="10416540" cy="4705985"/>
            <a:chOff x="916939" y="3003296"/>
            <a:chExt cx="10416540" cy="4705985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29639" y="3053739"/>
              <a:ext cx="10390632" cy="4642460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923289" y="3009646"/>
              <a:ext cx="10403840" cy="4693285"/>
            </a:xfrm>
            <a:custGeom>
              <a:avLst/>
              <a:gdLst/>
              <a:ahLst/>
              <a:cxnLst/>
              <a:rect l="l" t="t" r="r" b="b"/>
              <a:pathLst>
                <a:path w="10403840" h="4693284">
                  <a:moveTo>
                    <a:pt x="0" y="4692904"/>
                  </a:moveTo>
                  <a:lnTo>
                    <a:pt x="10403332" y="4692904"/>
                  </a:lnTo>
                  <a:lnTo>
                    <a:pt x="10403332" y="0"/>
                  </a:lnTo>
                  <a:lnTo>
                    <a:pt x="0" y="0"/>
                  </a:lnTo>
                  <a:lnTo>
                    <a:pt x="0" y="4692904"/>
                  </a:lnTo>
                  <a:close/>
                </a:path>
              </a:pathLst>
            </a:custGeom>
            <a:ln w="1270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1345691" y="3855720"/>
            <a:ext cx="2165985" cy="193675"/>
          </a:xfrm>
          <a:prstGeom prst="rect">
            <a:avLst/>
          </a:prstGeom>
          <a:solidFill>
            <a:srgbClr val="F3F3F3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70"/>
              </a:lnSpc>
            </a:pP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JOAQUIM</a:t>
            </a:r>
            <a:r>
              <a:rPr sz="1100" b="1" spc="-3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JOSÉ</a:t>
            </a:r>
            <a:r>
              <a:rPr sz="1100" b="1" spc="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>
                <a:solidFill>
                  <a:srgbClr val="009ED2"/>
                </a:solidFill>
                <a:latin typeface="Calibri"/>
                <a:cs typeface="Calibri"/>
              </a:rPr>
              <a:t>DA</a:t>
            </a:r>
            <a:r>
              <a:rPr sz="1100" b="1" spc="-2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SILVA</a:t>
            </a:r>
            <a:r>
              <a:rPr sz="1100" b="1" spc="-20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>
                <a:solidFill>
                  <a:srgbClr val="009ED2"/>
                </a:solidFill>
                <a:latin typeface="Calibri"/>
                <a:cs typeface="Calibri"/>
              </a:rPr>
              <a:t>XAVIER</a:t>
            </a:r>
            <a:endParaRPr sz="1100">
              <a:latin typeface="Calibri"/>
              <a:cs typeface="Calibr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10328338" y="3467290"/>
            <a:ext cx="1155065" cy="606425"/>
            <a:chOff x="10328338" y="3467290"/>
            <a:chExt cx="1155065" cy="606425"/>
          </a:xfrm>
        </p:grpSpPr>
        <p:sp>
          <p:nvSpPr>
            <p:cNvPr id="12" name="object 12"/>
            <p:cNvSpPr/>
            <p:nvPr/>
          </p:nvSpPr>
          <p:spPr>
            <a:xfrm>
              <a:off x="10342626" y="3624834"/>
              <a:ext cx="978535" cy="434340"/>
            </a:xfrm>
            <a:custGeom>
              <a:avLst/>
              <a:gdLst/>
              <a:ahLst/>
              <a:cxnLst/>
              <a:rect l="l" t="t" r="r" b="b"/>
              <a:pathLst>
                <a:path w="978534" h="434339">
                  <a:moveTo>
                    <a:pt x="0" y="36195"/>
                  </a:moveTo>
                  <a:lnTo>
                    <a:pt x="2851" y="22127"/>
                  </a:lnTo>
                  <a:lnTo>
                    <a:pt x="10620" y="10620"/>
                  </a:lnTo>
                  <a:lnTo>
                    <a:pt x="22127" y="2851"/>
                  </a:lnTo>
                  <a:lnTo>
                    <a:pt x="36195" y="0"/>
                  </a:lnTo>
                  <a:lnTo>
                    <a:pt x="942213" y="0"/>
                  </a:lnTo>
                  <a:lnTo>
                    <a:pt x="956280" y="2851"/>
                  </a:lnTo>
                  <a:lnTo>
                    <a:pt x="967787" y="10620"/>
                  </a:lnTo>
                  <a:lnTo>
                    <a:pt x="975556" y="22127"/>
                  </a:lnTo>
                  <a:lnTo>
                    <a:pt x="978407" y="36195"/>
                  </a:lnTo>
                  <a:lnTo>
                    <a:pt x="978407" y="398145"/>
                  </a:lnTo>
                  <a:lnTo>
                    <a:pt x="975556" y="412212"/>
                  </a:lnTo>
                  <a:lnTo>
                    <a:pt x="967787" y="423719"/>
                  </a:lnTo>
                  <a:lnTo>
                    <a:pt x="956280" y="431488"/>
                  </a:lnTo>
                  <a:lnTo>
                    <a:pt x="942213" y="434340"/>
                  </a:lnTo>
                  <a:lnTo>
                    <a:pt x="36195" y="434340"/>
                  </a:lnTo>
                  <a:lnTo>
                    <a:pt x="22127" y="431488"/>
                  </a:lnTo>
                  <a:lnTo>
                    <a:pt x="10620" y="423719"/>
                  </a:lnTo>
                  <a:lnTo>
                    <a:pt x="2851" y="412212"/>
                  </a:lnTo>
                  <a:lnTo>
                    <a:pt x="0" y="398145"/>
                  </a:lnTo>
                  <a:lnTo>
                    <a:pt x="0" y="36195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1176254" y="3481578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146303" y="0"/>
                  </a:moveTo>
                  <a:lnTo>
                    <a:pt x="100071" y="7418"/>
                  </a:lnTo>
                  <a:lnTo>
                    <a:pt x="59911" y="28078"/>
                  </a:lnTo>
                  <a:lnTo>
                    <a:pt x="28236" y="59582"/>
                  </a:lnTo>
                  <a:lnTo>
                    <a:pt x="7461" y="99535"/>
                  </a:lnTo>
                  <a:lnTo>
                    <a:pt x="0" y="145541"/>
                  </a:lnTo>
                  <a:lnTo>
                    <a:pt x="7461" y="191548"/>
                  </a:lnTo>
                  <a:lnTo>
                    <a:pt x="28236" y="231501"/>
                  </a:lnTo>
                  <a:lnTo>
                    <a:pt x="59911" y="263005"/>
                  </a:lnTo>
                  <a:lnTo>
                    <a:pt x="100071" y="283665"/>
                  </a:lnTo>
                  <a:lnTo>
                    <a:pt x="146303" y="291084"/>
                  </a:lnTo>
                  <a:lnTo>
                    <a:pt x="192536" y="283665"/>
                  </a:lnTo>
                  <a:lnTo>
                    <a:pt x="232696" y="263005"/>
                  </a:lnTo>
                  <a:lnTo>
                    <a:pt x="264371" y="231501"/>
                  </a:lnTo>
                  <a:lnTo>
                    <a:pt x="285146" y="191548"/>
                  </a:lnTo>
                  <a:lnTo>
                    <a:pt x="292607" y="145541"/>
                  </a:lnTo>
                  <a:lnTo>
                    <a:pt x="285146" y="99535"/>
                  </a:lnTo>
                  <a:lnTo>
                    <a:pt x="264371" y="59582"/>
                  </a:lnTo>
                  <a:lnTo>
                    <a:pt x="232696" y="28078"/>
                  </a:lnTo>
                  <a:lnTo>
                    <a:pt x="192536" y="7418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1176254" y="3481578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4" h="291464">
                  <a:moveTo>
                    <a:pt x="0" y="145541"/>
                  </a:moveTo>
                  <a:lnTo>
                    <a:pt x="7461" y="99535"/>
                  </a:lnTo>
                  <a:lnTo>
                    <a:pt x="28236" y="59582"/>
                  </a:lnTo>
                  <a:lnTo>
                    <a:pt x="59911" y="28078"/>
                  </a:lnTo>
                  <a:lnTo>
                    <a:pt x="100071" y="7418"/>
                  </a:lnTo>
                  <a:lnTo>
                    <a:pt x="146303" y="0"/>
                  </a:lnTo>
                  <a:lnTo>
                    <a:pt x="192536" y="7418"/>
                  </a:lnTo>
                  <a:lnTo>
                    <a:pt x="232696" y="28078"/>
                  </a:lnTo>
                  <a:lnTo>
                    <a:pt x="264371" y="59582"/>
                  </a:lnTo>
                  <a:lnTo>
                    <a:pt x="285146" y="99535"/>
                  </a:lnTo>
                  <a:lnTo>
                    <a:pt x="292607" y="145541"/>
                  </a:lnTo>
                  <a:lnTo>
                    <a:pt x="285146" y="191548"/>
                  </a:lnTo>
                  <a:lnTo>
                    <a:pt x="264371" y="231501"/>
                  </a:lnTo>
                  <a:lnTo>
                    <a:pt x="232696" y="263005"/>
                  </a:lnTo>
                  <a:lnTo>
                    <a:pt x="192536" y="283665"/>
                  </a:lnTo>
                  <a:lnTo>
                    <a:pt x="146303" y="291084"/>
                  </a:lnTo>
                  <a:lnTo>
                    <a:pt x="100071" y="283665"/>
                  </a:lnTo>
                  <a:lnTo>
                    <a:pt x="59911" y="263005"/>
                  </a:lnTo>
                  <a:lnTo>
                    <a:pt x="28236" y="231501"/>
                  </a:lnTo>
                  <a:lnTo>
                    <a:pt x="7461" y="191548"/>
                  </a:lnTo>
                  <a:lnTo>
                    <a:pt x="0" y="145541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11271884" y="3513582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7882128" y="6035040"/>
            <a:ext cx="3586479" cy="1477010"/>
          </a:xfrm>
          <a:custGeom>
            <a:avLst/>
            <a:gdLst/>
            <a:ahLst/>
            <a:cxnLst/>
            <a:rect l="l" t="t" r="r" b="b"/>
            <a:pathLst>
              <a:path w="3586479" h="1477009">
                <a:moveTo>
                  <a:pt x="3585972" y="0"/>
                </a:moveTo>
                <a:lnTo>
                  <a:pt x="0" y="0"/>
                </a:lnTo>
                <a:lnTo>
                  <a:pt x="0" y="1476755"/>
                </a:lnTo>
                <a:lnTo>
                  <a:pt x="3585972" y="1476755"/>
                </a:lnTo>
                <a:lnTo>
                  <a:pt x="3585972" y="0"/>
                </a:lnTo>
                <a:close/>
              </a:path>
            </a:pathLst>
          </a:custGeom>
          <a:solidFill>
            <a:srgbClr val="E2252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8303132" y="6313551"/>
            <a:ext cx="2776855" cy="86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8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O 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termo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de 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aceite 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será 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encaminhado 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por</a:t>
            </a:r>
            <a:r>
              <a:rPr sz="1400" spc="-6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e-mail</a:t>
            </a:r>
            <a:r>
              <a:rPr sz="1400" spc="-6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para</a:t>
            </a:r>
            <a:r>
              <a:rPr sz="1400" spc="-2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o</a:t>
            </a:r>
            <a:r>
              <a:rPr sz="1400" spc="-1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endereço</a:t>
            </a:r>
            <a:r>
              <a:rPr sz="1400" spc="-3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cadastrado </a:t>
            </a:r>
            <a:r>
              <a:rPr sz="1400" spc="-30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nas</a:t>
            </a:r>
            <a:r>
              <a:rPr sz="1400" spc="-3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10">
                <a:solidFill>
                  <a:srgbClr val="FFFFFF"/>
                </a:solidFill>
                <a:latin typeface="Calibri Light"/>
                <a:cs typeface="Calibri Light"/>
              </a:rPr>
              <a:t>etapas</a:t>
            </a:r>
            <a:r>
              <a:rPr sz="1400" spc="-6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5">
                <a:solidFill>
                  <a:srgbClr val="FFFFFF"/>
                </a:solidFill>
                <a:latin typeface="Calibri Light"/>
                <a:cs typeface="Calibri Light"/>
              </a:rPr>
              <a:t>iniciais</a:t>
            </a:r>
            <a:r>
              <a:rPr sz="1400" spc="-5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>
                <a:solidFill>
                  <a:srgbClr val="FFFFFF"/>
                </a:solidFill>
                <a:latin typeface="Calibri Light"/>
                <a:cs typeface="Calibri Light"/>
              </a:rPr>
              <a:t>do</a:t>
            </a:r>
            <a:r>
              <a:rPr sz="1400" spc="-4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1400" spc="-20">
                <a:solidFill>
                  <a:srgbClr val="FFFFFF"/>
                </a:solidFill>
                <a:latin typeface="Calibri Light"/>
                <a:cs typeface="Calibri Light"/>
              </a:rPr>
              <a:t>atendimento.</a:t>
            </a:r>
            <a:endParaRPr sz="1400">
              <a:latin typeface="Calibri Light"/>
              <a:cs typeface="Calibri Light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7527035" y="5740908"/>
            <a:ext cx="2161540" cy="542925"/>
            <a:chOff x="7527035" y="5740908"/>
            <a:chExt cx="2161540" cy="542925"/>
          </a:xfrm>
        </p:grpSpPr>
        <p:pic>
          <p:nvPicPr>
            <p:cNvPr id="19" name="object 1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527035" y="5740908"/>
              <a:ext cx="2161031" cy="542544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8125967" y="5829300"/>
              <a:ext cx="1393190" cy="358140"/>
            </a:xfrm>
            <a:custGeom>
              <a:avLst/>
              <a:gdLst/>
              <a:ahLst/>
              <a:cxnLst/>
              <a:rect l="l" t="t" r="r" b="b"/>
              <a:pathLst>
                <a:path w="1393190" h="358139">
                  <a:moveTo>
                    <a:pt x="1392935" y="0"/>
                  </a:moveTo>
                  <a:lnTo>
                    <a:pt x="0" y="0"/>
                  </a:lnTo>
                  <a:lnTo>
                    <a:pt x="0" y="358139"/>
                  </a:lnTo>
                  <a:lnTo>
                    <a:pt x="1392935" y="358139"/>
                  </a:lnTo>
                  <a:lnTo>
                    <a:pt x="1392935" y="0"/>
                  </a:lnTo>
                  <a:close/>
                </a:path>
              </a:pathLst>
            </a:custGeom>
            <a:solidFill>
              <a:srgbClr val="FFBB4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8244331" y="5836666"/>
            <a:ext cx="1157605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spc="-30">
                <a:solidFill>
                  <a:srgbClr val="434346"/>
                </a:solidFill>
                <a:latin typeface="Calibri"/>
                <a:cs typeface="Calibri"/>
              </a:rPr>
              <a:t>#ATENÇÃO!</a:t>
            </a:r>
            <a:endParaRPr sz="1900">
              <a:latin typeface="Calibri"/>
              <a:cs typeface="Calibri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3756659" y="3368040"/>
            <a:ext cx="6974205" cy="239395"/>
            <a:chOff x="3756659" y="3368040"/>
            <a:chExt cx="6974205" cy="239395"/>
          </a:xfrm>
        </p:grpSpPr>
        <p:sp>
          <p:nvSpPr>
            <p:cNvPr id="23" name="object 23"/>
            <p:cNvSpPr/>
            <p:nvPr/>
          </p:nvSpPr>
          <p:spPr>
            <a:xfrm>
              <a:off x="3756659" y="3368040"/>
              <a:ext cx="5835650" cy="239395"/>
            </a:xfrm>
            <a:custGeom>
              <a:avLst/>
              <a:gdLst/>
              <a:ahLst/>
              <a:cxnLst/>
              <a:rect l="l" t="t" r="r" b="b"/>
              <a:pathLst>
                <a:path w="5835650" h="239395">
                  <a:moveTo>
                    <a:pt x="5835395" y="0"/>
                  </a:moveTo>
                  <a:lnTo>
                    <a:pt x="0" y="0"/>
                  </a:lnTo>
                  <a:lnTo>
                    <a:pt x="0" y="239267"/>
                  </a:lnTo>
                  <a:lnTo>
                    <a:pt x="5835395" y="239267"/>
                  </a:lnTo>
                  <a:lnTo>
                    <a:pt x="583539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" name="object 2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945623" y="3406140"/>
              <a:ext cx="784859" cy="155448"/>
            </a:xfrm>
            <a:prstGeom prst="rect">
              <a:avLst/>
            </a:prstGeom>
          </p:spPr>
        </p:pic>
      </p:grpSp>
      <p:sp>
        <p:nvSpPr>
          <p:cNvPr id="25" name="object 25"/>
          <p:cNvSpPr txBox="1"/>
          <p:nvPr/>
        </p:nvSpPr>
        <p:spPr>
          <a:xfrm>
            <a:off x="5526404" y="5992749"/>
            <a:ext cx="46228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123456</a:t>
            </a:r>
            <a:r>
              <a:rPr sz="850" spc="-5">
                <a:solidFill>
                  <a:srgbClr val="7E7E7E"/>
                </a:solidFill>
                <a:latin typeface="Calibri"/>
                <a:cs typeface="Calibri"/>
              </a:rPr>
              <a:t>7</a:t>
            </a: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8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27" name="Seta: para a Direita 26">
            <a:extLst>
              <a:ext uri="{FF2B5EF4-FFF2-40B4-BE49-F238E27FC236}">
                <a16:creationId xmlns:a16="http://schemas.microsoft.com/office/drawing/2014/main" id="{6EABE956-B1D7-B1FD-89A3-C0AFE1BB8174}"/>
              </a:ext>
            </a:extLst>
          </p:cNvPr>
          <p:cNvSpPr/>
          <p:nvPr/>
        </p:nvSpPr>
        <p:spPr>
          <a:xfrm rot="3823452">
            <a:off x="10023727" y="2654066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4889500" cy="736600"/>
          </a:xfrm>
          <a:custGeom>
            <a:avLst/>
            <a:gdLst/>
            <a:ahLst/>
            <a:cxnLst/>
            <a:rect l="l" t="t" r="r" b="b"/>
            <a:pathLst>
              <a:path w="4889500" h="736600">
                <a:moveTo>
                  <a:pt x="488899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67123" y="736092"/>
                </a:lnTo>
                <a:lnTo>
                  <a:pt x="4711843" y="731585"/>
                </a:lnTo>
                <a:lnTo>
                  <a:pt x="4753492" y="718659"/>
                </a:lnTo>
                <a:lnTo>
                  <a:pt x="4791180" y="698205"/>
                </a:lnTo>
                <a:lnTo>
                  <a:pt x="4824015" y="671115"/>
                </a:lnTo>
                <a:lnTo>
                  <a:pt x="4851105" y="638281"/>
                </a:lnTo>
                <a:lnTo>
                  <a:pt x="4871559" y="600593"/>
                </a:lnTo>
                <a:lnTo>
                  <a:pt x="4884485" y="558943"/>
                </a:lnTo>
                <a:lnTo>
                  <a:pt x="4888992" y="514223"/>
                </a:lnTo>
                <a:lnTo>
                  <a:pt x="488899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09066" y="132969"/>
            <a:ext cx="432498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58060" algn="l"/>
              </a:tabLst>
            </a:pPr>
            <a:r>
              <a:rPr sz="2600" spc="300">
                <a:latin typeface="Calibri"/>
                <a:cs typeface="Calibri"/>
              </a:rPr>
              <a:t>ASS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285">
                <a:latin typeface="Calibri"/>
                <a:cs typeface="Calibri"/>
              </a:rPr>
              <a:t>N</a:t>
            </a:r>
            <a:r>
              <a:rPr sz="2600" spc="95">
                <a:latin typeface="Calibri"/>
                <a:cs typeface="Calibri"/>
              </a:rPr>
              <a:t>A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U</a:t>
            </a:r>
            <a:r>
              <a:rPr sz="2600" spc="29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A	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5">
                <a:latin typeface="Calibri"/>
                <a:cs typeface="Calibri"/>
              </a:rPr>
              <a:t>L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Ô</a:t>
            </a:r>
            <a:r>
              <a:rPr sz="2600" spc="295">
                <a:latin typeface="Calibri"/>
                <a:cs typeface="Calibri"/>
              </a:rPr>
              <a:t>NI</a:t>
            </a:r>
            <a:r>
              <a:rPr sz="2600" spc="285">
                <a:latin typeface="Calibri"/>
                <a:cs typeface="Calibri"/>
              </a:rPr>
              <a:t>C</a:t>
            </a:r>
            <a:r>
              <a:rPr sz="2600">
                <a:latin typeface="Calibri"/>
                <a:cs typeface="Calibri"/>
              </a:rPr>
              <a:t>A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11343266" cy="6118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0340" algn="l"/>
              </a:tabLst>
            </a:pPr>
            <a:r>
              <a:rPr sz="1800">
                <a:latin typeface="Calibri Light"/>
                <a:cs typeface="Calibri Light"/>
              </a:rPr>
              <a:t>Se tudo </a:t>
            </a:r>
            <a:r>
              <a:rPr sz="1800" spc="-10">
                <a:latin typeface="Calibri Light"/>
                <a:cs typeface="Calibri Light"/>
              </a:rPr>
              <a:t>correr </a:t>
            </a:r>
            <a:r>
              <a:rPr sz="1800">
                <a:latin typeface="Calibri Light"/>
                <a:cs typeface="Calibri Light"/>
              </a:rPr>
              <a:t>bem e </a:t>
            </a:r>
            <a:r>
              <a:rPr sz="1800" spc="-10">
                <a:latin typeface="Calibri Light"/>
                <a:cs typeface="Calibri Light"/>
              </a:rPr>
              <a:t>conforme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5">
                <a:latin typeface="Calibri Light"/>
                <a:cs typeface="Calibri Light"/>
              </a:rPr>
              <a:t>esperado,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20">
                <a:latin typeface="Calibri Light"/>
                <a:cs typeface="Calibri Light"/>
              </a:rPr>
              <a:t>sistema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retornará </a:t>
            </a:r>
            <a:r>
              <a:rPr sz="1800" spc="-15">
                <a:latin typeface="Calibri Light"/>
                <a:cs typeface="Calibri Light"/>
              </a:rPr>
              <a:t>uma </a:t>
            </a:r>
            <a:r>
              <a:rPr sz="1800" spc="-20">
                <a:latin typeface="Calibri Light"/>
                <a:cs typeface="Calibri Light"/>
              </a:rPr>
              <a:t>mensagem </a:t>
            </a:r>
            <a:r>
              <a:rPr sz="1800" spc="-10">
                <a:latin typeface="Calibri Light"/>
                <a:cs typeface="Calibri Light"/>
              </a:rPr>
              <a:t>informando </a:t>
            </a:r>
            <a:r>
              <a:rPr sz="1800">
                <a:latin typeface="Calibri Light"/>
                <a:cs typeface="Calibri Light"/>
              </a:rPr>
              <a:t>que os </a:t>
            </a:r>
            <a:r>
              <a:rPr sz="1800" spc="-15">
                <a:latin typeface="Calibri Light"/>
                <a:cs typeface="Calibri Light"/>
              </a:rPr>
              <a:t>contratos 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foram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enviados</a:t>
            </a:r>
            <a:r>
              <a:rPr sz="1800" spc="2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com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sucesso.</a:t>
            </a:r>
            <a:endParaRPr sz="1800"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29639" y="3054046"/>
            <a:ext cx="10390632" cy="4642153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345691" y="3855720"/>
            <a:ext cx="2165985" cy="193675"/>
          </a:xfrm>
          <a:prstGeom prst="rect">
            <a:avLst/>
          </a:prstGeom>
          <a:solidFill>
            <a:srgbClr val="F3F3F3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70"/>
              </a:lnSpc>
            </a:pP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JOAQUIM</a:t>
            </a:r>
            <a:r>
              <a:rPr sz="1100" b="1" spc="-3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JOSÉ</a:t>
            </a:r>
            <a:r>
              <a:rPr sz="1100" b="1" spc="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>
                <a:solidFill>
                  <a:srgbClr val="009ED2"/>
                </a:solidFill>
                <a:latin typeface="Calibri"/>
                <a:cs typeface="Calibri"/>
              </a:rPr>
              <a:t>DA</a:t>
            </a:r>
            <a:r>
              <a:rPr sz="1100" b="1" spc="-25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 spc="-5">
                <a:solidFill>
                  <a:srgbClr val="009ED2"/>
                </a:solidFill>
                <a:latin typeface="Calibri"/>
                <a:cs typeface="Calibri"/>
              </a:rPr>
              <a:t>SILVA</a:t>
            </a:r>
            <a:r>
              <a:rPr sz="1100" b="1" spc="-20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100" b="1">
                <a:solidFill>
                  <a:srgbClr val="009ED2"/>
                </a:solidFill>
                <a:latin typeface="Calibri"/>
                <a:cs typeface="Calibri"/>
              </a:rPr>
              <a:t>XAVIER</a:t>
            </a:r>
            <a:endParaRPr sz="1100">
              <a:latin typeface="Calibri"/>
              <a:cs typeface="Calibr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3756659" y="3368040"/>
            <a:ext cx="6986270" cy="876300"/>
            <a:chOff x="3756659" y="3368040"/>
            <a:chExt cx="6986270" cy="876300"/>
          </a:xfrm>
        </p:grpSpPr>
        <p:sp>
          <p:nvSpPr>
            <p:cNvPr id="10" name="object 10"/>
            <p:cNvSpPr/>
            <p:nvPr/>
          </p:nvSpPr>
          <p:spPr>
            <a:xfrm>
              <a:off x="3756659" y="3368040"/>
              <a:ext cx="5835650" cy="239395"/>
            </a:xfrm>
            <a:custGeom>
              <a:avLst/>
              <a:gdLst/>
              <a:ahLst/>
              <a:cxnLst/>
              <a:rect l="l" t="t" r="r" b="b"/>
              <a:pathLst>
                <a:path w="5835650" h="239395">
                  <a:moveTo>
                    <a:pt x="5835395" y="0"/>
                  </a:moveTo>
                  <a:lnTo>
                    <a:pt x="0" y="0"/>
                  </a:lnTo>
                  <a:lnTo>
                    <a:pt x="0" y="239267"/>
                  </a:lnTo>
                  <a:lnTo>
                    <a:pt x="5835395" y="239267"/>
                  </a:lnTo>
                  <a:lnTo>
                    <a:pt x="583539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959339" y="3421380"/>
              <a:ext cx="783335" cy="155448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4377689" y="3539490"/>
              <a:ext cx="3500754" cy="690880"/>
            </a:xfrm>
            <a:custGeom>
              <a:avLst/>
              <a:gdLst/>
              <a:ahLst/>
              <a:cxnLst/>
              <a:rect l="l" t="t" r="r" b="b"/>
              <a:pathLst>
                <a:path w="3500754" h="690879">
                  <a:moveTo>
                    <a:pt x="0" y="57530"/>
                  </a:moveTo>
                  <a:lnTo>
                    <a:pt x="4524" y="35147"/>
                  </a:lnTo>
                  <a:lnTo>
                    <a:pt x="16859" y="16859"/>
                  </a:lnTo>
                  <a:lnTo>
                    <a:pt x="35147" y="4524"/>
                  </a:lnTo>
                  <a:lnTo>
                    <a:pt x="57531" y="0"/>
                  </a:lnTo>
                  <a:lnTo>
                    <a:pt x="3443096" y="0"/>
                  </a:lnTo>
                  <a:lnTo>
                    <a:pt x="3465480" y="4524"/>
                  </a:lnTo>
                  <a:lnTo>
                    <a:pt x="3483768" y="16859"/>
                  </a:lnTo>
                  <a:lnTo>
                    <a:pt x="3496103" y="35147"/>
                  </a:lnTo>
                  <a:lnTo>
                    <a:pt x="3500628" y="57530"/>
                  </a:lnTo>
                  <a:lnTo>
                    <a:pt x="3500628" y="632840"/>
                  </a:lnTo>
                  <a:lnTo>
                    <a:pt x="3496103" y="655224"/>
                  </a:lnTo>
                  <a:lnTo>
                    <a:pt x="3483768" y="673512"/>
                  </a:lnTo>
                  <a:lnTo>
                    <a:pt x="3465480" y="685847"/>
                  </a:lnTo>
                  <a:lnTo>
                    <a:pt x="3443096" y="690372"/>
                  </a:lnTo>
                  <a:lnTo>
                    <a:pt x="57531" y="690372"/>
                  </a:lnTo>
                  <a:lnTo>
                    <a:pt x="35147" y="685847"/>
                  </a:lnTo>
                  <a:lnTo>
                    <a:pt x="16859" y="673512"/>
                  </a:lnTo>
                  <a:lnTo>
                    <a:pt x="4524" y="655224"/>
                  </a:lnTo>
                  <a:lnTo>
                    <a:pt x="0" y="632840"/>
                  </a:lnTo>
                  <a:lnTo>
                    <a:pt x="0" y="57530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231385" y="3393186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146303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4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3" y="292608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8" y="146304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231385" y="3393186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0" y="146304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3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8" y="146304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3" y="292608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5521578" y="6021324"/>
            <a:ext cx="46228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ct val="100000"/>
              </a:lnSpc>
            </a:pP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123456</a:t>
            </a:r>
            <a:r>
              <a:rPr sz="850" spc="-5">
                <a:solidFill>
                  <a:srgbClr val="7E7E7E"/>
                </a:solidFill>
                <a:latin typeface="Calibri"/>
                <a:cs typeface="Calibri"/>
              </a:rPr>
              <a:t>7</a:t>
            </a: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8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437626" y="7011035"/>
            <a:ext cx="46228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ct val="100000"/>
              </a:lnSpc>
            </a:pP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876543</a:t>
            </a:r>
            <a:r>
              <a:rPr sz="850" spc="-5">
                <a:solidFill>
                  <a:srgbClr val="7E7E7E"/>
                </a:solidFill>
                <a:latin typeface="Calibri"/>
                <a:cs typeface="Calibri"/>
              </a:rPr>
              <a:t>2</a:t>
            </a: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1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923289" y="3009646"/>
            <a:ext cx="10403840" cy="4693285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700">
              <a:latin typeface="Times New Roman"/>
              <a:cs typeface="Times New Roman"/>
            </a:endParaRPr>
          </a:p>
          <a:p>
            <a:pPr marL="3415029">
              <a:lnSpc>
                <a:spcPct val="100000"/>
              </a:lnSpc>
              <a:spcBef>
                <a:spcPts val="5"/>
              </a:spcBef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9" name="Seta: para a Direita 18">
            <a:extLst>
              <a:ext uri="{FF2B5EF4-FFF2-40B4-BE49-F238E27FC236}">
                <a16:creationId xmlns:a16="http://schemas.microsoft.com/office/drawing/2014/main" id="{6BC08587-7EA2-2F4E-F1B5-DDA4DFABF961}"/>
              </a:ext>
            </a:extLst>
          </p:cNvPr>
          <p:cNvSpPr/>
          <p:nvPr/>
        </p:nvSpPr>
        <p:spPr>
          <a:xfrm rot="5895163">
            <a:off x="5669532" y="2583308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23544" y="3015996"/>
            <a:ext cx="10398252" cy="468020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2239244" cy="2243328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0" y="8246363"/>
            <a:ext cx="12239625" cy="394970"/>
            <a:chOff x="0" y="8246363"/>
            <a:chExt cx="12239625" cy="394970"/>
          </a:xfrm>
        </p:grpSpPr>
        <p:sp>
          <p:nvSpPr>
            <p:cNvPr id="5" name="object 5"/>
            <p:cNvSpPr/>
            <p:nvPr/>
          </p:nvSpPr>
          <p:spPr>
            <a:xfrm>
              <a:off x="0" y="8246363"/>
              <a:ext cx="12239625" cy="35560"/>
            </a:xfrm>
            <a:custGeom>
              <a:avLst/>
              <a:gdLst/>
              <a:ahLst/>
              <a:cxnLst/>
              <a:rect l="l" t="t" r="r" b="b"/>
              <a:pathLst>
                <a:path w="12239625" h="35559">
                  <a:moveTo>
                    <a:pt x="0" y="35052"/>
                  </a:moveTo>
                  <a:lnTo>
                    <a:pt x="12239244" y="35052"/>
                  </a:lnTo>
                  <a:lnTo>
                    <a:pt x="12239244" y="0"/>
                  </a:lnTo>
                  <a:lnTo>
                    <a:pt x="0" y="0"/>
                  </a:lnTo>
                  <a:lnTo>
                    <a:pt x="0" y="3505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8281415"/>
              <a:ext cx="12239625" cy="360045"/>
            </a:xfrm>
            <a:custGeom>
              <a:avLst/>
              <a:gdLst/>
              <a:ahLst/>
              <a:cxnLst/>
              <a:rect l="l" t="t" r="r" b="b"/>
              <a:pathLst>
                <a:path w="12239625" h="360045">
                  <a:moveTo>
                    <a:pt x="12239244" y="0"/>
                  </a:moveTo>
                  <a:lnTo>
                    <a:pt x="0" y="0"/>
                  </a:lnTo>
                  <a:lnTo>
                    <a:pt x="0" y="359663"/>
                  </a:lnTo>
                  <a:lnTo>
                    <a:pt x="12239244" y="359663"/>
                  </a:lnTo>
                  <a:lnTo>
                    <a:pt x="1223924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/>
          <p:nvPr/>
        </p:nvSpPr>
        <p:spPr>
          <a:xfrm>
            <a:off x="449580" y="0"/>
            <a:ext cx="4889500" cy="736600"/>
          </a:xfrm>
          <a:custGeom>
            <a:avLst/>
            <a:gdLst/>
            <a:ahLst/>
            <a:cxnLst/>
            <a:rect l="l" t="t" r="r" b="b"/>
            <a:pathLst>
              <a:path w="4889500" h="736600">
                <a:moveTo>
                  <a:pt x="488899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67123" y="736092"/>
                </a:lnTo>
                <a:lnTo>
                  <a:pt x="4711843" y="731585"/>
                </a:lnTo>
                <a:lnTo>
                  <a:pt x="4753492" y="718659"/>
                </a:lnTo>
                <a:lnTo>
                  <a:pt x="4791180" y="698205"/>
                </a:lnTo>
                <a:lnTo>
                  <a:pt x="4824015" y="671115"/>
                </a:lnTo>
                <a:lnTo>
                  <a:pt x="4851105" y="638281"/>
                </a:lnTo>
                <a:lnTo>
                  <a:pt x="4871559" y="600593"/>
                </a:lnTo>
                <a:lnTo>
                  <a:pt x="4884485" y="558943"/>
                </a:lnTo>
                <a:lnTo>
                  <a:pt x="4888992" y="514223"/>
                </a:lnTo>
                <a:lnTo>
                  <a:pt x="488899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709066" y="132969"/>
            <a:ext cx="432498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58060" algn="l"/>
              </a:tabLst>
            </a:pPr>
            <a:r>
              <a:rPr sz="2600" spc="300">
                <a:latin typeface="Calibri"/>
                <a:cs typeface="Calibri"/>
              </a:rPr>
              <a:t>ASS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285">
                <a:latin typeface="Calibri"/>
                <a:cs typeface="Calibri"/>
              </a:rPr>
              <a:t>N</a:t>
            </a:r>
            <a:r>
              <a:rPr sz="2600" spc="95">
                <a:latin typeface="Calibri"/>
                <a:cs typeface="Calibri"/>
              </a:rPr>
              <a:t>A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U</a:t>
            </a:r>
            <a:r>
              <a:rPr sz="2600" spc="29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A	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5">
                <a:latin typeface="Calibri"/>
                <a:cs typeface="Calibri"/>
              </a:rPr>
              <a:t>L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Ô</a:t>
            </a:r>
            <a:r>
              <a:rPr sz="2600" spc="295">
                <a:latin typeface="Calibri"/>
                <a:cs typeface="Calibri"/>
              </a:rPr>
              <a:t>NI</a:t>
            </a:r>
            <a:r>
              <a:rPr sz="2600" spc="285">
                <a:latin typeface="Calibri"/>
                <a:cs typeface="Calibri"/>
              </a:rPr>
              <a:t>C</a:t>
            </a:r>
            <a:r>
              <a:rPr sz="2600">
                <a:latin typeface="Calibri"/>
                <a:cs typeface="Calibri"/>
              </a:rPr>
              <a:t>A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28929" y="997712"/>
            <a:ext cx="11347017" cy="6118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206375" algn="l"/>
              </a:tabLst>
            </a:pPr>
            <a:r>
              <a:rPr sz="1800">
                <a:latin typeface="Calibri Light"/>
                <a:cs typeface="Calibri Light"/>
              </a:rPr>
              <a:t>Explique ao </a:t>
            </a:r>
            <a:r>
              <a:rPr sz="1800" spc="-10">
                <a:latin typeface="Calibri Light"/>
                <a:cs typeface="Calibri Light"/>
              </a:rPr>
              <a:t>cliente </a:t>
            </a:r>
            <a:r>
              <a:rPr sz="1800">
                <a:latin typeface="Calibri Light"/>
                <a:cs typeface="Calibri Light"/>
              </a:rPr>
              <a:t>que, ao final de </a:t>
            </a:r>
            <a:r>
              <a:rPr sz="1800" spc="-5">
                <a:latin typeface="Calibri Light"/>
                <a:cs typeface="Calibri Light"/>
              </a:rPr>
              <a:t>cada </a:t>
            </a:r>
            <a:r>
              <a:rPr sz="1800">
                <a:latin typeface="Calibri Light"/>
                <a:cs typeface="Calibri Light"/>
              </a:rPr>
              <a:t>página, 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ele </a:t>
            </a:r>
            <a:r>
              <a:rPr sz="1800" spc="-15">
                <a:latin typeface="Calibri Light"/>
                <a:cs typeface="Calibri Light"/>
              </a:rPr>
              <a:t>deverá </a:t>
            </a:r>
            <a:r>
              <a:rPr sz="1800" spc="-10">
                <a:latin typeface="Calibri Light"/>
                <a:cs typeface="Calibri Light"/>
              </a:rPr>
              <a:t>fornecer </a:t>
            </a:r>
            <a:r>
              <a:rPr sz="1800">
                <a:latin typeface="Calibri Light"/>
                <a:cs typeface="Calibri Light"/>
              </a:rPr>
              <a:t>uma </a:t>
            </a:r>
            <a:r>
              <a:rPr sz="1800" spc="-5">
                <a:latin typeface="Calibri Light"/>
                <a:cs typeface="Calibri Light"/>
              </a:rPr>
              <a:t>rubrica </a:t>
            </a:r>
            <a:r>
              <a:rPr sz="1800">
                <a:latin typeface="Calibri Light"/>
                <a:cs typeface="Calibri Light"/>
              </a:rPr>
              <a:t>de </a:t>
            </a:r>
            <a:r>
              <a:rPr sz="1800" spc="-5">
                <a:latin typeface="Calibri Light"/>
                <a:cs typeface="Calibri Light"/>
              </a:rPr>
              <a:t>aceite. </a:t>
            </a:r>
            <a:r>
              <a:rPr sz="1800" spc="-20">
                <a:latin typeface="Calibri Light"/>
                <a:cs typeface="Calibri Light"/>
              </a:rPr>
              <a:t>Para </a:t>
            </a:r>
            <a:r>
              <a:rPr sz="1800" spc="-10">
                <a:latin typeface="Calibri Light"/>
                <a:cs typeface="Calibri Light"/>
              </a:rPr>
              <a:t>isso,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ele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deverá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clicar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sobre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botão</a:t>
            </a:r>
            <a:r>
              <a:rPr sz="1800" spc="1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Rubricar.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1865566" y="5305234"/>
            <a:ext cx="1281430" cy="655320"/>
            <a:chOff x="1865566" y="5305234"/>
            <a:chExt cx="1281430" cy="655320"/>
          </a:xfrm>
        </p:grpSpPr>
        <p:sp>
          <p:nvSpPr>
            <p:cNvPr id="13" name="object 13"/>
            <p:cNvSpPr/>
            <p:nvPr/>
          </p:nvSpPr>
          <p:spPr>
            <a:xfrm>
              <a:off x="2026158" y="5464302"/>
              <a:ext cx="1106805" cy="481965"/>
            </a:xfrm>
            <a:custGeom>
              <a:avLst/>
              <a:gdLst/>
              <a:ahLst/>
              <a:cxnLst/>
              <a:rect l="l" t="t" r="r" b="b"/>
              <a:pathLst>
                <a:path w="1106805" h="481964">
                  <a:moveTo>
                    <a:pt x="0" y="40131"/>
                  </a:moveTo>
                  <a:lnTo>
                    <a:pt x="3163" y="24538"/>
                  </a:lnTo>
                  <a:lnTo>
                    <a:pt x="11779" y="11779"/>
                  </a:lnTo>
                  <a:lnTo>
                    <a:pt x="24538" y="3163"/>
                  </a:lnTo>
                  <a:lnTo>
                    <a:pt x="40131" y="0"/>
                  </a:lnTo>
                  <a:lnTo>
                    <a:pt x="1066292" y="0"/>
                  </a:lnTo>
                  <a:lnTo>
                    <a:pt x="1081885" y="3163"/>
                  </a:lnTo>
                  <a:lnTo>
                    <a:pt x="1094644" y="11779"/>
                  </a:lnTo>
                  <a:lnTo>
                    <a:pt x="1103260" y="24538"/>
                  </a:lnTo>
                  <a:lnTo>
                    <a:pt x="1106424" y="40131"/>
                  </a:lnTo>
                  <a:lnTo>
                    <a:pt x="1106424" y="441451"/>
                  </a:lnTo>
                  <a:lnTo>
                    <a:pt x="1103260" y="457045"/>
                  </a:lnTo>
                  <a:lnTo>
                    <a:pt x="1094644" y="469804"/>
                  </a:lnTo>
                  <a:lnTo>
                    <a:pt x="1081885" y="478420"/>
                  </a:lnTo>
                  <a:lnTo>
                    <a:pt x="1066292" y="481583"/>
                  </a:lnTo>
                  <a:lnTo>
                    <a:pt x="40131" y="481583"/>
                  </a:lnTo>
                  <a:lnTo>
                    <a:pt x="24538" y="478420"/>
                  </a:lnTo>
                  <a:lnTo>
                    <a:pt x="11779" y="469804"/>
                  </a:lnTo>
                  <a:lnTo>
                    <a:pt x="3163" y="457045"/>
                  </a:lnTo>
                  <a:lnTo>
                    <a:pt x="0" y="441451"/>
                  </a:lnTo>
                  <a:lnTo>
                    <a:pt x="0" y="40131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879854" y="5319522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5" h="291464">
                  <a:moveTo>
                    <a:pt x="146303" y="0"/>
                  </a:moveTo>
                  <a:lnTo>
                    <a:pt x="100071" y="7418"/>
                  </a:lnTo>
                  <a:lnTo>
                    <a:pt x="59911" y="28078"/>
                  </a:lnTo>
                  <a:lnTo>
                    <a:pt x="28236" y="59582"/>
                  </a:lnTo>
                  <a:lnTo>
                    <a:pt x="7461" y="99535"/>
                  </a:lnTo>
                  <a:lnTo>
                    <a:pt x="0" y="145542"/>
                  </a:lnTo>
                  <a:lnTo>
                    <a:pt x="7461" y="191548"/>
                  </a:lnTo>
                  <a:lnTo>
                    <a:pt x="28236" y="231501"/>
                  </a:lnTo>
                  <a:lnTo>
                    <a:pt x="59911" y="263005"/>
                  </a:lnTo>
                  <a:lnTo>
                    <a:pt x="100071" y="283665"/>
                  </a:lnTo>
                  <a:lnTo>
                    <a:pt x="146303" y="291084"/>
                  </a:lnTo>
                  <a:lnTo>
                    <a:pt x="192536" y="283665"/>
                  </a:lnTo>
                  <a:lnTo>
                    <a:pt x="232696" y="263005"/>
                  </a:lnTo>
                  <a:lnTo>
                    <a:pt x="264371" y="231501"/>
                  </a:lnTo>
                  <a:lnTo>
                    <a:pt x="285146" y="191548"/>
                  </a:lnTo>
                  <a:lnTo>
                    <a:pt x="292607" y="145542"/>
                  </a:lnTo>
                  <a:lnTo>
                    <a:pt x="285146" y="99535"/>
                  </a:lnTo>
                  <a:lnTo>
                    <a:pt x="264371" y="59582"/>
                  </a:lnTo>
                  <a:lnTo>
                    <a:pt x="232696" y="28078"/>
                  </a:lnTo>
                  <a:lnTo>
                    <a:pt x="192536" y="7418"/>
                  </a:lnTo>
                  <a:lnTo>
                    <a:pt x="146303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879854" y="5319522"/>
              <a:ext cx="292735" cy="291465"/>
            </a:xfrm>
            <a:custGeom>
              <a:avLst/>
              <a:gdLst/>
              <a:ahLst/>
              <a:cxnLst/>
              <a:rect l="l" t="t" r="r" b="b"/>
              <a:pathLst>
                <a:path w="292735" h="291464">
                  <a:moveTo>
                    <a:pt x="0" y="145542"/>
                  </a:moveTo>
                  <a:lnTo>
                    <a:pt x="7461" y="99535"/>
                  </a:lnTo>
                  <a:lnTo>
                    <a:pt x="28236" y="59582"/>
                  </a:lnTo>
                  <a:lnTo>
                    <a:pt x="59911" y="28078"/>
                  </a:lnTo>
                  <a:lnTo>
                    <a:pt x="100071" y="7418"/>
                  </a:lnTo>
                  <a:lnTo>
                    <a:pt x="146303" y="0"/>
                  </a:lnTo>
                  <a:lnTo>
                    <a:pt x="192536" y="7418"/>
                  </a:lnTo>
                  <a:lnTo>
                    <a:pt x="232696" y="28078"/>
                  </a:lnTo>
                  <a:lnTo>
                    <a:pt x="264371" y="59582"/>
                  </a:lnTo>
                  <a:lnTo>
                    <a:pt x="285146" y="99535"/>
                  </a:lnTo>
                  <a:lnTo>
                    <a:pt x="292607" y="145542"/>
                  </a:lnTo>
                  <a:lnTo>
                    <a:pt x="285146" y="191548"/>
                  </a:lnTo>
                  <a:lnTo>
                    <a:pt x="264371" y="231501"/>
                  </a:lnTo>
                  <a:lnTo>
                    <a:pt x="232696" y="263005"/>
                  </a:lnTo>
                  <a:lnTo>
                    <a:pt x="192536" y="283665"/>
                  </a:lnTo>
                  <a:lnTo>
                    <a:pt x="146303" y="291084"/>
                  </a:lnTo>
                  <a:lnTo>
                    <a:pt x="100071" y="283665"/>
                  </a:lnTo>
                  <a:lnTo>
                    <a:pt x="59911" y="263005"/>
                  </a:lnTo>
                  <a:lnTo>
                    <a:pt x="28236" y="231501"/>
                  </a:lnTo>
                  <a:lnTo>
                    <a:pt x="7461" y="191548"/>
                  </a:lnTo>
                  <a:lnTo>
                    <a:pt x="0" y="145542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917194" y="3009646"/>
            <a:ext cx="10411460" cy="4693285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700">
              <a:latin typeface="Times New Roman"/>
              <a:cs typeface="Times New Roman"/>
            </a:endParaRPr>
          </a:p>
          <a:p>
            <a:pPr marL="1069340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8" name="Seta: para a Direita 17">
            <a:extLst>
              <a:ext uri="{FF2B5EF4-FFF2-40B4-BE49-F238E27FC236}">
                <a16:creationId xmlns:a16="http://schemas.microsoft.com/office/drawing/2014/main" id="{929D9F27-02B4-BFF7-ACB8-3B55520F1C03}"/>
              </a:ext>
            </a:extLst>
          </p:cNvPr>
          <p:cNvSpPr/>
          <p:nvPr/>
        </p:nvSpPr>
        <p:spPr>
          <a:xfrm rot="4322325">
            <a:off x="2171194" y="4447348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449580" y="0"/>
            <a:ext cx="4889500" cy="736600"/>
          </a:xfrm>
          <a:custGeom>
            <a:avLst/>
            <a:gdLst/>
            <a:ahLst/>
            <a:cxnLst/>
            <a:rect l="l" t="t" r="r" b="b"/>
            <a:pathLst>
              <a:path w="4889500" h="736600">
                <a:moveTo>
                  <a:pt x="488899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67123" y="736092"/>
                </a:lnTo>
                <a:lnTo>
                  <a:pt x="4711843" y="731585"/>
                </a:lnTo>
                <a:lnTo>
                  <a:pt x="4753492" y="718659"/>
                </a:lnTo>
                <a:lnTo>
                  <a:pt x="4791180" y="698205"/>
                </a:lnTo>
                <a:lnTo>
                  <a:pt x="4824015" y="671115"/>
                </a:lnTo>
                <a:lnTo>
                  <a:pt x="4851105" y="638281"/>
                </a:lnTo>
                <a:lnTo>
                  <a:pt x="4871559" y="600593"/>
                </a:lnTo>
                <a:lnTo>
                  <a:pt x="4884485" y="558943"/>
                </a:lnTo>
                <a:lnTo>
                  <a:pt x="4888992" y="514223"/>
                </a:lnTo>
                <a:lnTo>
                  <a:pt x="488899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09066" y="132969"/>
            <a:ext cx="432498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58060" algn="l"/>
              </a:tabLst>
            </a:pPr>
            <a:r>
              <a:rPr sz="2600" spc="300">
                <a:latin typeface="Calibri"/>
                <a:cs typeface="Calibri"/>
              </a:rPr>
              <a:t>ASS</a:t>
            </a:r>
            <a:r>
              <a:rPr sz="2600" spc="295">
                <a:latin typeface="Calibri"/>
                <a:cs typeface="Calibri"/>
              </a:rPr>
              <a:t>I</a:t>
            </a:r>
            <a:r>
              <a:rPr sz="2600" spc="285">
                <a:latin typeface="Calibri"/>
                <a:cs typeface="Calibri"/>
              </a:rPr>
              <a:t>N</a:t>
            </a:r>
            <a:r>
              <a:rPr sz="2600" spc="95">
                <a:latin typeface="Calibri"/>
                <a:cs typeface="Calibri"/>
              </a:rPr>
              <a:t>A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300">
                <a:latin typeface="Calibri"/>
                <a:cs typeface="Calibri"/>
              </a:rPr>
              <a:t>U</a:t>
            </a:r>
            <a:r>
              <a:rPr sz="2600" spc="290">
                <a:latin typeface="Calibri"/>
                <a:cs typeface="Calibri"/>
              </a:rPr>
              <a:t>R</a:t>
            </a:r>
            <a:r>
              <a:rPr sz="2600">
                <a:latin typeface="Calibri"/>
                <a:cs typeface="Calibri"/>
              </a:rPr>
              <a:t>A	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5">
                <a:latin typeface="Calibri"/>
                <a:cs typeface="Calibri"/>
              </a:rPr>
              <a:t>L</a:t>
            </a:r>
            <a:r>
              <a:rPr sz="2600" spc="300">
                <a:latin typeface="Calibri"/>
                <a:cs typeface="Calibri"/>
              </a:rPr>
              <a:t>E</a:t>
            </a:r>
            <a:r>
              <a:rPr sz="2600" spc="290">
                <a:latin typeface="Calibri"/>
                <a:cs typeface="Calibri"/>
              </a:rPr>
              <a:t>T</a:t>
            </a:r>
            <a:r>
              <a:rPr sz="2600" spc="270">
                <a:latin typeface="Calibri"/>
                <a:cs typeface="Calibri"/>
              </a:rPr>
              <a:t>R</a:t>
            </a:r>
            <a:r>
              <a:rPr sz="2600" spc="300">
                <a:latin typeface="Calibri"/>
                <a:cs typeface="Calibri"/>
              </a:rPr>
              <a:t>Ô</a:t>
            </a:r>
            <a:r>
              <a:rPr sz="2600" spc="295">
                <a:latin typeface="Calibri"/>
                <a:cs typeface="Calibri"/>
              </a:rPr>
              <a:t>NI</a:t>
            </a:r>
            <a:r>
              <a:rPr sz="2600" spc="285">
                <a:latin typeface="Calibri"/>
                <a:cs typeface="Calibri"/>
              </a:rPr>
              <a:t>C</a:t>
            </a:r>
            <a:r>
              <a:rPr sz="2600">
                <a:latin typeface="Calibri"/>
                <a:cs typeface="Calibri"/>
              </a:rPr>
              <a:t>A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929" y="997712"/>
            <a:ext cx="11184255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227965" algn="l"/>
              </a:tabLst>
            </a:pPr>
            <a:r>
              <a:rPr sz="1800" spc="-10">
                <a:latin typeface="Calibri Light"/>
                <a:cs typeface="Calibri Light"/>
              </a:rPr>
              <a:t>Eventualmente,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pode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ocorrer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cliente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não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dispor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de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aparelho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celular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ou</a:t>
            </a:r>
            <a:r>
              <a:rPr sz="1800">
                <a:latin typeface="Calibri Light"/>
                <a:cs typeface="Calibri Light"/>
              </a:rPr>
              <a:t> de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um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e-mail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ativo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para</a:t>
            </a:r>
            <a:r>
              <a:rPr sz="1800" spc="-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realizar</a:t>
            </a:r>
            <a:r>
              <a:rPr sz="1800" spc="38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assinatura </a:t>
            </a:r>
            <a:r>
              <a:rPr sz="1800" spc="-10">
                <a:latin typeface="Calibri Light"/>
                <a:cs typeface="Calibri Light"/>
              </a:rPr>
              <a:t>eletrônica. Nestes casos, será </a:t>
            </a:r>
            <a:r>
              <a:rPr sz="1800" spc="-5">
                <a:latin typeface="Calibri Light"/>
                <a:cs typeface="Calibri Light"/>
              </a:rPr>
              <a:t>preciso </a:t>
            </a:r>
            <a:r>
              <a:rPr sz="1800" spc="-15">
                <a:latin typeface="Calibri Light"/>
                <a:cs typeface="Calibri Light"/>
              </a:rPr>
              <a:t>coletar </a:t>
            </a:r>
            <a:r>
              <a:rPr sz="1800" spc="-25">
                <a:latin typeface="Calibri Light"/>
                <a:cs typeface="Calibri Light"/>
              </a:rPr>
              <a:t>manualmente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20">
                <a:latin typeface="Calibri Light"/>
                <a:cs typeface="Calibri Light"/>
              </a:rPr>
              <a:t>assinatura </a:t>
            </a:r>
            <a:r>
              <a:rPr sz="1800" spc="-10">
                <a:latin typeface="Calibri Light"/>
                <a:cs typeface="Calibri Light"/>
              </a:rPr>
              <a:t>do </a:t>
            </a:r>
            <a:r>
              <a:rPr sz="1800" spc="-30">
                <a:latin typeface="Calibri Light"/>
                <a:cs typeface="Calibri Light"/>
              </a:rPr>
              <a:t>contrato. </a:t>
            </a:r>
            <a:r>
              <a:rPr sz="1800" spc="-20">
                <a:latin typeface="Calibri Light"/>
                <a:cs typeface="Calibri Light"/>
              </a:rPr>
              <a:t>Para </a:t>
            </a:r>
            <a:r>
              <a:rPr sz="1800" spc="-10">
                <a:latin typeface="Calibri Light"/>
                <a:cs typeface="Calibri Light"/>
              </a:rPr>
              <a:t>isso, você </a:t>
            </a:r>
            <a:r>
              <a:rPr sz="1800" spc="-15">
                <a:latin typeface="Calibri Light"/>
                <a:cs typeface="Calibri Light"/>
              </a:rPr>
              <a:t>deverá 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imprimir </a:t>
            </a:r>
            <a:r>
              <a:rPr sz="1800" spc="-10">
                <a:latin typeface="Calibri Light"/>
                <a:cs typeface="Calibri Light"/>
              </a:rPr>
              <a:t>toda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5">
                <a:latin typeface="Calibri Light"/>
                <a:cs typeface="Calibri Light"/>
              </a:rPr>
              <a:t>documentação </a:t>
            </a:r>
            <a:r>
              <a:rPr sz="1800">
                <a:latin typeface="Calibri Light"/>
                <a:cs typeface="Calibri Light"/>
              </a:rPr>
              <a:t>necessária, </a:t>
            </a:r>
            <a:r>
              <a:rPr sz="1800" spc="-5">
                <a:latin typeface="Calibri Light"/>
                <a:cs typeface="Calibri Light"/>
              </a:rPr>
              <a:t>solicitar </a:t>
            </a:r>
            <a:r>
              <a:rPr sz="1800">
                <a:latin typeface="Calibri Light"/>
                <a:cs typeface="Calibri Light"/>
              </a:rPr>
              <a:t>as </a:t>
            </a:r>
            <a:r>
              <a:rPr sz="1800" spc="-5">
                <a:latin typeface="Calibri Light"/>
                <a:cs typeface="Calibri Light"/>
              </a:rPr>
              <a:t>assinaturas </a:t>
            </a:r>
            <a:r>
              <a:rPr sz="1800">
                <a:latin typeface="Calibri Light"/>
                <a:cs typeface="Calibri Light"/>
              </a:rPr>
              <a:t>do </a:t>
            </a:r>
            <a:r>
              <a:rPr sz="1800" spc="-10">
                <a:latin typeface="Calibri Light"/>
                <a:cs typeface="Calibri Light"/>
              </a:rPr>
              <a:t>cliente </a:t>
            </a:r>
            <a:r>
              <a:rPr sz="1800" spc="-5">
                <a:latin typeface="Calibri Light"/>
                <a:cs typeface="Calibri Light"/>
              </a:rPr>
              <a:t>e, </a:t>
            </a:r>
            <a:r>
              <a:rPr sz="1800" spc="-10">
                <a:latin typeface="Calibri Light"/>
                <a:cs typeface="Calibri Light"/>
              </a:rPr>
              <a:t>imediatamente, </a:t>
            </a:r>
            <a:r>
              <a:rPr sz="1800" spc="-30">
                <a:latin typeface="Calibri Light"/>
                <a:cs typeface="Calibri Light"/>
              </a:rPr>
              <a:t>fazer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15">
                <a:latin typeface="Calibri Light"/>
                <a:cs typeface="Calibri Light"/>
              </a:rPr>
              <a:t>upload desses </a:t>
            </a:r>
            <a:r>
              <a:rPr sz="1800" spc="-10">
                <a:latin typeface="Calibri Light"/>
                <a:cs typeface="Calibri Light"/>
              </a:rPr>
              <a:t> </a:t>
            </a:r>
            <a:r>
              <a:rPr sz="1800" spc="-25">
                <a:latin typeface="Calibri Light"/>
                <a:cs typeface="Calibri Light"/>
              </a:rPr>
              <a:t>contratos</a:t>
            </a:r>
            <a:r>
              <a:rPr sz="1800" spc="-70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no</a:t>
            </a:r>
            <a:r>
              <a:rPr sz="1800" spc="-40">
                <a:latin typeface="Calibri Light"/>
                <a:cs typeface="Calibri Light"/>
              </a:rPr>
              <a:t> </a:t>
            </a:r>
            <a:r>
              <a:rPr sz="1800" spc="-15">
                <a:latin typeface="Calibri Light"/>
                <a:cs typeface="Calibri Light"/>
              </a:rPr>
              <a:t>sistema</a:t>
            </a:r>
            <a:r>
              <a:rPr sz="1800" spc="-55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GED/BRSCAN.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918463" y="3003296"/>
            <a:ext cx="10416540" cy="4705985"/>
            <a:chOff x="918463" y="3003296"/>
            <a:chExt cx="10416540" cy="4705985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31163" y="3054046"/>
              <a:ext cx="10390632" cy="4642153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924813" y="3009646"/>
              <a:ext cx="10403840" cy="4693285"/>
            </a:xfrm>
            <a:custGeom>
              <a:avLst/>
              <a:gdLst/>
              <a:ahLst/>
              <a:cxnLst/>
              <a:rect l="l" t="t" r="r" b="b"/>
              <a:pathLst>
                <a:path w="10403840" h="4693284">
                  <a:moveTo>
                    <a:pt x="0" y="4692904"/>
                  </a:moveTo>
                  <a:lnTo>
                    <a:pt x="10403332" y="4692904"/>
                  </a:lnTo>
                  <a:lnTo>
                    <a:pt x="10403332" y="0"/>
                  </a:lnTo>
                  <a:lnTo>
                    <a:pt x="0" y="0"/>
                  </a:lnTo>
                  <a:lnTo>
                    <a:pt x="0" y="4692904"/>
                  </a:lnTo>
                  <a:close/>
                </a:path>
              </a:pathLst>
            </a:custGeom>
            <a:ln w="12699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1341119" y="3863340"/>
            <a:ext cx="2341245" cy="161925"/>
          </a:xfrm>
          <a:prstGeom prst="rect">
            <a:avLst/>
          </a:prstGeom>
          <a:solidFill>
            <a:srgbClr val="F3F3F3"/>
          </a:solidFill>
        </p:spPr>
        <p:txBody>
          <a:bodyPr vert="horz" wrap="square" lIns="0" tIns="0" rIns="0" bIns="0" rtlCol="0">
            <a:spAutoFit/>
          </a:bodyPr>
          <a:lstStyle/>
          <a:p>
            <a:pPr marL="15875">
              <a:lnSpc>
                <a:spcPts val="1125"/>
              </a:lnSpc>
            </a:pPr>
            <a:r>
              <a:rPr sz="1000" b="1" spc="-10">
                <a:solidFill>
                  <a:srgbClr val="009ED2"/>
                </a:solidFill>
                <a:latin typeface="Calibri"/>
                <a:cs typeface="Calibri"/>
              </a:rPr>
              <a:t>JOAQUIM JOSÉ</a:t>
            </a:r>
            <a:r>
              <a:rPr sz="1000" b="1" spc="10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000" b="1" spc="-5">
                <a:solidFill>
                  <a:srgbClr val="009ED2"/>
                </a:solidFill>
                <a:latin typeface="Calibri"/>
                <a:cs typeface="Calibri"/>
              </a:rPr>
              <a:t>DA</a:t>
            </a:r>
            <a:r>
              <a:rPr sz="1000" b="1" spc="-20">
                <a:solidFill>
                  <a:srgbClr val="009ED2"/>
                </a:solidFill>
                <a:latin typeface="Calibri"/>
                <a:cs typeface="Calibri"/>
              </a:rPr>
              <a:t> </a:t>
            </a:r>
            <a:r>
              <a:rPr sz="1000" b="1" spc="-5">
                <a:solidFill>
                  <a:srgbClr val="009ED2"/>
                </a:solidFill>
                <a:latin typeface="Calibri"/>
                <a:cs typeface="Calibri"/>
              </a:rPr>
              <a:t>SILVA </a:t>
            </a:r>
            <a:r>
              <a:rPr sz="1000" b="1" spc="-10">
                <a:solidFill>
                  <a:srgbClr val="009ED2"/>
                </a:solidFill>
                <a:latin typeface="Calibri"/>
                <a:cs typeface="Calibri"/>
              </a:rPr>
              <a:t>XAVIER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3756659" y="3368040"/>
            <a:ext cx="6088380" cy="239395"/>
          </a:xfrm>
          <a:custGeom>
            <a:avLst/>
            <a:gdLst/>
            <a:ahLst/>
            <a:cxnLst/>
            <a:rect l="l" t="t" r="r" b="b"/>
            <a:pathLst>
              <a:path w="6088380" h="239395">
                <a:moveTo>
                  <a:pt x="6088380" y="0"/>
                </a:moveTo>
                <a:lnTo>
                  <a:pt x="0" y="0"/>
                </a:lnTo>
                <a:lnTo>
                  <a:pt x="0" y="239267"/>
                </a:lnTo>
                <a:lnTo>
                  <a:pt x="6088380" y="239267"/>
                </a:lnTo>
                <a:lnTo>
                  <a:pt x="60883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5527928" y="5687949"/>
            <a:ext cx="46228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ct val="100000"/>
              </a:lnSpc>
            </a:pP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123456</a:t>
            </a:r>
            <a:r>
              <a:rPr sz="850" spc="-5">
                <a:solidFill>
                  <a:srgbClr val="7E7E7E"/>
                </a:solidFill>
                <a:latin typeface="Calibri"/>
                <a:cs typeface="Calibri"/>
              </a:rPr>
              <a:t>7</a:t>
            </a: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8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443976" y="6677660"/>
            <a:ext cx="462280" cy="1371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ct val="100000"/>
              </a:lnSpc>
            </a:pP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876543</a:t>
            </a:r>
            <a:r>
              <a:rPr sz="850" spc="-5">
                <a:solidFill>
                  <a:srgbClr val="7E7E7E"/>
                </a:solidFill>
                <a:latin typeface="Calibri"/>
                <a:cs typeface="Calibri"/>
              </a:rPr>
              <a:t>2</a:t>
            </a:r>
            <a:r>
              <a:rPr sz="850" spc="10">
                <a:solidFill>
                  <a:srgbClr val="7E7E7E"/>
                </a:solidFill>
                <a:latin typeface="Calibri"/>
                <a:cs typeface="Calibri"/>
              </a:rPr>
              <a:t>1</a:t>
            </a:r>
            <a:endParaRPr sz="85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B2DAD13B-61D5-6C4B-8CE8-E5449D5DBC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04967"/>
            <a:ext cx="12242800" cy="7724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027188"/>
      </p:ext>
    </p:extLst>
  </p:cSld>
  <p:clrMapOvr>
    <a:masterClrMapping/>
  </p:clrMapOvr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E12E223E-4734-96FB-37A7-423A586D1E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20260A35-EA06-4D14-7F8A-C2CD96A12D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70" y="545910"/>
            <a:ext cx="12213230" cy="774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395406"/>
      </p:ext>
    </p:extLst>
  </p:cSld>
  <p:clrMapOvr>
    <a:masterClrMapping/>
  </p:clrMapOvr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493FBFCC-342D-86DB-95EF-10A340B586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113B1FE7-6EDB-37C6-C9C0-09E327C30C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0376"/>
            <a:ext cx="12293738" cy="7820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716167"/>
      </p:ext>
    </p:extLst>
  </p:cSld>
  <p:clrMapOvr>
    <a:masterClrMapping/>
  </p:clrMapOvr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4115265D-2E57-9A2C-797D-7C1A0C67F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1AE255D1-C03A-FD34-C74E-789ADA82BC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723331"/>
            <a:ext cx="12254430" cy="7574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990073"/>
      </p:ext>
    </p:extLst>
  </p:cSld>
  <p:clrMapOvr>
    <a:masterClrMapping/>
  </p:clrMapOvr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637668D3-9EDE-CC5F-76CD-63DF25AAD4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AB6F9534-0EFE-116B-232A-4540EF21F8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09684"/>
            <a:ext cx="12242800" cy="7601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072061"/>
      </p:ext>
    </p:extLst>
  </p:cSld>
  <p:clrMapOvr>
    <a:masterClrMapping/>
  </p:clrMapOvr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31311" y="1926158"/>
            <a:ext cx="5980176" cy="1490152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8890" marR="5080" indent="1905" algn="ctr">
              <a:spcBef>
                <a:spcPts val="100"/>
              </a:spcBef>
            </a:pPr>
            <a:r>
              <a:rPr lang="pt-BR" spc="175"/>
              <a:t>Contingência de Digitalização</a:t>
            </a:r>
            <a:endParaRPr lang="pt-BR" spc="155">
              <a:ea typeface="Tahoma"/>
            </a:endParaRPr>
          </a:p>
        </p:txBody>
      </p:sp>
      <p:pic>
        <p:nvPicPr>
          <p:cNvPr id="11" name="object 5">
            <a:extLst>
              <a:ext uri="{FF2B5EF4-FFF2-40B4-BE49-F238E27FC236}">
                <a16:creationId xmlns:a16="http://schemas.microsoft.com/office/drawing/2014/main" id="{BAFD2CF4-ADF4-6A17-A6BE-85EB0DF4942C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76470" y="5107210"/>
            <a:ext cx="1278636" cy="1444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208948"/>
      </p:ext>
    </p:extLst>
  </p:cSld>
  <p:clrMapOvr>
    <a:masterClrMapping/>
  </p:clrMapOvr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2" descr="Interface gráfica do usuário, Texto, Aplicativo&#10;&#10;Descrição gerada automaticamente">
            <a:extLst>
              <a:ext uri="{FF2B5EF4-FFF2-40B4-BE49-F238E27FC236}">
                <a16:creationId xmlns:a16="http://schemas.microsoft.com/office/drawing/2014/main" id="{FE312117-9C29-991D-AC17-881A762E1A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19" y="44391"/>
            <a:ext cx="12183781" cy="8215611"/>
          </a:xfrm>
          <a:prstGeom prst="rect">
            <a:avLst/>
          </a:prstGeom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83FA7910-AA2D-F9F2-BA25-608E79F14537}"/>
              </a:ext>
            </a:extLst>
          </p:cNvPr>
          <p:cNvSpPr/>
          <p:nvPr/>
        </p:nvSpPr>
        <p:spPr>
          <a:xfrm>
            <a:off x="449580" y="0"/>
            <a:ext cx="4889500" cy="736600"/>
          </a:xfrm>
          <a:custGeom>
            <a:avLst/>
            <a:gdLst/>
            <a:ahLst/>
            <a:cxnLst/>
            <a:rect l="l" t="t" r="r" b="b"/>
            <a:pathLst>
              <a:path w="4889500" h="736600">
                <a:moveTo>
                  <a:pt x="488899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67123" y="736092"/>
                </a:lnTo>
                <a:lnTo>
                  <a:pt x="4711843" y="731585"/>
                </a:lnTo>
                <a:lnTo>
                  <a:pt x="4753492" y="718659"/>
                </a:lnTo>
                <a:lnTo>
                  <a:pt x="4791180" y="698205"/>
                </a:lnTo>
                <a:lnTo>
                  <a:pt x="4824015" y="671115"/>
                </a:lnTo>
                <a:lnTo>
                  <a:pt x="4851105" y="638281"/>
                </a:lnTo>
                <a:lnTo>
                  <a:pt x="4871559" y="600593"/>
                </a:lnTo>
                <a:lnTo>
                  <a:pt x="4884485" y="558943"/>
                </a:lnTo>
                <a:lnTo>
                  <a:pt x="4888992" y="514223"/>
                </a:lnTo>
                <a:lnTo>
                  <a:pt x="488899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2FE8EB51-2DA5-38F4-62A4-291D85AFA61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9066" y="132969"/>
            <a:ext cx="4324985" cy="422275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58060" algn="l"/>
              </a:tabLst>
            </a:pPr>
            <a:r>
              <a:rPr lang="pt-BR" sz="2600" spc="300">
                <a:latin typeface="Calibri"/>
                <a:cs typeface="Calibri"/>
              </a:rPr>
              <a:t>CONTINGÊNCIA</a:t>
            </a:r>
          </a:p>
        </p:txBody>
      </p:sp>
    </p:spTree>
    <p:extLst>
      <p:ext uri="{BB962C8B-B14F-4D97-AF65-F5344CB8AC3E}">
        <p14:creationId xmlns:p14="http://schemas.microsoft.com/office/powerpoint/2010/main" val="3352757545"/>
      </p:ext>
    </p:extLst>
  </p:cSld>
  <p:clrMapOvr>
    <a:masterClrMapping/>
  </p:clrMapOvr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2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E7AB2C03-F96A-D18F-3E2F-D19ACB8AB4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0" y="52888"/>
            <a:ext cx="12245740" cy="8261569"/>
          </a:xfrm>
          <a:prstGeom prst="rect">
            <a:avLst/>
          </a:prstGeom>
        </p:spPr>
      </p:pic>
      <p:sp>
        <p:nvSpPr>
          <p:cNvPr id="6" name="object 5">
            <a:extLst>
              <a:ext uri="{FF2B5EF4-FFF2-40B4-BE49-F238E27FC236}">
                <a16:creationId xmlns:a16="http://schemas.microsoft.com/office/drawing/2014/main" id="{A46FF2A9-D28A-8B6F-DC40-97F9F9EDD70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9066" y="132969"/>
            <a:ext cx="4324985" cy="422275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58060" algn="l"/>
              </a:tabLst>
            </a:pPr>
            <a:r>
              <a:rPr lang="pt-BR" sz="2600" spc="300">
                <a:latin typeface="Calibri"/>
                <a:cs typeface="Calibri"/>
              </a:rPr>
              <a:t>CONTINGÊNCIA</a:t>
            </a:r>
          </a:p>
        </p:txBody>
      </p:sp>
      <p:sp>
        <p:nvSpPr>
          <p:cNvPr id="12" name="object 4">
            <a:extLst>
              <a:ext uri="{FF2B5EF4-FFF2-40B4-BE49-F238E27FC236}">
                <a16:creationId xmlns:a16="http://schemas.microsoft.com/office/drawing/2014/main" id="{60F14127-B155-7C9E-0F83-9BC9B65A118C}"/>
              </a:ext>
            </a:extLst>
          </p:cNvPr>
          <p:cNvSpPr/>
          <p:nvPr/>
        </p:nvSpPr>
        <p:spPr>
          <a:xfrm>
            <a:off x="1056548" y="0"/>
            <a:ext cx="3219940" cy="634795"/>
          </a:xfrm>
          <a:custGeom>
            <a:avLst/>
            <a:gdLst/>
            <a:ahLst/>
            <a:cxnLst/>
            <a:rect l="l" t="t" r="r" b="b"/>
            <a:pathLst>
              <a:path w="4889500" h="736600">
                <a:moveTo>
                  <a:pt x="488899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67123" y="736092"/>
                </a:lnTo>
                <a:lnTo>
                  <a:pt x="4711843" y="731585"/>
                </a:lnTo>
                <a:lnTo>
                  <a:pt x="4753492" y="718659"/>
                </a:lnTo>
                <a:lnTo>
                  <a:pt x="4791180" y="698205"/>
                </a:lnTo>
                <a:lnTo>
                  <a:pt x="4824015" y="671115"/>
                </a:lnTo>
                <a:lnTo>
                  <a:pt x="4851105" y="638281"/>
                </a:lnTo>
                <a:lnTo>
                  <a:pt x="4871559" y="600593"/>
                </a:lnTo>
                <a:lnTo>
                  <a:pt x="4884485" y="558943"/>
                </a:lnTo>
                <a:lnTo>
                  <a:pt x="4888992" y="514223"/>
                </a:lnTo>
                <a:lnTo>
                  <a:pt x="488899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5">
            <a:extLst>
              <a:ext uri="{FF2B5EF4-FFF2-40B4-BE49-F238E27FC236}">
                <a16:creationId xmlns:a16="http://schemas.microsoft.com/office/drawing/2014/main" id="{D50174E1-383A-94BA-021B-246882E54576}"/>
              </a:ext>
            </a:extLst>
          </p:cNvPr>
          <p:cNvSpPr txBox="1">
            <a:spLocks/>
          </p:cNvSpPr>
          <p:nvPr/>
        </p:nvSpPr>
        <p:spPr>
          <a:xfrm>
            <a:off x="1192156" y="129055"/>
            <a:ext cx="3214030" cy="320601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>
            <a:lvl1pPr>
              <a:defRPr sz="4800" b="1" i="0">
                <a:solidFill>
                  <a:schemeClr val="bg1"/>
                </a:solidFill>
                <a:latin typeface="Tahoma"/>
                <a:ea typeface="+mj-ea"/>
                <a:cs typeface="Tahoma"/>
              </a:defRPr>
            </a:lvl1pPr>
          </a:lstStyle>
          <a:p>
            <a:pPr marL="12700">
              <a:spcBef>
                <a:spcPts val="100"/>
              </a:spcBef>
              <a:tabLst>
                <a:tab pos="2258060" algn="l"/>
              </a:tabLst>
            </a:pPr>
            <a:r>
              <a:rPr lang="pt-BR" sz="2000" kern="0" spc="300" dirty="0">
                <a:latin typeface="Calibri"/>
                <a:cs typeface="Calibri"/>
              </a:rPr>
              <a:t>CONTRATO </a:t>
            </a:r>
            <a:r>
              <a:rPr lang="pt-BR" sz="2000" kern="0" spc="300">
                <a:latin typeface="Calibri"/>
                <a:cs typeface="Calibri"/>
              </a:rPr>
              <a:t>ASSINADO</a:t>
            </a:r>
          </a:p>
        </p:txBody>
      </p:sp>
    </p:spTree>
    <p:extLst>
      <p:ext uri="{BB962C8B-B14F-4D97-AF65-F5344CB8AC3E}">
        <p14:creationId xmlns:p14="http://schemas.microsoft.com/office/powerpoint/2010/main" val="3343843807"/>
      </p:ext>
    </p:extLst>
  </p:cSld>
  <p:clrMapOvr>
    <a:masterClrMapping/>
  </p:clrMapOvr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2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F352C44A-48BE-6857-2E6C-267164E3D2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39" y="-3068"/>
            <a:ext cx="12245739" cy="8248533"/>
          </a:xfrm>
          <a:prstGeom prst="rect">
            <a:avLst/>
          </a:prstGeom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49BFD917-0571-F2B4-1809-74B97BD93CA7}"/>
              </a:ext>
            </a:extLst>
          </p:cNvPr>
          <p:cNvSpPr/>
          <p:nvPr/>
        </p:nvSpPr>
        <p:spPr>
          <a:xfrm>
            <a:off x="-8729" y="0"/>
            <a:ext cx="2336853" cy="501013"/>
          </a:xfrm>
          <a:custGeom>
            <a:avLst/>
            <a:gdLst/>
            <a:ahLst/>
            <a:cxnLst/>
            <a:rect l="l" t="t" r="r" b="b"/>
            <a:pathLst>
              <a:path w="4889500" h="736600">
                <a:moveTo>
                  <a:pt x="4888992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4667123" y="736092"/>
                </a:lnTo>
                <a:lnTo>
                  <a:pt x="4711843" y="731585"/>
                </a:lnTo>
                <a:lnTo>
                  <a:pt x="4753492" y="718659"/>
                </a:lnTo>
                <a:lnTo>
                  <a:pt x="4791180" y="698205"/>
                </a:lnTo>
                <a:lnTo>
                  <a:pt x="4824015" y="671115"/>
                </a:lnTo>
                <a:lnTo>
                  <a:pt x="4851105" y="638281"/>
                </a:lnTo>
                <a:lnTo>
                  <a:pt x="4871559" y="600593"/>
                </a:lnTo>
                <a:lnTo>
                  <a:pt x="4884485" y="558943"/>
                </a:lnTo>
                <a:lnTo>
                  <a:pt x="4888992" y="514223"/>
                </a:lnTo>
                <a:lnTo>
                  <a:pt x="4888992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58E7BA99-3E9E-F66A-3463-E939CC5C24C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6879" y="182549"/>
            <a:ext cx="2317563" cy="320601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58060" algn="l"/>
              </a:tabLst>
            </a:pPr>
            <a:r>
              <a:rPr lang="pt-BR" sz="2000" spc="300">
                <a:latin typeface="Calibri"/>
                <a:cs typeface="Calibri"/>
              </a:rPr>
              <a:t>CONTINGÊNCIA</a:t>
            </a:r>
          </a:p>
        </p:txBody>
      </p:sp>
    </p:spTree>
    <p:extLst>
      <p:ext uri="{BB962C8B-B14F-4D97-AF65-F5344CB8AC3E}">
        <p14:creationId xmlns:p14="http://schemas.microsoft.com/office/powerpoint/2010/main" val="1957945290"/>
      </p:ext>
    </p:extLst>
  </p:cSld>
  <p:clrMapOvr>
    <a:masterClrMapping/>
  </p:clrMapOvr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2" descr="Interface gráfica do usuário, Texto, Email&#10;&#10;Descrição gerada automaticamente">
            <a:extLst>
              <a:ext uri="{FF2B5EF4-FFF2-40B4-BE49-F238E27FC236}">
                <a16:creationId xmlns:a16="http://schemas.microsoft.com/office/drawing/2014/main" id="{299E44CD-78E2-384A-9118-6BE0F2C4F8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41982"/>
            <a:ext cx="12245738" cy="8022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324104"/>
      </p:ext>
    </p:extLst>
  </p:cSld>
  <p:clrMapOvr>
    <a:masterClrMapping/>
  </p:clrMapOvr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2" descr="Interface gráfica do usuário, Texto, Aplicativo, Email&#10;&#10;Descrição gerada automaticamente">
            <a:extLst>
              <a:ext uri="{FF2B5EF4-FFF2-40B4-BE49-F238E27FC236}">
                <a16:creationId xmlns:a16="http://schemas.microsoft.com/office/drawing/2014/main" id="{F964B29D-9E7A-71B5-2883-611976DBDE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39" y="57590"/>
            <a:ext cx="12245740" cy="8189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459442"/>
      </p:ext>
    </p:extLst>
  </p:cSld>
  <p:clrMapOvr>
    <a:masterClrMapping/>
  </p:clrMapOvr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4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60BE1362-4F1D-6D0C-0428-74FCC1317F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39" y="70195"/>
            <a:ext cx="12245739" cy="8064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948119"/>
      </p:ext>
    </p:extLst>
  </p:cSld>
  <p:clrMapOvr>
    <a:masterClrMapping/>
  </p:clrMapOvr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921737C-A511-0FFB-8D00-269512E50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1311" y="1021337"/>
            <a:ext cx="5980176" cy="553998"/>
          </a:xfrm>
        </p:spPr>
        <p:txBody>
          <a:bodyPr wrap="square" lIns="0" tIns="0" rIns="0" bIns="0" anchor="t">
            <a:spAutoFit/>
          </a:bodyPr>
          <a:lstStyle/>
          <a:p>
            <a:r>
              <a:rPr lang="pt-BR" sz="3600">
                <a:solidFill>
                  <a:schemeClr val="tx1"/>
                </a:solidFill>
                <a:ea typeface="Tahoma"/>
              </a:rPr>
              <a:t>Como tirar o código IBGE</a:t>
            </a:r>
            <a:endParaRPr lang="pt-BR" sz="3600">
              <a:solidFill>
                <a:schemeClr val="tx1"/>
              </a:solidFill>
            </a:endParaRPr>
          </a:p>
        </p:txBody>
      </p:sp>
      <p:pic>
        <p:nvPicPr>
          <p:cNvPr id="4" name="Imagem 4" descr="Interface gráfica do usuário, Texto, Aplicativo, Email&#10;&#10;Descrição gerada automaticamente">
            <a:extLst>
              <a:ext uri="{FF2B5EF4-FFF2-40B4-BE49-F238E27FC236}">
                <a16:creationId xmlns:a16="http://schemas.microsoft.com/office/drawing/2014/main" id="{08D8844A-1232-8BA6-5C3D-4FFFF89CF1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830" y="2895678"/>
            <a:ext cx="10238316" cy="5141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461896"/>
      </p:ext>
    </p:extLst>
  </p:cSld>
  <p:clrMapOvr>
    <a:masterClrMapping/>
  </p:clrMapOvr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890" marR="5080" indent="1905" algn="ctr">
              <a:lnSpc>
                <a:spcPct val="100000"/>
              </a:lnSpc>
              <a:spcBef>
                <a:spcPts val="100"/>
              </a:spcBef>
            </a:pPr>
            <a:r>
              <a:rPr spc="175"/>
              <a:t>Consulta</a:t>
            </a:r>
            <a:r>
              <a:rPr spc="-390"/>
              <a:t> </a:t>
            </a:r>
            <a:r>
              <a:rPr spc="70"/>
              <a:t>e  </a:t>
            </a:r>
            <a:r>
              <a:rPr spc="320"/>
              <a:t>acom</a:t>
            </a:r>
            <a:r>
              <a:rPr spc="310"/>
              <a:t>p</a:t>
            </a:r>
            <a:r>
              <a:rPr spc="229"/>
              <a:t>an</a:t>
            </a:r>
            <a:r>
              <a:rPr spc="245"/>
              <a:t>h</a:t>
            </a:r>
            <a:r>
              <a:rPr spc="170"/>
              <a:t>amento  de</a:t>
            </a:r>
            <a:r>
              <a:rPr spc="-390"/>
              <a:t> </a:t>
            </a:r>
            <a:r>
              <a:rPr spc="155"/>
              <a:t>pedidos</a:t>
            </a:r>
          </a:p>
        </p:txBody>
      </p:sp>
      <p:pic>
        <p:nvPicPr>
          <p:cNvPr id="11" name="object 5">
            <a:extLst>
              <a:ext uri="{FF2B5EF4-FFF2-40B4-BE49-F238E27FC236}">
                <a16:creationId xmlns:a16="http://schemas.microsoft.com/office/drawing/2014/main" id="{BAFD2CF4-ADF4-6A17-A6BE-85EB0DF4942C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76470" y="5107210"/>
            <a:ext cx="1278636" cy="1444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926314"/>
      </p:ext>
    </p:extLst>
  </p:cSld>
  <p:clrMapOvr>
    <a:masterClrMapping/>
  </p:clrMapOvr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528929" y="997712"/>
            <a:ext cx="11328265" cy="6118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182245" algn="l"/>
              </a:tabLst>
            </a:pPr>
            <a:r>
              <a:rPr sz="1800" spc="-20">
                <a:latin typeface="Calibri Light"/>
                <a:cs typeface="Calibri Light"/>
              </a:rPr>
              <a:t>Para fazer </a:t>
            </a:r>
            <a:r>
              <a:rPr sz="1800">
                <a:latin typeface="Calibri Light"/>
                <a:cs typeface="Calibri Light"/>
              </a:rPr>
              <a:t>a </a:t>
            </a:r>
            <a:r>
              <a:rPr sz="1800" spc="-20">
                <a:latin typeface="Calibri Light"/>
                <a:cs typeface="Calibri Light"/>
              </a:rPr>
              <a:t>consulta </a:t>
            </a:r>
            <a:r>
              <a:rPr sz="1800" spc="-10">
                <a:latin typeface="Calibri Light"/>
                <a:cs typeface="Calibri Light"/>
              </a:rPr>
              <a:t>ou </a:t>
            </a:r>
            <a:r>
              <a:rPr sz="1800">
                <a:latin typeface="Calibri Light"/>
                <a:cs typeface="Calibri Light"/>
              </a:rPr>
              <a:t>o </a:t>
            </a:r>
            <a:r>
              <a:rPr sz="1800" spc="-25">
                <a:latin typeface="Calibri Light"/>
                <a:cs typeface="Calibri Light"/>
              </a:rPr>
              <a:t>acompanhamento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 spc="-10">
                <a:latin typeface="Calibri Light"/>
                <a:cs typeface="Calibri Light"/>
              </a:rPr>
              <a:t>de um </a:t>
            </a:r>
            <a:r>
              <a:rPr sz="1800" spc="-20">
                <a:latin typeface="Calibri Light"/>
                <a:cs typeface="Calibri Light"/>
              </a:rPr>
              <a:t>pedido, </a:t>
            </a:r>
            <a:r>
              <a:rPr sz="1800" spc="-5">
                <a:latin typeface="Calibri Light"/>
                <a:cs typeface="Calibri Light"/>
              </a:rPr>
              <a:t>acesse </a:t>
            </a:r>
            <a:r>
              <a:rPr sz="1800">
                <a:latin typeface="Calibri Light"/>
                <a:cs typeface="Calibri Light"/>
              </a:rPr>
              <a:t>o menu </a:t>
            </a:r>
            <a:r>
              <a:rPr sz="1800" spc="5">
                <a:latin typeface="Calibri Light"/>
                <a:cs typeface="Calibri Light"/>
              </a:rPr>
              <a:t>em </a:t>
            </a:r>
            <a:r>
              <a:rPr sz="1800" spc="-10">
                <a:latin typeface="Calibri Light"/>
                <a:cs typeface="Calibri Light"/>
              </a:rPr>
              <a:t>destaque </a:t>
            </a:r>
            <a:r>
              <a:rPr sz="1800" spc="-5">
                <a:latin typeface="Calibri Light"/>
                <a:cs typeface="Calibri Light"/>
              </a:rPr>
              <a:t>e, </a:t>
            </a:r>
            <a:r>
              <a:rPr sz="1800" spc="-39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em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seguida,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selecione</a:t>
            </a:r>
            <a:r>
              <a:rPr sz="1800" spc="15">
                <a:latin typeface="Calibri Light"/>
                <a:cs typeface="Calibri Light"/>
              </a:rPr>
              <a:t> </a:t>
            </a:r>
            <a:r>
              <a:rPr sz="1800">
                <a:latin typeface="Calibri Light"/>
                <a:cs typeface="Calibri Light"/>
              </a:rPr>
              <a:t>a</a:t>
            </a:r>
            <a:r>
              <a:rPr sz="1800" spc="5">
                <a:latin typeface="Calibri Light"/>
                <a:cs typeface="Calibri Light"/>
              </a:rPr>
              <a:t> </a:t>
            </a:r>
            <a:r>
              <a:rPr sz="1800" spc="-5">
                <a:latin typeface="Calibri Light"/>
                <a:cs typeface="Calibri Light"/>
              </a:rPr>
              <a:t>opção</a:t>
            </a:r>
            <a:r>
              <a:rPr sz="1800">
                <a:latin typeface="Calibri Light"/>
                <a:cs typeface="Calibri Light"/>
              </a:rPr>
              <a:t> </a:t>
            </a:r>
            <a:r>
              <a:rPr sz="1800" spc="-20">
                <a:latin typeface="Calibri Light"/>
                <a:cs typeface="Calibri Light"/>
              </a:rPr>
              <a:t>Pedidos.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49580" y="0"/>
            <a:ext cx="8267700" cy="736600"/>
          </a:xfrm>
          <a:custGeom>
            <a:avLst/>
            <a:gdLst/>
            <a:ahLst/>
            <a:cxnLst/>
            <a:rect l="l" t="t" r="r" b="b"/>
            <a:pathLst>
              <a:path w="8267700" h="736600">
                <a:moveTo>
                  <a:pt x="826770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8045831" y="736092"/>
                </a:lnTo>
                <a:lnTo>
                  <a:pt x="8090551" y="731585"/>
                </a:lnTo>
                <a:lnTo>
                  <a:pt x="8132200" y="718659"/>
                </a:lnTo>
                <a:lnTo>
                  <a:pt x="8169888" y="698205"/>
                </a:lnTo>
                <a:lnTo>
                  <a:pt x="8202723" y="671115"/>
                </a:lnTo>
                <a:lnTo>
                  <a:pt x="8229813" y="638281"/>
                </a:lnTo>
                <a:lnTo>
                  <a:pt x="8250267" y="600593"/>
                </a:lnTo>
                <a:lnTo>
                  <a:pt x="8263193" y="558943"/>
                </a:lnTo>
                <a:lnTo>
                  <a:pt x="8267700" y="514223"/>
                </a:lnTo>
                <a:lnTo>
                  <a:pt x="826770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687730" y="132969"/>
            <a:ext cx="774509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65630" algn="l"/>
                <a:tab pos="2176145" algn="l"/>
                <a:tab pos="5723255" algn="l"/>
                <a:tab pos="6280150" algn="l"/>
              </a:tabLst>
            </a:pPr>
            <a:r>
              <a:rPr sz="2600" spc="204">
                <a:latin typeface="Calibri"/>
                <a:cs typeface="Calibri"/>
              </a:rPr>
              <a:t>CONSULTA	</a:t>
            </a:r>
            <a:r>
              <a:rPr sz="2600">
                <a:latin typeface="Calibri"/>
                <a:cs typeface="Calibri"/>
              </a:rPr>
              <a:t>E	</a:t>
            </a:r>
            <a:r>
              <a:rPr sz="2600" spc="254">
                <a:latin typeface="Calibri"/>
                <a:cs typeface="Calibri"/>
              </a:rPr>
              <a:t>ACOMPANHAMENTO	</a:t>
            </a:r>
            <a:r>
              <a:rPr sz="2600" spc="150">
                <a:latin typeface="Calibri"/>
                <a:cs typeface="Calibri"/>
              </a:rPr>
              <a:t>DE	</a:t>
            </a:r>
            <a:r>
              <a:rPr sz="2600" spc="254">
                <a:latin typeface="Calibri"/>
                <a:cs typeface="Calibri"/>
              </a:rPr>
              <a:t>PEDIDOS</a:t>
            </a:r>
            <a:endParaRPr sz="2600">
              <a:latin typeface="Calibri"/>
              <a:cs typeface="Calibr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912875" y="3059359"/>
            <a:ext cx="10408920" cy="4639945"/>
            <a:chOff x="912875" y="3059359"/>
            <a:chExt cx="10408920" cy="4639945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31163" y="3059359"/>
              <a:ext cx="10390632" cy="4639888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4277867" y="3424428"/>
              <a:ext cx="5019040" cy="289560"/>
            </a:xfrm>
            <a:custGeom>
              <a:avLst/>
              <a:gdLst/>
              <a:ahLst/>
              <a:cxnLst/>
              <a:rect l="l" t="t" r="r" b="b"/>
              <a:pathLst>
                <a:path w="5019040" h="289560">
                  <a:moveTo>
                    <a:pt x="5018532" y="0"/>
                  </a:moveTo>
                  <a:lnTo>
                    <a:pt x="0" y="0"/>
                  </a:lnTo>
                  <a:lnTo>
                    <a:pt x="0" y="289560"/>
                  </a:lnTo>
                  <a:lnTo>
                    <a:pt x="5018532" y="289560"/>
                  </a:lnTo>
                  <a:lnTo>
                    <a:pt x="501853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12875" y="3851148"/>
              <a:ext cx="1388364" cy="44653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2302001" y="4784598"/>
              <a:ext cx="1369060" cy="318770"/>
            </a:xfrm>
            <a:custGeom>
              <a:avLst/>
              <a:gdLst/>
              <a:ahLst/>
              <a:cxnLst/>
              <a:rect l="l" t="t" r="r" b="b"/>
              <a:pathLst>
                <a:path w="1369060" h="318770">
                  <a:moveTo>
                    <a:pt x="0" y="69596"/>
                  </a:moveTo>
                  <a:lnTo>
                    <a:pt x="5462" y="42487"/>
                  </a:lnTo>
                  <a:lnTo>
                    <a:pt x="20367" y="20367"/>
                  </a:lnTo>
                  <a:lnTo>
                    <a:pt x="42487" y="5462"/>
                  </a:lnTo>
                  <a:lnTo>
                    <a:pt x="69596" y="0"/>
                  </a:lnTo>
                  <a:lnTo>
                    <a:pt x="1298956" y="0"/>
                  </a:lnTo>
                  <a:lnTo>
                    <a:pt x="1326064" y="5462"/>
                  </a:lnTo>
                  <a:lnTo>
                    <a:pt x="1348184" y="20367"/>
                  </a:lnTo>
                  <a:lnTo>
                    <a:pt x="1363089" y="42487"/>
                  </a:lnTo>
                  <a:lnTo>
                    <a:pt x="1368552" y="69596"/>
                  </a:lnTo>
                  <a:lnTo>
                    <a:pt x="1368552" y="248920"/>
                  </a:lnTo>
                  <a:lnTo>
                    <a:pt x="1363089" y="276028"/>
                  </a:lnTo>
                  <a:lnTo>
                    <a:pt x="1348184" y="298148"/>
                  </a:lnTo>
                  <a:lnTo>
                    <a:pt x="1326064" y="313053"/>
                  </a:lnTo>
                  <a:lnTo>
                    <a:pt x="1298956" y="318516"/>
                  </a:lnTo>
                  <a:lnTo>
                    <a:pt x="69596" y="318516"/>
                  </a:lnTo>
                  <a:lnTo>
                    <a:pt x="42487" y="313053"/>
                  </a:lnTo>
                  <a:lnTo>
                    <a:pt x="20367" y="298148"/>
                  </a:lnTo>
                  <a:lnTo>
                    <a:pt x="5462" y="276028"/>
                  </a:lnTo>
                  <a:lnTo>
                    <a:pt x="0" y="248920"/>
                  </a:lnTo>
                  <a:lnTo>
                    <a:pt x="0" y="69596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155697" y="4638294"/>
              <a:ext cx="291465" cy="291465"/>
            </a:xfrm>
            <a:custGeom>
              <a:avLst/>
              <a:gdLst/>
              <a:ahLst/>
              <a:cxnLst/>
              <a:rect l="l" t="t" r="r" b="b"/>
              <a:pathLst>
                <a:path w="291464" h="291464">
                  <a:moveTo>
                    <a:pt x="145541" y="0"/>
                  </a:moveTo>
                  <a:lnTo>
                    <a:pt x="99535" y="7418"/>
                  </a:lnTo>
                  <a:lnTo>
                    <a:pt x="59582" y="28078"/>
                  </a:lnTo>
                  <a:lnTo>
                    <a:pt x="28078" y="59582"/>
                  </a:lnTo>
                  <a:lnTo>
                    <a:pt x="7418" y="99535"/>
                  </a:lnTo>
                  <a:lnTo>
                    <a:pt x="0" y="145541"/>
                  </a:lnTo>
                  <a:lnTo>
                    <a:pt x="7418" y="191548"/>
                  </a:lnTo>
                  <a:lnTo>
                    <a:pt x="28078" y="231501"/>
                  </a:lnTo>
                  <a:lnTo>
                    <a:pt x="59582" y="263005"/>
                  </a:lnTo>
                  <a:lnTo>
                    <a:pt x="99535" y="283665"/>
                  </a:lnTo>
                  <a:lnTo>
                    <a:pt x="145541" y="291084"/>
                  </a:lnTo>
                  <a:lnTo>
                    <a:pt x="191548" y="283665"/>
                  </a:lnTo>
                  <a:lnTo>
                    <a:pt x="231501" y="263005"/>
                  </a:lnTo>
                  <a:lnTo>
                    <a:pt x="263005" y="231501"/>
                  </a:lnTo>
                  <a:lnTo>
                    <a:pt x="283665" y="191548"/>
                  </a:lnTo>
                  <a:lnTo>
                    <a:pt x="291083" y="145541"/>
                  </a:lnTo>
                  <a:lnTo>
                    <a:pt x="283665" y="99535"/>
                  </a:lnTo>
                  <a:lnTo>
                    <a:pt x="263005" y="59582"/>
                  </a:lnTo>
                  <a:lnTo>
                    <a:pt x="231501" y="28078"/>
                  </a:lnTo>
                  <a:lnTo>
                    <a:pt x="191548" y="7418"/>
                  </a:lnTo>
                  <a:lnTo>
                    <a:pt x="145541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2155697" y="4638294"/>
              <a:ext cx="291465" cy="291465"/>
            </a:xfrm>
            <a:custGeom>
              <a:avLst/>
              <a:gdLst/>
              <a:ahLst/>
              <a:cxnLst/>
              <a:rect l="l" t="t" r="r" b="b"/>
              <a:pathLst>
                <a:path w="291464" h="291464">
                  <a:moveTo>
                    <a:pt x="0" y="145541"/>
                  </a:moveTo>
                  <a:lnTo>
                    <a:pt x="7418" y="99535"/>
                  </a:lnTo>
                  <a:lnTo>
                    <a:pt x="28078" y="59582"/>
                  </a:lnTo>
                  <a:lnTo>
                    <a:pt x="59582" y="28078"/>
                  </a:lnTo>
                  <a:lnTo>
                    <a:pt x="99535" y="7418"/>
                  </a:lnTo>
                  <a:lnTo>
                    <a:pt x="145541" y="0"/>
                  </a:lnTo>
                  <a:lnTo>
                    <a:pt x="191548" y="7418"/>
                  </a:lnTo>
                  <a:lnTo>
                    <a:pt x="231501" y="28078"/>
                  </a:lnTo>
                  <a:lnTo>
                    <a:pt x="263005" y="59582"/>
                  </a:lnTo>
                  <a:lnTo>
                    <a:pt x="283665" y="99535"/>
                  </a:lnTo>
                  <a:lnTo>
                    <a:pt x="291083" y="145541"/>
                  </a:lnTo>
                  <a:lnTo>
                    <a:pt x="283665" y="191548"/>
                  </a:lnTo>
                  <a:lnTo>
                    <a:pt x="263005" y="231501"/>
                  </a:lnTo>
                  <a:lnTo>
                    <a:pt x="231501" y="263005"/>
                  </a:lnTo>
                  <a:lnTo>
                    <a:pt x="191548" y="283665"/>
                  </a:lnTo>
                  <a:lnTo>
                    <a:pt x="145541" y="291084"/>
                  </a:lnTo>
                  <a:lnTo>
                    <a:pt x="99535" y="283665"/>
                  </a:lnTo>
                  <a:lnTo>
                    <a:pt x="59582" y="263005"/>
                  </a:lnTo>
                  <a:lnTo>
                    <a:pt x="28078" y="231501"/>
                  </a:lnTo>
                  <a:lnTo>
                    <a:pt x="7418" y="191548"/>
                  </a:lnTo>
                  <a:lnTo>
                    <a:pt x="0" y="145541"/>
                  </a:lnTo>
                  <a:close/>
                </a:path>
              </a:pathLst>
            </a:custGeom>
            <a:ln w="28574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5556503" y="6129528"/>
            <a:ext cx="1260475" cy="1879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5400" rIns="0" bIns="0" rtlCol="0">
            <a:spAutoFit/>
          </a:bodyPr>
          <a:lstStyle/>
          <a:p>
            <a:pPr marL="13970">
              <a:lnSpc>
                <a:spcPct val="100000"/>
              </a:lnSpc>
              <a:spcBef>
                <a:spcPts val="200"/>
              </a:spcBef>
            </a:pPr>
            <a:r>
              <a:rPr sz="1000" spc="-5">
                <a:solidFill>
                  <a:srgbClr val="7E7E7E"/>
                </a:solidFill>
                <a:latin typeface="Calibri"/>
                <a:cs typeface="Calibri"/>
              </a:rPr>
              <a:t>12345678</a:t>
            </a:r>
            <a:endParaRPr sz="1000">
              <a:latin typeface="Calibri"/>
              <a:cs typeface="Calibr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2507170" y="3267646"/>
            <a:ext cx="1786255" cy="461645"/>
            <a:chOff x="2507170" y="3267646"/>
            <a:chExt cx="1786255" cy="461645"/>
          </a:xfrm>
        </p:grpSpPr>
        <p:sp>
          <p:nvSpPr>
            <p:cNvPr id="16" name="object 16"/>
            <p:cNvSpPr/>
            <p:nvPr/>
          </p:nvSpPr>
          <p:spPr>
            <a:xfrm>
              <a:off x="2667761" y="3423666"/>
              <a:ext cx="1610995" cy="291465"/>
            </a:xfrm>
            <a:custGeom>
              <a:avLst/>
              <a:gdLst/>
              <a:ahLst/>
              <a:cxnLst/>
              <a:rect l="l" t="t" r="r" b="b"/>
              <a:pathLst>
                <a:path w="1610995" h="291464">
                  <a:moveTo>
                    <a:pt x="0" y="63626"/>
                  </a:moveTo>
                  <a:lnTo>
                    <a:pt x="4994" y="38844"/>
                  </a:lnTo>
                  <a:lnTo>
                    <a:pt x="18621" y="18621"/>
                  </a:lnTo>
                  <a:lnTo>
                    <a:pt x="38844" y="4994"/>
                  </a:lnTo>
                  <a:lnTo>
                    <a:pt x="63626" y="0"/>
                  </a:lnTo>
                  <a:lnTo>
                    <a:pt x="1547240" y="0"/>
                  </a:lnTo>
                  <a:lnTo>
                    <a:pt x="1572023" y="4994"/>
                  </a:lnTo>
                  <a:lnTo>
                    <a:pt x="1592246" y="18621"/>
                  </a:lnTo>
                  <a:lnTo>
                    <a:pt x="1605873" y="38844"/>
                  </a:lnTo>
                  <a:lnTo>
                    <a:pt x="1610867" y="63626"/>
                  </a:lnTo>
                  <a:lnTo>
                    <a:pt x="1610867" y="227456"/>
                  </a:lnTo>
                  <a:lnTo>
                    <a:pt x="1605873" y="252239"/>
                  </a:lnTo>
                  <a:lnTo>
                    <a:pt x="1592246" y="272462"/>
                  </a:lnTo>
                  <a:lnTo>
                    <a:pt x="1572023" y="286089"/>
                  </a:lnTo>
                  <a:lnTo>
                    <a:pt x="1547240" y="291084"/>
                  </a:lnTo>
                  <a:lnTo>
                    <a:pt x="63626" y="291084"/>
                  </a:lnTo>
                  <a:lnTo>
                    <a:pt x="38844" y="286089"/>
                  </a:lnTo>
                  <a:lnTo>
                    <a:pt x="18621" y="272462"/>
                  </a:lnTo>
                  <a:lnTo>
                    <a:pt x="4994" y="252239"/>
                  </a:lnTo>
                  <a:lnTo>
                    <a:pt x="0" y="227456"/>
                  </a:lnTo>
                  <a:lnTo>
                    <a:pt x="0" y="63626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2521457" y="3281934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146304" y="0"/>
                  </a:move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4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4" y="292608"/>
                  </a:lnTo>
                  <a:lnTo>
                    <a:pt x="192536" y="285146"/>
                  </a:lnTo>
                  <a:lnTo>
                    <a:pt x="232696" y="264371"/>
                  </a:lnTo>
                  <a:lnTo>
                    <a:pt x="264371" y="232696"/>
                  </a:lnTo>
                  <a:lnTo>
                    <a:pt x="285146" y="192536"/>
                  </a:lnTo>
                  <a:lnTo>
                    <a:pt x="292608" y="146304"/>
                  </a:lnTo>
                  <a:lnTo>
                    <a:pt x="285146" y="100071"/>
                  </a:lnTo>
                  <a:lnTo>
                    <a:pt x="264371" y="59911"/>
                  </a:lnTo>
                  <a:lnTo>
                    <a:pt x="232696" y="28236"/>
                  </a:lnTo>
                  <a:lnTo>
                    <a:pt x="192536" y="7461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A61D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2521457" y="3281934"/>
              <a:ext cx="292735" cy="292735"/>
            </a:xfrm>
            <a:custGeom>
              <a:avLst/>
              <a:gdLst/>
              <a:ahLst/>
              <a:cxnLst/>
              <a:rect l="l" t="t" r="r" b="b"/>
              <a:pathLst>
                <a:path w="292735" h="292735">
                  <a:moveTo>
                    <a:pt x="0" y="146304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4" y="0"/>
                  </a:lnTo>
                  <a:lnTo>
                    <a:pt x="192536" y="7461"/>
                  </a:lnTo>
                  <a:lnTo>
                    <a:pt x="232696" y="28236"/>
                  </a:lnTo>
                  <a:lnTo>
                    <a:pt x="264371" y="59911"/>
                  </a:lnTo>
                  <a:lnTo>
                    <a:pt x="285146" y="100071"/>
                  </a:lnTo>
                  <a:lnTo>
                    <a:pt x="292608" y="146304"/>
                  </a:lnTo>
                  <a:lnTo>
                    <a:pt x="285146" y="192536"/>
                  </a:lnTo>
                  <a:lnTo>
                    <a:pt x="264371" y="232696"/>
                  </a:lnTo>
                  <a:lnTo>
                    <a:pt x="232696" y="264371"/>
                  </a:lnTo>
                  <a:lnTo>
                    <a:pt x="192536" y="285146"/>
                  </a:lnTo>
                  <a:lnTo>
                    <a:pt x="146304" y="292608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4"/>
                  </a:lnTo>
                  <a:close/>
                </a:path>
              </a:pathLst>
            </a:custGeom>
            <a:ln w="2857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924813" y="3009646"/>
            <a:ext cx="10403840" cy="4696460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950">
              <a:latin typeface="Times New Roman"/>
              <a:cs typeface="Times New Roman"/>
            </a:endParaRPr>
          </a:p>
          <a:p>
            <a:pPr marL="1703070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550">
              <a:latin typeface="Calibri"/>
              <a:cs typeface="Calibri"/>
            </a:endParaRPr>
          </a:p>
          <a:p>
            <a:pPr marL="1336675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567045" y="6529070"/>
            <a:ext cx="1087120" cy="17272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1300"/>
              </a:lnSpc>
            </a:pPr>
            <a:r>
              <a:rPr sz="1100">
                <a:solidFill>
                  <a:srgbClr val="7E7E7E"/>
                </a:solidFill>
                <a:latin typeface="Calibri"/>
                <a:cs typeface="Calibri"/>
              </a:rPr>
              <a:t>123456789101112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2" name="Seta: para a Direita 21">
            <a:extLst>
              <a:ext uri="{FF2B5EF4-FFF2-40B4-BE49-F238E27FC236}">
                <a16:creationId xmlns:a16="http://schemas.microsoft.com/office/drawing/2014/main" id="{17B3F762-AD8C-8673-2E93-4174362B623D}"/>
              </a:ext>
            </a:extLst>
          </p:cNvPr>
          <p:cNvSpPr/>
          <p:nvPr/>
        </p:nvSpPr>
        <p:spPr>
          <a:xfrm rot="5895163">
            <a:off x="3158932" y="2481812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92333358"/>
      </p:ext>
    </p:extLst>
  </p:cSld>
  <p:clrMapOvr>
    <a:masterClrMapping/>
  </p:clrMapOvr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528929" y="1153842"/>
            <a:ext cx="11190861" cy="6118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Font typeface="Calibri Light"/>
              <a:buChar char="•"/>
              <a:tabLst>
                <a:tab pos="201930" algn="l"/>
              </a:tabLst>
            </a:pPr>
            <a:r>
              <a:rPr sz="1800">
                <a:latin typeface="Calibri"/>
                <a:cs typeface="Calibri"/>
              </a:rPr>
              <a:t>Após seguir </a:t>
            </a:r>
            <a:r>
              <a:rPr sz="1800" spc="5">
                <a:latin typeface="Calibri"/>
                <a:cs typeface="Calibri"/>
              </a:rPr>
              <a:t>os </a:t>
            </a:r>
            <a:r>
              <a:rPr sz="1800" spc="-5">
                <a:latin typeface="Calibri"/>
                <a:cs typeface="Calibri"/>
              </a:rPr>
              <a:t>passos </a:t>
            </a:r>
            <a:r>
              <a:rPr sz="1800">
                <a:latin typeface="Calibri"/>
                <a:cs typeface="Calibri"/>
              </a:rPr>
              <a:t>da </a:t>
            </a:r>
            <a:r>
              <a:rPr sz="1800" spc="-10">
                <a:latin typeface="Calibri"/>
                <a:cs typeface="Calibri"/>
              </a:rPr>
              <a:t>etapa </a:t>
            </a:r>
            <a:r>
              <a:rPr sz="1800" spc="-25">
                <a:latin typeface="Calibri"/>
                <a:cs typeface="Calibri"/>
              </a:rPr>
              <a:t>anterior, </a:t>
            </a:r>
            <a:r>
              <a:rPr sz="1800" spc="-5">
                <a:latin typeface="Calibri"/>
                <a:cs typeface="Calibri"/>
              </a:rPr>
              <a:t>você </a:t>
            </a:r>
            <a:r>
              <a:rPr sz="1800">
                <a:latin typeface="Calibri"/>
                <a:cs typeface="Calibri"/>
              </a:rPr>
              <a:t> </a:t>
            </a:r>
            <a:r>
              <a:rPr sz="1800" spc="-10">
                <a:latin typeface="Calibri"/>
                <a:cs typeface="Calibri"/>
              </a:rPr>
              <a:t>será </a:t>
            </a:r>
            <a:r>
              <a:rPr sz="1800" spc="-5">
                <a:latin typeface="Calibri"/>
                <a:cs typeface="Calibri"/>
              </a:rPr>
              <a:t>encaminhado </a:t>
            </a:r>
            <a:r>
              <a:rPr sz="1800" spc="-15">
                <a:latin typeface="Calibri"/>
                <a:cs typeface="Calibri"/>
              </a:rPr>
              <a:t>para esta </a:t>
            </a:r>
            <a:r>
              <a:rPr sz="1800" spc="-5">
                <a:latin typeface="Calibri"/>
                <a:cs typeface="Calibri"/>
              </a:rPr>
              <a:t>tela, </a:t>
            </a:r>
            <a:r>
              <a:rPr sz="1800">
                <a:latin typeface="Calibri"/>
                <a:cs typeface="Calibri"/>
              </a:rPr>
              <a:t>na </a:t>
            </a:r>
            <a:r>
              <a:rPr sz="1800" spc="-5">
                <a:latin typeface="Calibri"/>
                <a:cs typeface="Calibri"/>
              </a:rPr>
              <a:t>qual </a:t>
            </a:r>
            <a:r>
              <a:rPr sz="1800" spc="-10">
                <a:latin typeface="Calibri"/>
                <a:cs typeface="Calibri"/>
              </a:rPr>
              <a:t>poderá </a:t>
            </a:r>
            <a:r>
              <a:rPr sz="1800" spc="-5">
                <a:latin typeface="Calibri"/>
                <a:cs typeface="Calibri"/>
              </a:rPr>
              <a:t> </a:t>
            </a:r>
            <a:r>
              <a:rPr sz="1800" b="1" spc="-5">
                <a:latin typeface="Calibri"/>
                <a:cs typeface="Calibri"/>
              </a:rPr>
              <a:t>acompanhar </a:t>
            </a:r>
            <a:r>
              <a:rPr sz="1800" b="1">
                <a:latin typeface="Calibri"/>
                <a:cs typeface="Calibri"/>
              </a:rPr>
              <a:t>em </a:t>
            </a:r>
            <a:r>
              <a:rPr sz="1800" b="1" spc="-10">
                <a:latin typeface="Calibri"/>
                <a:cs typeface="Calibri"/>
              </a:rPr>
              <a:t>tempo real todos </a:t>
            </a:r>
            <a:r>
              <a:rPr sz="1800" b="1" spc="-5">
                <a:latin typeface="Calibri"/>
                <a:cs typeface="Calibri"/>
              </a:rPr>
              <a:t>os </a:t>
            </a:r>
            <a:r>
              <a:rPr sz="1800" b="1" spc="-10">
                <a:latin typeface="Calibri"/>
                <a:cs typeface="Calibri"/>
              </a:rPr>
              <a:t>pedidos </a:t>
            </a:r>
            <a:r>
              <a:rPr sz="1800" b="1">
                <a:latin typeface="Calibri"/>
                <a:cs typeface="Calibri"/>
              </a:rPr>
              <a:t>e </a:t>
            </a:r>
            <a:r>
              <a:rPr sz="1800" b="1" spc="5">
                <a:latin typeface="Calibri"/>
                <a:cs typeface="Calibri"/>
              </a:rPr>
              <a:t> </a:t>
            </a:r>
            <a:r>
              <a:rPr sz="1800" b="1" spc="-10">
                <a:latin typeface="Calibri"/>
                <a:cs typeface="Calibri"/>
              </a:rPr>
              <a:t>status</a:t>
            </a:r>
            <a:r>
              <a:rPr sz="1800" b="1" spc="-25">
                <a:latin typeface="Calibri"/>
                <a:cs typeface="Calibri"/>
              </a:rPr>
              <a:t> </a:t>
            </a:r>
            <a:r>
              <a:rPr sz="1800" spc="-5">
                <a:latin typeface="Calibri"/>
                <a:cs typeface="Calibri"/>
              </a:rPr>
              <a:t>lançados</a:t>
            </a:r>
            <a:r>
              <a:rPr sz="1800" spc="15">
                <a:latin typeface="Calibri"/>
                <a:cs typeface="Calibri"/>
              </a:rPr>
              <a:t> </a:t>
            </a:r>
            <a:r>
              <a:rPr sz="1800">
                <a:latin typeface="Calibri"/>
                <a:cs typeface="Calibri"/>
              </a:rPr>
              <a:t>no</a:t>
            </a:r>
            <a:r>
              <a:rPr sz="1800" spc="-5">
                <a:latin typeface="Calibri"/>
                <a:cs typeface="Calibri"/>
              </a:rPr>
              <a:t> </a:t>
            </a:r>
            <a:r>
              <a:rPr sz="1800" spc="-10">
                <a:latin typeface="Calibri"/>
                <a:cs typeface="Calibri"/>
              </a:rPr>
              <a:t>sistema.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49580" y="0"/>
            <a:ext cx="8267700" cy="736600"/>
          </a:xfrm>
          <a:custGeom>
            <a:avLst/>
            <a:gdLst/>
            <a:ahLst/>
            <a:cxnLst/>
            <a:rect l="l" t="t" r="r" b="b"/>
            <a:pathLst>
              <a:path w="8267700" h="736600">
                <a:moveTo>
                  <a:pt x="8267700" y="0"/>
                </a:moveTo>
                <a:lnTo>
                  <a:pt x="0" y="0"/>
                </a:lnTo>
                <a:lnTo>
                  <a:pt x="0" y="514223"/>
                </a:lnTo>
                <a:lnTo>
                  <a:pt x="4507" y="558943"/>
                </a:lnTo>
                <a:lnTo>
                  <a:pt x="17434" y="600593"/>
                </a:lnTo>
                <a:lnTo>
                  <a:pt x="37888" y="638281"/>
                </a:lnTo>
                <a:lnTo>
                  <a:pt x="64977" y="671115"/>
                </a:lnTo>
                <a:lnTo>
                  <a:pt x="97810" y="698205"/>
                </a:lnTo>
                <a:lnTo>
                  <a:pt x="135493" y="718659"/>
                </a:lnTo>
                <a:lnTo>
                  <a:pt x="177135" y="731585"/>
                </a:lnTo>
                <a:lnTo>
                  <a:pt x="221843" y="736092"/>
                </a:lnTo>
                <a:lnTo>
                  <a:pt x="8045831" y="736092"/>
                </a:lnTo>
                <a:lnTo>
                  <a:pt x="8090551" y="731585"/>
                </a:lnTo>
                <a:lnTo>
                  <a:pt x="8132200" y="718659"/>
                </a:lnTo>
                <a:lnTo>
                  <a:pt x="8169888" y="698205"/>
                </a:lnTo>
                <a:lnTo>
                  <a:pt x="8202723" y="671115"/>
                </a:lnTo>
                <a:lnTo>
                  <a:pt x="8229813" y="638281"/>
                </a:lnTo>
                <a:lnTo>
                  <a:pt x="8250267" y="600593"/>
                </a:lnTo>
                <a:lnTo>
                  <a:pt x="8263193" y="558943"/>
                </a:lnTo>
                <a:lnTo>
                  <a:pt x="8267700" y="514223"/>
                </a:lnTo>
                <a:lnTo>
                  <a:pt x="8267700" y="0"/>
                </a:lnTo>
                <a:close/>
              </a:path>
            </a:pathLst>
          </a:custGeom>
          <a:solidFill>
            <a:srgbClr val="A61D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687730" y="132969"/>
            <a:ext cx="774509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65630" algn="l"/>
                <a:tab pos="2176145" algn="l"/>
                <a:tab pos="5723255" algn="l"/>
                <a:tab pos="6280150" algn="l"/>
              </a:tabLst>
            </a:pPr>
            <a:r>
              <a:rPr sz="2600" spc="204">
                <a:latin typeface="Calibri"/>
                <a:cs typeface="Calibri"/>
              </a:rPr>
              <a:t>CONSULTA	</a:t>
            </a:r>
            <a:r>
              <a:rPr sz="2600">
                <a:latin typeface="Calibri"/>
                <a:cs typeface="Calibri"/>
              </a:rPr>
              <a:t>E	</a:t>
            </a:r>
            <a:r>
              <a:rPr sz="2600" spc="254">
                <a:latin typeface="Calibri"/>
                <a:cs typeface="Calibri"/>
              </a:rPr>
              <a:t>ACOMPANHAMENTO	</a:t>
            </a:r>
            <a:r>
              <a:rPr sz="2600" spc="150">
                <a:latin typeface="Calibri"/>
                <a:cs typeface="Calibri"/>
              </a:rPr>
              <a:t>DE	</a:t>
            </a:r>
            <a:r>
              <a:rPr sz="2600" spc="254">
                <a:latin typeface="Calibri"/>
                <a:cs typeface="Calibri"/>
              </a:rPr>
              <a:t>PEDIDOS</a:t>
            </a:r>
            <a:endParaRPr sz="2600">
              <a:latin typeface="Calibri"/>
              <a:cs typeface="Calibr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931163" y="3059430"/>
            <a:ext cx="10391140" cy="4566285"/>
            <a:chOff x="931163" y="3059430"/>
            <a:chExt cx="10391140" cy="4566285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31163" y="3059430"/>
              <a:ext cx="10390632" cy="4565999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3506724" y="3424428"/>
              <a:ext cx="6543040" cy="3557270"/>
            </a:xfrm>
            <a:custGeom>
              <a:avLst/>
              <a:gdLst/>
              <a:ahLst/>
              <a:cxnLst/>
              <a:rect l="l" t="t" r="r" b="b"/>
              <a:pathLst>
                <a:path w="6543040" h="3557270">
                  <a:moveTo>
                    <a:pt x="1033272" y="3395472"/>
                  </a:moveTo>
                  <a:lnTo>
                    <a:pt x="0" y="3395472"/>
                  </a:lnTo>
                  <a:lnTo>
                    <a:pt x="0" y="3557016"/>
                  </a:lnTo>
                  <a:lnTo>
                    <a:pt x="1033272" y="3557016"/>
                  </a:lnTo>
                  <a:lnTo>
                    <a:pt x="1033272" y="3395472"/>
                  </a:lnTo>
                  <a:close/>
                </a:path>
                <a:path w="6543040" h="3557270">
                  <a:moveTo>
                    <a:pt x="5789676" y="0"/>
                  </a:moveTo>
                  <a:lnTo>
                    <a:pt x="771144" y="0"/>
                  </a:lnTo>
                  <a:lnTo>
                    <a:pt x="771144" y="289560"/>
                  </a:lnTo>
                  <a:lnTo>
                    <a:pt x="5789676" y="289560"/>
                  </a:lnTo>
                  <a:lnTo>
                    <a:pt x="5789676" y="0"/>
                  </a:lnTo>
                  <a:close/>
                </a:path>
                <a:path w="6543040" h="3557270">
                  <a:moveTo>
                    <a:pt x="6542532" y="1680972"/>
                  </a:moveTo>
                  <a:lnTo>
                    <a:pt x="6009132" y="1680972"/>
                  </a:lnTo>
                  <a:lnTo>
                    <a:pt x="6009132" y="1842516"/>
                  </a:lnTo>
                  <a:lnTo>
                    <a:pt x="6542532" y="1842516"/>
                  </a:lnTo>
                  <a:lnTo>
                    <a:pt x="6542532" y="168097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383792" y="4864608"/>
              <a:ext cx="3103245" cy="161925"/>
            </a:xfrm>
            <a:custGeom>
              <a:avLst/>
              <a:gdLst/>
              <a:ahLst/>
              <a:cxnLst/>
              <a:rect l="l" t="t" r="r" b="b"/>
              <a:pathLst>
                <a:path w="3103245" h="161925">
                  <a:moveTo>
                    <a:pt x="1082040" y="80772"/>
                  </a:moveTo>
                  <a:lnTo>
                    <a:pt x="1075677" y="49352"/>
                  </a:lnTo>
                  <a:lnTo>
                    <a:pt x="1058367" y="23672"/>
                  </a:lnTo>
                  <a:lnTo>
                    <a:pt x="1032687" y="6362"/>
                  </a:lnTo>
                  <a:lnTo>
                    <a:pt x="1001268" y="0"/>
                  </a:lnTo>
                  <a:lnTo>
                    <a:pt x="80772" y="0"/>
                  </a:lnTo>
                  <a:lnTo>
                    <a:pt x="49339" y="6362"/>
                  </a:lnTo>
                  <a:lnTo>
                    <a:pt x="23660" y="23672"/>
                  </a:lnTo>
                  <a:lnTo>
                    <a:pt x="6350" y="49352"/>
                  </a:lnTo>
                  <a:lnTo>
                    <a:pt x="0" y="80772"/>
                  </a:lnTo>
                  <a:lnTo>
                    <a:pt x="6350" y="112204"/>
                  </a:lnTo>
                  <a:lnTo>
                    <a:pt x="23660" y="137883"/>
                  </a:lnTo>
                  <a:lnTo>
                    <a:pt x="49339" y="155194"/>
                  </a:lnTo>
                  <a:lnTo>
                    <a:pt x="80772" y="161544"/>
                  </a:lnTo>
                  <a:lnTo>
                    <a:pt x="1001268" y="161544"/>
                  </a:lnTo>
                  <a:lnTo>
                    <a:pt x="1032687" y="155194"/>
                  </a:lnTo>
                  <a:lnTo>
                    <a:pt x="1058367" y="137883"/>
                  </a:lnTo>
                  <a:lnTo>
                    <a:pt x="1075677" y="112204"/>
                  </a:lnTo>
                  <a:lnTo>
                    <a:pt x="1082040" y="80772"/>
                  </a:lnTo>
                  <a:close/>
                </a:path>
                <a:path w="3103245" h="161925">
                  <a:moveTo>
                    <a:pt x="3102864" y="80772"/>
                  </a:moveTo>
                  <a:lnTo>
                    <a:pt x="3096501" y="49352"/>
                  </a:lnTo>
                  <a:lnTo>
                    <a:pt x="3079191" y="23672"/>
                  </a:lnTo>
                  <a:lnTo>
                    <a:pt x="3053511" y="6362"/>
                  </a:lnTo>
                  <a:lnTo>
                    <a:pt x="3022092" y="0"/>
                  </a:lnTo>
                  <a:lnTo>
                    <a:pt x="2100072" y="0"/>
                  </a:lnTo>
                  <a:lnTo>
                    <a:pt x="2068639" y="6362"/>
                  </a:lnTo>
                  <a:lnTo>
                    <a:pt x="2042960" y="23672"/>
                  </a:lnTo>
                  <a:lnTo>
                    <a:pt x="2025650" y="49352"/>
                  </a:lnTo>
                  <a:lnTo>
                    <a:pt x="2019300" y="80772"/>
                  </a:lnTo>
                  <a:lnTo>
                    <a:pt x="2025650" y="112204"/>
                  </a:lnTo>
                  <a:lnTo>
                    <a:pt x="2042960" y="137883"/>
                  </a:lnTo>
                  <a:lnTo>
                    <a:pt x="2068639" y="155194"/>
                  </a:lnTo>
                  <a:lnTo>
                    <a:pt x="2100072" y="161544"/>
                  </a:lnTo>
                  <a:lnTo>
                    <a:pt x="3022092" y="161544"/>
                  </a:lnTo>
                  <a:lnTo>
                    <a:pt x="3053511" y="155194"/>
                  </a:lnTo>
                  <a:lnTo>
                    <a:pt x="3079191" y="137883"/>
                  </a:lnTo>
                  <a:lnTo>
                    <a:pt x="3096501" y="112204"/>
                  </a:lnTo>
                  <a:lnTo>
                    <a:pt x="3102864" y="80772"/>
                  </a:lnTo>
                  <a:close/>
                </a:path>
              </a:pathLst>
            </a:custGeom>
            <a:solidFill>
              <a:srgbClr val="F3F1F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1475105" y="5358638"/>
            <a:ext cx="563245" cy="14795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10"/>
              </a:lnSpc>
            </a:pPr>
            <a:r>
              <a:rPr sz="950" spc="-10">
                <a:solidFill>
                  <a:srgbClr val="DF463A"/>
                </a:solidFill>
                <a:latin typeface="Calibri"/>
                <a:cs typeface="Calibri"/>
              </a:rPr>
              <a:t>1234567</a:t>
            </a:r>
            <a:r>
              <a:rPr sz="950" spc="5">
                <a:solidFill>
                  <a:srgbClr val="DF463A"/>
                </a:solidFill>
                <a:latin typeface="Calibri"/>
                <a:cs typeface="Calibri"/>
              </a:rPr>
              <a:t>8</a:t>
            </a:r>
            <a:r>
              <a:rPr sz="950" spc="-5">
                <a:solidFill>
                  <a:srgbClr val="DF463A"/>
                </a:solidFill>
                <a:latin typeface="Calibri"/>
                <a:cs typeface="Calibri"/>
              </a:rPr>
              <a:t>9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475105" y="5120132"/>
            <a:ext cx="563245" cy="14795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10"/>
              </a:lnSpc>
            </a:pPr>
            <a:r>
              <a:rPr sz="950" spc="-5">
                <a:solidFill>
                  <a:srgbClr val="DF463A"/>
                </a:solidFill>
                <a:latin typeface="Calibri"/>
                <a:cs typeface="Calibri"/>
              </a:rPr>
              <a:t>1234567</a:t>
            </a:r>
            <a:r>
              <a:rPr sz="950" spc="5">
                <a:solidFill>
                  <a:srgbClr val="DF463A"/>
                </a:solidFill>
                <a:latin typeface="Calibri"/>
                <a:cs typeface="Calibri"/>
              </a:rPr>
              <a:t>8</a:t>
            </a:r>
            <a:r>
              <a:rPr sz="950">
                <a:solidFill>
                  <a:srgbClr val="DF463A"/>
                </a:solidFill>
                <a:latin typeface="Calibri"/>
                <a:cs typeface="Calibri"/>
              </a:rPr>
              <a:t>9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475105" y="5605780"/>
            <a:ext cx="563245" cy="14795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10"/>
              </a:lnSpc>
            </a:pPr>
            <a:r>
              <a:rPr sz="950" spc="-10">
                <a:solidFill>
                  <a:srgbClr val="DF463A"/>
                </a:solidFill>
                <a:latin typeface="Calibri"/>
                <a:cs typeface="Calibri"/>
              </a:rPr>
              <a:t>1234567</a:t>
            </a:r>
            <a:r>
              <a:rPr sz="950" spc="5">
                <a:solidFill>
                  <a:srgbClr val="DF463A"/>
                </a:solidFill>
                <a:latin typeface="Calibri"/>
                <a:cs typeface="Calibri"/>
              </a:rPr>
              <a:t>8</a:t>
            </a:r>
            <a:r>
              <a:rPr sz="950" spc="-5">
                <a:solidFill>
                  <a:srgbClr val="DF463A"/>
                </a:solidFill>
                <a:latin typeface="Calibri"/>
                <a:cs typeface="Calibri"/>
              </a:rPr>
              <a:t>9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475105" y="5846699"/>
            <a:ext cx="563245" cy="14795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10"/>
              </a:lnSpc>
            </a:pPr>
            <a:r>
              <a:rPr sz="950" spc="-10">
                <a:solidFill>
                  <a:srgbClr val="DF463A"/>
                </a:solidFill>
                <a:latin typeface="Calibri"/>
                <a:cs typeface="Calibri"/>
              </a:rPr>
              <a:t>1234567</a:t>
            </a:r>
            <a:r>
              <a:rPr sz="950" spc="5">
                <a:solidFill>
                  <a:srgbClr val="DF463A"/>
                </a:solidFill>
                <a:latin typeface="Calibri"/>
                <a:cs typeface="Calibri"/>
              </a:rPr>
              <a:t>8</a:t>
            </a:r>
            <a:r>
              <a:rPr sz="950" spc="-5">
                <a:solidFill>
                  <a:srgbClr val="DF463A"/>
                </a:solidFill>
                <a:latin typeface="Calibri"/>
                <a:cs typeface="Calibri"/>
              </a:rPr>
              <a:t>9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475105" y="6089904"/>
            <a:ext cx="563245" cy="14795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10"/>
              </a:lnSpc>
            </a:pPr>
            <a:r>
              <a:rPr sz="950" spc="-10">
                <a:solidFill>
                  <a:srgbClr val="DF463A"/>
                </a:solidFill>
                <a:latin typeface="Calibri"/>
                <a:cs typeface="Calibri"/>
              </a:rPr>
              <a:t>1234567</a:t>
            </a:r>
            <a:r>
              <a:rPr sz="950" spc="5">
                <a:solidFill>
                  <a:srgbClr val="DF463A"/>
                </a:solidFill>
                <a:latin typeface="Calibri"/>
                <a:cs typeface="Calibri"/>
              </a:rPr>
              <a:t>8</a:t>
            </a:r>
            <a:r>
              <a:rPr sz="950" spc="-5">
                <a:solidFill>
                  <a:srgbClr val="DF463A"/>
                </a:solidFill>
                <a:latin typeface="Calibri"/>
                <a:cs typeface="Calibri"/>
              </a:rPr>
              <a:t>9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5105" y="6336157"/>
            <a:ext cx="563245" cy="14795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10"/>
              </a:lnSpc>
            </a:pPr>
            <a:r>
              <a:rPr sz="950" spc="-10">
                <a:solidFill>
                  <a:srgbClr val="DF463A"/>
                </a:solidFill>
                <a:latin typeface="Calibri"/>
                <a:cs typeface="Calibri"/>
              </a:rPr>
              <a:t>1234567</a:t>
            </a:r>
            <a:r>
              <a:rPr sz="950" spc="5">
                <a:solidFill>
                  <a:srgbClr val="DF463A"/>
                </a:solidFill>
                <a:latin typeface="Calibri"/>
                <a:cs typeface="Calibri"/>
              </a:rPr>
              <a:t>8</a:t>
            </a:r>
            <a:r>
              <a:rPr sz="950" spc="-5">
                <a:solidFill>
                  <a:srgbClr val="DF463A"/>
                </a:solidFill>
                <a:latin typeface="Calibri"/>
                <a:cs typeface="Calibri"/>
              </a:rPr>
              <a:t>9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475105" y="6581394"/>
            <a:ext cx="563245" cy="14795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10"/>
              </a:lnSpc>
            </a:pPr>
            <a:r>
              <a:rPr sz="950" spc="-5">
                <a:solidFill>
                  <a:srgbClr val="DF463A"/>
                </a:solidFill>
                <a:latin typeface="Calibri"/>
                <a:cs typeface="Calibri"/>
              </a:rPr>
              <a:t>1234567</a:t>
            </a:r>
            <a:r>
              <a:rPr sz="950" spc="5">
                <a:solidFill>
                  <a:srgbClr val="DF463A"/>
                </a:solidFill>
                <a:latin typeface="Calibri"/>
                <a:cs typeface="Calibri"/>
              </a:rPr>
              <a:t>8</a:t>
            </a:r>
            <a:r>
              <a:rPr sz="950">
                <a:solidFill>
                  <a:srgbClr val="DF463A"/>
                </a:solidFill>
                <a:latin typeface="Calibri"/>
                <a:cs typeface="Calibri"/>
              </a:rPr>
              <a:t>9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475105" y="6826504"/>
            <a:ext cx="563245" cy="14795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10"/>
              </a:lnSpc>
            </a:pPr>
            <a:r>
              <a:rPr sz="950" spc="-10">
                <a:solidFill>
                  <a:srgbClr val="DF463A"/>
                </a:solidFill>
                <a:latin typeface="Calibri"/>
                <a:cs typeface="Calibri"/>
              </a:rPr>
              <a:t>1234567</a:t>
            </a:r>
            <a:r>
              <a:rPr sz="950" spc="5">
                <a:solidFill>
                  <a:srgbClr val="DF463A"/>
                </a:solidFill>
                <a:latin typeface="Calibri"/>
                <a:cs typeface="Calibri"/>
              </a:rPr>
              <a:t>8</a:t>
            </a:r>
            <a:r>
              <a:rPr sz="950" spc="-5">
                <a:solidFill>
                  <a:srgbClr val="DF463A"/>
                </a:solidFill>
                <a:latin typeface="Calibri"/>
                <a:cs typeface="Calibri"/>
              </a:rPr>
              <a:t>9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475105" y="7071614"/>
            <a:ext cx="563245" cy="14795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10"/>
              </a:lnSpc>
            </a:pPr>
            <a:r>
              <a:rPr sz="950" spc="-10">
                <a:solidFill>
                  <a:srgbClr val="DF463A"/>
                </a:solidFill>
                <a:latin typeface="Calibri"/>
                <a:cs typeface="Calibri"/>
              </a:rPr>
              <a:t>1234567</a:t>
            </a:r>
            <a:r>
              <a:rPr sz="950" spc="5">
                <a:solidFill>
                  <a:srgbClr val="DF463A"/>
                </a:solidFill>
                <a:latin typeface="Calibri"/>
                <a:cs typeface="Calibri"/>
              </a:rPr>
              <a:t>8</a:t>
            </a:r>
            <a:r>
              <a:rPr sz="950" spc="-5">
                <a:solidFill>
                  <a:srgbClr val="DF463A"/>
                </a:solidFill>
                <a:latin typeface="Calibri"/>
                <a:cs typeface="Calibri"/>
              </a:rPr>
              <a:t>9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924813" y="3009646"/>
            <a:ext cx="10403840" cy="4704080"/>
          </a:xfrm>
          <a:prstGeom prst="rect">
            <a:avLst/>
          </a:prstGeom>
          <a:ln w="12700">
            <a:solidFill>
              <a:srgbClr val="BEBEB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050">
              <a:latin typeface="Times New Roman"/>
              <a:cs typeface="Times New Roman"/>
            </a:endParaRPr>
          </a:p>
          <a:p>
            <a:pPr marL="549910">
              <a:lnSpc>
                <a:spcPct val="100000"/>
              </a:lnSpc>
              <a:spcBef>
                <a:spcPts val="5"/>
              </a:spcBef>
            </a:pPr>
            <a:r>
              <a:rPr sz="950" spc="-5">
                <a:solidFill>
                  <a:srgbClr val="DF463A"/>
                </a:solidFill>
                <a:latin typeface="Calibri"/>
                <a:cs typeface="Calibri"/>
              </a:rPr>
              <a:t>123456789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22" name="Seta: para a Direita 21">
            <a:extLst>
              <a:ext uri="{FF2B5EF4-FFF2-40B4-BE49-F238E27FC236}">
                <a16:creationId xmlns:a16="http://schemas.microsoft.com/office/drawing/2014/main" id="{BA863364-9054-8BD4-1299-1CC8C5DEE8E1}"/>
              </a:ext>
            </a:extLst>
          </p:cNvPr>
          <p:cNvSpPr/>
          <p:nvPr/>
        </p:nvSpPr>
        <p:spPr>
          <a:xfrm rot="5895163">
            <a:off x="8236737" y="3940174"/>
            <a:ext cx="628650" cy="761999"/>
          </a:xfrm>
          <a:prstGeom prst="rightArrow">
            <a:avLst/>
          </a:prstGeom>
          <a:solidFill>
            <a:srgbClr val="FFFF00"/>
          </a:solidFill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7492136"/>
      </p:ext>
    </p:extLst>
  </p:cSld>
  <p:clrMapOvr>
    <a:masterClrMapping/>
  </p:clrMapOvr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4">
            <a:extLst>
              <a:ext uri="{FF2B5EF4-FFF2-40B4-BE49-F238E27FC236}">
                <a16:creationId xmlns:a16="http://schemas.microsoft.com/office/drawing/2014/main" id="{815127A8-002C-4A63-7F9B-F967A427B5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39" y="53288"/>
            <a:ext cx="12245740" cy="8185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2154824"/>
      </p:ext>
    </p:extLst>
  </p:cSld>
  <p:clrMapOvr>
    <a:masterClrMapping/>
  </p:clrMapOvr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815584" y="0"/>
            <a:ext cx="4977384" cy="864107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992225" y="3358134"/>
            <a:ext cx="4135120" cy="843821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12700" marR="5080">
              <a:spcBef>
                <a:spcPts val="100"/>
              </a:spcBef>
            </a:pPr>
            <a:r>
              <a:rPr lang="pt-BR">
                <a:latin typeface="Calibri Light"/>
                <a:ea typeface="Calibri Light"/>
                <a:cs typeface="Calibri Light"/>
              </a:rPr>
              <a:t>Lembre-se o SOLAR é um sistema em plena construção então não desanime. EM BREVE NOVIDADES</a:t>
            </a:r>
            <a:endParaRPr lang="pt-BR" sz="1800">
              <a:latin typeface="Calibri Light"/>
              <a:ea typeface="Calibri Light"/>
              <a:cs typeface="Calibri Ligh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05987" y="5551424"/>
            <a:ext cx="4694383" cy="258404"/>
          </a:xfrm>
          <a:prstGeom prst="rect">
            <a:avLst/>
          </a:prstGeom>
        </p:spPr>
        <p:txBody>
          <a:bodyPr vert="horz" wrap="square" lIns="0" tIns="12065" rIns="0" bIns="0" rtlCol="0" anchor="t">
            <a:spAutoFit/>
          </a:bodyPr>
          <a:lstStyle/>
          <a:p>
            <a:pPr marL="12700">
              <a:spcBef>
                <a:spcPts val="95"/>
              </a:spcBef>
            </a:pPr>
            <a:r>
              <a:rPr sz="1600" spc="-25">
                <a:latin typeface="Calibri Light"/>
                <a:cs typeface="Calibri Light"/>
              </a:rPr>
              <a:t>Conte</a:t>
            </a:r>
            <a:r>
              <a:rPr sz="1600" spc="-75">
                <a:latin typeface="Calibri Light"/>
                <a:cs typeface="Calibri Light"/>
              </a:rPr>
              <a:t> </a:t>
            </a:r>
            <a:r>
              <a:rPr sz="1600" spc="-20">
                <a:latin typeface="Calibri Light"/>
                <a:cs typeface="Calibri Light"/>
              </a:rPr>
              <a:t>sempre</a:t>
            </a:r>
            <a:r>
              <a:rPr lang="pt-BR" sz="1600" spc="-20">
                <a:latin typeface="Calibri Light"/>
                <a:cs typeface="Calibri Light"/>
              </a:rPr>
              <a:t>  TREINAMENTO COMERCIAL </a:t>
            </a:r>
            <a:r>
              <a:rPr sz="1600" spc="-5">
                <a:latin typeface="Calibri Light"/>
                <a:cs typeface="Calibri Light"/>
              </a:rPr>
              <a:t>e</a:t>
            </a:r>
            <a:r>
              <a:rPr sz="1600" spc="-35">
                <a:latin typeface="Calibri Light"/>
                <a:cs typeface="Calibri Light"/>
              </a:rPr>
              <a:t> </a:t>
            </a:r>
            <a:r>
              <a:rPr sz="1600" spc="-5">
                <a:latin typeface="Calibri Light"/>
                <a:cs typeface="Calibri Light"/>
              </a:rPr>
              <a:t>boa</a:t>
            </a:r>
            <a:r>
              <a:rPr sz="1600" spc="-60">
                <a:latin typeface="Calibri Light"/>
                <a:cs typeface="Calibri Light"/>
              </a:rPr>
              <a:t> </a:t>
            </a:r>
            <a:r>
              <a:rPr sz="1600" spc="-15">
                <a:latin typeface="Calibri Light"/>
                <a:cs typeface="Calibri Light"/>
              </a:rPr>
              <a:t>jornada!</a:t>
            </a:r>
            <a:endParaRPr lang="pt-BR" sz="1600">
              <a:latin typeface="Calibri Light"/>
              <a:ea typeface="Calibri Light"/>
              <a:cs typeface="Calibri Light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992225" y="1028192"/>
            <a:ext cx="4928806" cy="1858842"/>
          </a:xfrm>
          <a:prstGeom prst="rect">
            <a:avLst/>
          </a:prstGeom>
        </p:spPr>
        <p:txBody>
          <a:bodyPr vert="horz" wrap="square" lIns="0" tIns="12065" rIns="0" bIns="0" rtlCol="0" anchor="t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15" err="1">
                <a:solidFill>
                  <a:srgbClr val="E2252D"/>
                </a:solidFill>
                <a:latin typeface="Calibri"/>
                <a:cs typeface="Calibri"/>
              </a:rPr>
              <a:t>Muito</a:t>
            </a:r>
            <a:r>
              <a:rPr sz="4000" spc="-20">
                <a:solidFill>
                  <a:srgbClr val="E2252D"/>
                </a:solidFill>
                <a:latin typeface="Calibri"/>
                <a:cs typeface="Calibri"/>
              </a:rPr>
              <a:t> </a:t>
            </a:r>
            <a:r>
              <a:rPr sz="4000" spc="-5" err="1">
                <a:solidFill>
                  <a:srgbClr val="E2252D"/>
                </a:solidFill>
                <a:latin typeface="Calibri"/>
                <a:cs typeface="Calibri"/>
              </a:rPr>
              <a:t>bem</a:t>
            </a:r>
            <a:r>
              <a:rPr sz="4000" spc="-5">
                <a:solidFill>
                  <a:srgbClr val="E2252D"/>
                </a:solidFill>
                <a:latin typeface="Calibri"/>
                <a:cs typeface="Calibri"/>
              </a:rPr>
              <a:t>!</a:t>
            </a:r>
            <a:endParaRPr sz="4000">
              <a:latin typeface="Calibri"/>
              <a:cs typeface="Calibri"/>
            </a:endParaRPr>
          </a:p>
          <a:p>
            <a:pPr marL="12700" marR="5080"/>
            <a:r>
              <a:rPr sz="4000" spc="-50" err="1">
                <a:solidFill>
                  <a:srgbClr val="E2252D"/>
                </a:solidFill>
                <a:latin typeface="Calibri"/>
                <a:cs typeface="Calibri"/>
              </a:rPr>
              <a:t>Você</a:t>
            </a:r>
            <a:r>
              <a:rPr sz="4000" spc="-10">
                <a:solidFill>
                  <a:srgbClr val="E2252D"/>
                </a:solidFill>
                <a:latin typeface="Calibri"/>
                <a:cs typeface="Calibri"/>
              </a:rPr>
              <a:t> </a:t>
            </a:r>
            <a:r>
              <a:rPr sz="4000" spc="-15" err="1">
                <a:solidFill>
                  <a:srgbClr val="E2252D"/>
                </a:solidFill>
                <a:latin typeface="Calibri"/>
                <a:cs typeface="Calibri"/>
              </a:rPr>
              <a:t>chegou</a:t>
            </a:r>
            <a:r>
              <a:rPr sz="4000" spc="-5">
                <a:solidFill>
                  <a:srgbClr val="E2252D"/>
                </a:solidFill>
                <a:latin typeface="Calibri"/>
                <a:cs typeface="Calibri"/>
              </a:rPr>
              <a:t> </a:t>
            </a:r>
            <a:r>
              <a:rPr sz="4000" spc="-5" err="1">
                <a:solidFill>
                  <a:srgbClr val="E2252D"/>
                </a:solidFill>
                <a:latin typeface="Calibri"/>
                <a:cs typeface="Calibri"/>
              </a:rPr>
              <a:t>ao</a:t>
            </a:r>
            <a:r>
              <a:rPr lang="pt-BR" sz="4000" spc="-5">
                <a:solidFill>
                  <a:srgbClr val="E2252D"/>
                </a:solidFill>
                <a:latin typeface="Calibri"/>
                <a:cs typeface="Calibri"/>
              </a:rPr>
              <a:t> </a:t>
            </a:r>
            <a:r>
              <a:rPr sz="4000">
                <a:solidFill>
                  <a:srgbClr val="E2252D"/>
                </a:solidFill>
                <a:latin typeface="Calibri"/>
                <a:cs typeface="Calibri"/>
              </a:rPr>
              <a:t> </a:t>
            </a:r>
            <a:r>
              <a:rPr sz="4000" spc="-10">
                <a:solidFill>
                  <a:srgbClr val="E2252D"/>
                </a:solidFill>
                <a:latin typeface="Calibri"/>
                <a:cs typeface="Calibri"/>
              </a:rPr>
              <a:t>final </a:t>
            </a:r>
            <a:r>
              <a:rPr sz="4000" spc="-25" err="1">
                <a:solidFill>
                  <a:srgbClr val="E2252D"/>
                </a:solidFill>
                <a:latin typeface="Calibri"/>
                <a:cs typeface="Calibri"/>
              </a:rPr>
              <a:t>deste</a:t>
            </a:r>
            <a:r>
              <a:rPr lang="pt-BR" sz="4000" spc="-15">
                <a:solidFill>
                  <a:srgbClr val="E2252D"/>
                </a:solidFill>
                <a:latin typeface="Calibri"/>
                <a:cs typeface="Calibri"/>
              </a:rPr>
              <a:t> Treinamento</a:t>
            </a:r>
            <a:r>
              <a:rPr sz="4000" spc="-20">
                <a:solidFill>
                  <a:srgbClr val="E2252D"/>
                </a:solidFill>
                <a:latin typeface="Calibri"/>
                <a:cs typeface="Calibri"/>
              </a:rPr>
              <a:t>.</a:t>
            </a:r>
            <a:endParaRPr sz="4000">
              <a:latin typeface="Calibri"/>
              <a:cs typeface="Calibr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912875" y="6169152"/>
            <a:ext cx="1278890" cy="1793239"/>
            <a:chOff x="912875" y="6169152"/>
            <a:chExt cx="1278890" cy="1793239"/>
          </a:xfrm>
        </p:grpSpPr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58619" y="7528442"/>
              <a:ext cx="1198328" cy="43359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12875" y="6169152"/>
              <a:ext cx="1278636" cy="1444752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931115"/>
      </p:ext>
    </p:extLst>
  </p:cSld>
  <p:clrMapOvr>
    <a:masterClrMapping/>
  </p:clrMapOvr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/>
          <p:nvPr/>
        </p:nvSpPr>
        <p:spPr>
          <a:xfrm>
            <a:off x="528929" y="997712"/>
            <a:ext cx="11184255" cy="563424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285750" indent="-285750">
              <a:buClr>
                <a:srgbClr val="C00000"/>
              </a:buClr>
              <a:buFont typeface="Arial"/>
              <a:buChar char="•"/>
              <a:tabLst>
                <a:tab pos="227965" algn="l"/>
              </a:tabLst>
            </a:pPr>
            <a:endParaRPr lang="en-US" sz="1600" spc="-20" dirty="0">
              <a:latin typeface="Calibri"/>
              <a:ea typeface="Calibri"/>
              <a:cs typeface="Calibri"/>
            </a:endParaRPr>
          </a:p>
          <a:p>
            <a:pPr marL="12700" marR="5080" algn="just">
              <a:lnSpc>
                <a:spcPct val="1111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227965" algn="l"/>
              </a:tabLst>
            </a:pPr>
            <a:endParaRPr sz="1800" spc="-20" dirty="0">
              <a:latin typeface="Calibri Light"/>
              <a:ea typeface="Calibri Light"/>
              <a:cs typeface="Calibri Light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3756659" y="3368040"/>
            <a:ext cx="6088380" cy="239395"/>
          </a:xfrm>
          <a:custGeom>
            <a:avLst/>
            <a:gdLst/>
            <a:ahLst/>
            <a:cxnLst/>
            <a:rect l="l" t="t" r="r" b="b"/>
            <a:pathLst>
              <a:path w="6088380" h="239395">
                <a:moveTo>
                  <a:pt x="6088380" y="0"/>
                </a:moveTo>
                <a:lnTo>
                  <a:pt x="0" y="0"/>
                </a:lnTo>
                <a:lnTo>
                  <a:pt x="0" y="239267"/>
                </a:lnTo>
                <a:lnTo>
                  <a:pt x="6088380" y="239267"/>
                </a:lnTo>
                <a:lnTo>
                  <a:pt x="60883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" name="object 5">
            <a:extLst>
              <a:ext uri="{FF2B5EF4-FFF2-40B4-BE49-F238E27FC236}">
                <a16:creationId xmlns:a16="http://schemas.microsoft.com/office/drawing/2014/main" id="{53364DB3-28F4-27C5-B6CD-1A9AB61C948C}"/>
              </a:ext>
            </a:extLst>
          </p:cNvPr>
          <p:cNvGrpSpPr/>
          <p:nvPr/>
        </p:nvGrpSpPr>
        <p:grpSpPr>
          <a:xfrm>
            <a:off x="4376901" y="4760273"/>
            <a:ext cx="3523129" cy="2258039"/>
            <a:chOff x="2121408" y="8116823"/>
            <a:chExt cx="2452115" cy="1677924"/>
          </a:xfrm>
        </p:grpSpPr>
        <p:pic>
          <p:nvPicPr>
            <p:cNvPr id="3" name="object 6">
              <a:extLst>
                <a:ext uri="{FF2B5EF4-FFF2-40B4-BE49-F238E27FC236}">
                  <a16:creationId xmlns:a16="http://schemas.microsoft.com/office/drawing/2014/main" id="{57FA03FD-7856-E750-18D0-940B3918A5BF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336291" y="8284463"/>
              <a:ext cx="2237232" cy="1510284"/>
            </a:xfrm>
            <a:prstGeom prst="rect">
              <a:avLst/>
            </a:prstGeom>
          </p:spPr>
        </p:pic>
        <p:sp>
          <p:nvSpPr>
            <p:cNvPr id="14" name="object 7">
              <a:extLst>
                <a:ext uri="{FF2B5EF4-FFF2-40B4-BE49-F238E27FC236}">
                  <a16:creationId xmlns:a16="http://schemas.microsoft.com/office/drawing/2014/main" id="{C0D8E40F-47A4-AC05-DC42-A9B7ADB2B794}"/>
                </a:ext>
              </a:extLst>
            </p:cNvPr>
            <p:cNvSpPr/>
            <p:nvPr/>
          </p:nvSpPr>
          <p:spPr>
            <a:xfrm>
              <a:off x="2290572" y="8284463"/>
              <a:ext cx="431800" cy="265430"/>
            </a:xfrm>
            <a:custGeom>
              <a:avLst/>
              <a:gdLst/>
              <a:ahLst/>
              <a:cxnLst/>
              <a:rect l="l" t="t" r="r" b="b"/>
              <a:pathLst>
                <a:path w="431800" h="265429">
                  <a:moveTo>
                    <a:pt x="431292" y="0"/>
                  </a:moveTo>
                  <a:lnTo>
                    <a:pt x="0" y="0"/>
                  </a:lnTo>
                  <a:lnTo>
                    <a:pt x="0" y="265176"/>
                  </a:lnTo>
                  <a:lnTo>
                    <a:pt x="431292" y="265176"/>
                  </a:lnTo>
                  <a:lnTo>
                    <a:pt x="431292" y="0"/>
                  </a:lnTo>
                  <a:close/>
                </a:path>
              </a:pathLst>
            </a:custGeom>
            <a:solidFill>
              <a:srgbClr val="C70707"/>
            </a:solidFill>
          </p:spPr>
          <p:txBody>
            <a:bodyPr wrap="square" lIns="0" tIns="0" rIns="0" bIns="0" rtlCol="0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object 8">
              <a:extLst>
                <a:ext uri="{FF2B5EF4-FFF2-40B4-BE49-F238E27FC236}">
                  <a16:creationId xmlns:a16="http://schemas.microsoft.com/office/drawing/2014/main" id="{C71DE4EC-E62F-B7FB-7191-23001B543816}"/>
                </a:ext>
              </a:extLst>
            </p:cNvPr>
            <p:cNvSpPr/>
            <p:nvPr/>
          </p:nvSpPr>
          <p:spPr>
            <a:xfrm>
              <a:off x="2290572" y="8284463"/>
              <a:ext cx="431800" cy="265430"/>
            </a:xfrm>
            <a:custGeom>
              <a:avLst/>
              <a:gdLst/>
              <a:ahLst/>
              <a:cxnLst/>
              <a:rect l="l" t="t" r="r" b="b"/>
              <a:pathLst>
                <a:path w="431800" h="265429">
                  <a:moveTo>
                    <a:pt x="0" y="265176"/>
                  </a:moveTo>
                  <a:lnTo>
                    <a:pt x="431292" y="265176"/>
                  </a:lnTo>
                  <a:lnTo>
                    <a:pt x="431292" y="0"/>
                  </a:lnTo>
                  <a:lnTo>
                    <a:pt x="0" y="0"/>
                  </a:lnTo>
                  <a:lnTo>
                    <a:pt x="0" y="265176"/>
                  </a:lnTo>
                  <a:close/>
                </a:path>
              </a:pathLst>
            </a:custGeom>
            <a:ln w="12192">
              <a:solidFill>
                <a:srgbClr val="C90505"/>
              </a:solidFill>
            </a:ln>
          </p:spPr>
          <p:txBody>
            <a:bodyPr wrap="square" lIns="0" tIns="0" rIns="0" bIns="0" rtlCol="0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object 9">
              <a:extLst>
                <a:ext uri="{FF2B5EF4-FFF2-40B4-BE49-F238E27FC236}">
                  <a16:creationId xmlns:a16="http://schemas.microsoft.com/office/drawing/2014/main" id="{2ACC9485-AD5F-F06C-B1DC-DD48208CF5EA}"/>
                </a:ext>
              </a:extLst>
            </p:cNvPr>
            <p:cNvSpPr/>
            <p:nvPr/>
          </p:nvSpPr>
          <p:spPr>
            <a:xfrm>
              <a:off x="2121408" y="8517635"/>
              <a:ext cx="429895" cy="152400"/>
            </a:xfrm>
            <a:custGeom>
              <a:avLst/>
              <a:gdLst/>
              <a:ahLst/>
              <a:cxnLst/>
              <a:rect l="l" t="t" r="r" b="b"/>
              <a:pathLst>
                <a:path w="429894" h="152400">
                  <a:moveTo>
                    <a:pt x="429768" y="0"/>
                  </a:moveTo>
                  <a:lnTo>
                    <a:pt x="0" y="0"/>
                  </a:lnTo>
                  <a:lnTo>
                    <a:pt x="0" y="152399"/>
                  </a:lnTo>
                  <a:lnTo>
                    <a:pt x="429768" y="152399"/>
                  </a:lnTo>
                  <a:lnTo>
                    <a:pt x="429768" y="0"/>
                  </a:lnTo>
                  <a:close/>
                </a:path>
              </a:pathLst>
            </a:custGeom>
            <a:solidFill>
              <a:srgbClr val="C70707"/>
            </a:solidFill>
          </p:spPr>
          <p:txBody>
            <a:bodyPr wrap="square" lIns="0" tIns="0" rIns="0" bIns="0" rtlCol="0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object 10">
              <a:extLst>
                <a:ext uri="{FF2B5EF4-FFF2-40B4-BE49-F238E27FC236}">
                  <a16:creationId xmlns:a16="http://schemas.microsoft.com/office/drawing/2014/main" id="{08BE9467-7B93-95B1-AE22-89D0164573E1}"/>
                </a:ext>
              </a:extLst>
            </p:cNvPr>
            <p:cNvSpPr/>
            <p:nvPr/>
          </p:nvSpPr>
          <p:spPr>
            <a:xfrm>
              <a:off x="2121408" y="8517635"/>
              <a:ext cx="429895" cy="152400"/>
            </a:xfrm>
            <a:custGeom>
              <a:avLst/>
              <a:gdLst/>
              <a:ahLst/>
              <a:cxnLst/>
              <a:rect l="l" t="t" r="r" b="b"/>
              <a:pathLst>
                <a:path w="429894" h="152400">
                  <a:moveTo>
                    <a:pt x="0" y="152399"/>
                  </a:moveTo>
                  <a:lnTo>
                    <a:pt x="429768" y="152399"/>
                  </a:lnTo>
                  <a:lnTo>
                    <a:pt x="429768" y="0"/>
                  </a:lnTo>
                  <a:lnTo>
                    <a:pt x="0" y="0"/>
                  </a:lnTo>
                  <a:lnTo>
                    <a:pt x="0" y="152399"/>
                  </a:lnTo>
                  <a:close/>
                </a:path>
              </a:pathLst>
            </a:custGeom>
            <a:ln w="12192">
              <a:solidFill>
                <a:srgbClr val="C90505"/>
              </a:solidFill>
            </a:ln>
          </p:spPr>
          <p:txBody>
            <a:bodyPr wrap="square" lIns="0" tIns="0" rIns="0" bIns="0" rtlCol="0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object 11">
              <a:extLst>
                <a:ext uri="{FF2B5EF4-FFF2-40B4-BE49-F238E27FC236}">
                  <a16:creationId xmlns:a16="http://schemas.microsoft.com/office/drawing/2014/main" id="{FE3E3236-7F18-17EB-6D3A-9B84CCA8A77C}"/>
                </a:ext>
              </a:extLst>
            </p:cNvPr>
            <p:cNvSpPr/>
            <p:nvPr/>
          </p:nvSpPr>
          <p:spPr>
            <a:xfrm>
              <a:off x="3642359" y="8118347"/>
              <a:ext cx="323215" cy="317500"/>
            </a:xfrm>
            <a:custGeom>
              <a:avLst/>
              <a:gdLst/>
              <a:ahLst/>
              <a:cxnLst/>
              <a:rect l="l" t="t" r="r" b="b"/>
              <a:pathLst>
                <a:path w="323214" h="317500">
                  <a:moveTo>
                    <a:pt x="161543" y="0"/>
                  </a:moveTo>
                  <a:lnTo>
                    <a:pt x="110459" y="8083"/>
                  </a:lnTo>
                  <a:lnTo>
                    <a:pt x="66111" y="30589"/>
                  </a:lnTo>
                  <a:lnTo>
                    <a:pt x="31150" y="64904"/>
                  </a:lnTo>
                  <a:lnTo>
                    <a:pt x="8229" y="108411"/>
                  </a:lnTo>
                  <a:lnTo>
                    <a:pt x="0" y="158496"/>
                  </a:lnTo>
                  <a:lnTo>
                    <a:pt x="8229" y="208580"/>
                  </a:lnTo>
                  <a:lnTo>
                    <a:pt x="31150" y="252087"/>
                  </a:lnTo>
                  <a:lnTo>
                    <a:pt x="66111" y="286402"/>
                  </a:lnTo>
                  <a:lnTo>
                    <a:pt x="110459" y="308908"/>
                  </a:lnTo>
                  <a:lnTo>
                    <a:pt x="161543" y="316991"/>
                  </a:lnTo>
                  <a:lnTo>
                    <a:pt x="212628" y="308908"/>
                  </a:lnTo>
                  <a:lnTo>
                    <a:pt x="256976" y="286402"/>
                  </a:lnTo>
                  <a:lnTo>
                    <a:pt x="291937" y="252087"/>
                  </a:lnTo>
                  <a:lnTo>
                    <a:pt x="314858" y="208580"/>
                  </a:lnTo>
                  <a:lnTo>
                    <a:pt x="323088" y="158496"/>
                  </a:lnTo>
                  <a:lnTo>
                    <a:pt x="314858" y="108411"/>
                  </a:lnTo>
                  <a:lnTo>
                    <a:pt x="291937" y="64904"/>
                  </a:lnTo>
                  <a:lnTo>
                    <a:pt x="256976" y="30589"/>
                  </a:lnTo>
                  <a:lnTo>
                    <a:pt x="212628" y="8083"/>
                  </a:lnTo>
                  <a:lnTo>
                    <a:pt x="161543" y="0"/>
                  </a:lnTo>
                  <a:close/>
                </a:path>
              </a:pathLst>
            </a:custGeom>
            <a:solidFill>
              <a:srgbClr val="CF1A11"/>
            </a:solidFill>
          </p:spPr>
          <p:txBody>
            <a:bodyPr wrap="square" lIns="0" tIns="0" rIns="0" bIns="0" rtlCol="0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object 12">
              <a:extLst>
                <a:ext uri="{FF2B5EF4-FFF2-40B4-BE49-F238E27FC236}">
                  <a16:creationId xmlns:a16="http://schemas.microsoft.com/office/drawing/2014/main" id="{D7BBCA0D-C47D-BF41-CC83-FED995EF6A21}"/>
                </a:ext>
              </a:extLst>
            </p:cNvPr>
            <p:cNvSpPr/>
            <p:nvPr/>
          </p:nvSpPr>
          <p:spPr>
            <a:xfrm>
              <a:off x="3642359" y="8118347"/>
              <a:ext cx="323215" cy="317500"/>
            </a:xfrm>
            <a:custGeom>
              <a:avLst/>
              <a:gdLst/>
              <a:ahLst/>
              <a:cxnLst/>
              <a:rect l="l" t="t" r="r" b="b"/>
              <a:pathLst>
                <a:path w="323214" h="317500">
                  <a:moveTo>
                    <a:pt x="0" y="158496"/>
                  </a:moveTo>
                  <a:lnTo>
                    <a:pt x="8229" y="108411"/>
                  </a:lnTo>
                  <a:lnTo>
                    <a:pt x="31150" y="64904"/>
                  </a:lnTo>
                  <a:lnTo>
                    <a:pt x="66111" y="30589"/>
                  </a:lnTo>
                  <a:lnTo>
                    <a:pt x="110459" y="8083"/>
                  </a:lnTo>
                  <a:lnTo>
                    <a:pt x="161543" y="0"/>
                  </a:lnTo>
                  <a:lnTo>
                    <a:pt x="212628" y="8083"/>
                  </a:lnTo>
                  <a:lnTo>
                    <a:pt x="256976" y="30589"/>
                  </a:lnTo>
                  <a:lnTo>
                    <a:pt x="291937" y="64904"/>
                  </a:lnTo>
                  <a:lnTo>
                    <a:pt x="314858" y="108411"/>
                  </a:lnTo>
                  <a:lnTo>
                    <a:pt x="323088" y="158496"/>
                  </a:lnTo>
                  <a:lnTo>
                    <a:pt x="314858" y="208580"/>
                  </a:lnTo>
                  <a:lnTo>
                    <a:pt x="291937" y="252087"/>
                  </a:lnTo>
                  <a:lnTo>
                    <a:pt x="256976" y="286402"/>
                  </a:lnTo>
                  <a:lnTo>
                    <a:pt x="212628" y="308908"/>
                  </a:lnTo>
                  <a:lnTo>
                    <a:pt x="161543" y="316991"/>
                  </a:lnTo>
                  <a:lnTo>
                    <a:pt x="110459" y="308908"/>
                  </a:lnTo>
                  <a:lnTo>
                    <a:pt x="66111" y="286402"/>
                  </a:lnTo>
                  <a:lnTo>
                    <a:pt x="31150" y="252087"/>
                  </a:lnTo>
                  <a:lnTo>
                    <a:pt x="8229" y="208580"/>
                  </a:lnTo>
                  <a:lnTo>
                    <a:pt x="0" y="158496"/>
                  </a:lnTo>
                  <a:close/>
                </a:path>
              </a:pathLst>
            </a:custGeom>
            <a:ln w="3175">
              <a:solidFill>
                <a:srgbClr val="F3F4F5"/>
              </a:solidFill>
            </a:ln>
          </p:spPr>
          <p:txBody>
            <a:bodyPr wrap="square" lIns="0" tIns="0" rIns="0" bIns="0" rtlCol="0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20" name="object 13">
              <a:extLst>
                <a:ext uri="{FF2B5EF4-FFF2-40B4-BE49-F238E27FC236}">
                  <a16:creationId xmlns:a16="http://schemas.microsoft.com/office/drawing/2014/main" id="{AE12D0ED-7F4B-7D65-EF18-8725DC7313F6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230880" y="8116823"/>
              <a:ext cx="150876" cy="161544"/>
            </a:xfrm>
            <a:prstGeom prst="rect">
              <a:avLst/>
            </a:prstGeom>
          </p:spPr>
        </p:pic>
      </p:grpSp>
      <p:pic>
        <p:nvPicPr>
          <p:cNvPr id="10" name="Imagem 9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49CB2920-68AE-41A1-A363-0174F8BFA2F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073"/>
          <a:stretch/>
        </p:blipFill>
        <p:spPr>
          <a:xfrm>
            <a:off x="51619" y="3319076"/>
            <a:ext cx="3991685" cy="5323274"/>
          </a:xfrm>
          <a:prstGeom prst="rect">
            <a:avLst/>
          </a:prstGeom>
        </p:spPr>
      </p:pic>
      <p:pic>
        <p:nvPicPr>
          <p:cNvPr id="13" name="Imagem 12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B91C319F-A4B2-4B83-A8C6-6DA95D5BBEB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073"/>
          <a:stretch/>
        </p:blipFill>
        <p:spPr>
          <a:xfrm>
            <a:off x="8233627" y="3403186"/>
            <a:ext cx="3991685" cy="5189004"/>
          </a:xfrm>
          <a:prstGeom prst="rect">
            <a:avLst/>
          </a:prstGeom>
        </p:spPr>
      </p:pic>
      <p:pic>
        <p:nvPicPr>
          <p:cNvPr id="24" name="Imagem 23" descr="Interface gráfica do usuário&#10;&#10;Descrição gerada automaticamente">
            <a:extLst>
              <a:ext uri="{FF2B5EF4-FFF2-40B4-BE49-F238E27FC236}">
                <a16:creationId xmlns:a16="http://schemas.microsoft.com/office/drawing/2014/main" id="{D676D8F1-E713-49BC-B9C7-D9FE6EB67EC9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885"/>
          <a:stretch/>
        </p:blipFill>
        <p:spPr>
          <a:xfrm>
            <a:off x="51618" y="50160"/>
            <a:ext cx="6069781" cy="3353026"/>
          </a:xfrm>
          <a:prstGeom prst="rect">
            <a:avLst/>
          </a:prstGeom>
        </p:spPr>
      </p:pic>
      <p:pic>
        <p:nvPicPr>
          <p:cNvPr id="26" name="Imagem 25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EF746088-22ED-4AD6-AA30-AB82EDD69F3C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59"/>
          <a:stretch/>
        </p:blipFill>
        <p:spPr>
          <a:xfrm>
            <a:off x="6208141" y="50160"/>
            <a:ext cx="6017171" cy="3346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08345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13352</TotalTime>
  <Words>4821</Words>
  <Application>Microsoft Office PowerPoint</Application>
  <PresentationFormat>Personalizar</PresentationFormat>
  <Paragraphs>851</Paragraphs>
  <Slides>199</Slides>
  <Notes>21</Notes>
  <HiddenSlides>145</HiddenSlides>
  <MMClips>4</MMClips>
  <ScaleCrop>false</ScaleCrop>
  <HeadingPairs>
    <vt:vector size="6" baseType="variant">
      <vt:variant>
        <vt:lpstr>Fontes usadas</vt:lpstr>
      </vt:variant>
      <vt:variant>
        <vt:i4>16</vt:i4>
      </vt:variant>
      <vt:variant>
        <vt:lpstr>Tema</vt:lpstr>
      </vt:variant>
      <vt:variant>
        <vt:i4>3</vt:i4>
      </vt:variant>
      <vt:variant>
        <vt:lpstr>Títulos de slides</vt:lpstr>
      </vt:variant>
      <vt:variant>
        <vt:i4>199</vt:i4>
      </vt:variant>
    </vt:vector>
  </HeadingPairs>
  <TitlesOfParts>
    <vt:vector size="218" baseType="lpstr">
      <vt:lpstr>Meiryo</vt:lpstr>
      <vt:lpstr>Microsoft YaHei UI</vt:lpstr>
      <vt:lpstr>AmX</vt:lpstr>
      <vt:lpstr>Aptos</vt:lpstr>
      <vt:lpstr>Aptos Display</vt:lpstr>
      <vt:lpstr>Arial</vt:lpstr>
      <vt:lpstr>Arial Rounded MT Bold</vt:lpstr>
      <vt:lpstr>Calibri</vt:lpstr>
      <vt:lpstr>Calibri Light</vt:lpstr>
      <vt:lpstr>Lucida Sans Unicode</vt:lpstr>
      <vt:lpstr>Segoe UI</vt:lpstr>
      <vt:lpstr>Segoe UI Black</vt:lpstr>
      <vt:lpstr>Tahoma</vt:lpstr>
      <vt:lpstr>Times New Roman</vt:lpstr>
      <vt:lpstr>Trebuchet MS</vt:lpstr>
      <vt:lpstr>Wingdings</vt:lpstr>
      <vt:lpstr>Office Theme</vt:lpstr>
      <vt:lpstr>Tema do Office</vt:lpstr>
      <vt:lpstr>1_Office Theme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ERRO POR QUE O NÚMERO NÃO EXISTE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ATENÇÃO  A JORNADA CLIENTE DA BASE MÓVEL. 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PRODUTO INDISPONIVEL: POSSIVELMENTE O DDD ESTA ERRADO 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Dois cenários que devo seguir via legado(CONEXÃO E NETSALES) sem a necessidade de abertura de chamado:  </vt:lpstr>
      <vt:lpstr>HISTÓRICO DE ENDEREÇO (ENDEREÇO EXISTENTE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CRÉDITO REPROVADO</vt:lpstr>
      <vt:lpstr>Apresentação do PowerPoint</vt:lpstr>
      <vt:lpstr>PARA QUE ISSO ACONTEÇA É PRECISO SEGUIR ESSES PASSOS. </vt:lpstr>
      <vt:lpstr>Apresentação do PowerPoint</vt:lpstr>
      <vt:lpstr>ASSINATURA ELETRÔNICA</vt:lpstr>
      <vt:lpstr>ASSINATURA ELETRÔNICA</vt:lpstr>
      <vt:lpstr>ASSINATURA ELETRÔNICA</vt:lpstr>
      <vt:lpstr>ASSINATURA ELETRÔNICA</vt:lpstr>
      <vt:lpstr>ASSINATURA ELETRÔNICA</vt:lpstr>
      <vt:lpstr>Apresentação do PowerPoint</vt:lpstr>
      <vt:lpstr>CHAMADO NESSE CASO </vt:lpstr>
      <vt:lpstr>CHAMADO NESSE CASO 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ASSINATURA ELETRÔNICA</vt:lpstr>
      <vt:lpstr>AGENDAMENTO DA INSTALAÇÃO</vt:lpstr>
      <vt:lpstr>Apresentação do PowerPoint</vt:lpstr>
      <vt:lpstr>Apresentação do PowerPoint</vt:lpstr>
      <vt:lpstr>Apresentação do PowerPoint</vt:lpstr>
      <vt:lpstr>Apresentação do PowerPoint</vt:lpstr>
      <vt:lpstr>AGENDADOMENTO CONCLUIDO EM OUTRA MÁQUINA</vt:lpstr>
      <vt:lpstr>Apresentação do PowerPoint</vt:lpstr>
      <vt:lpstr>Apresentação do PowerPoint</vt:lpstr>
      <vt:lpstr>LINHA FICOU ATIVA NO UNIFICADO E PENDENTE INSTALAÇÃO O RESIDENCIAL </vt:lpstr>
      <vt:lpstr>ERRO ENDEREÇO TENTA NOVAMENTE (CHAMADO</vt:lpstr>
      <vt:lpstr>TRATATIVA DE PROPOSTA</vt:lpstr>
      <vt:lpstr>TRATATIVA DE PROPOSTA</vt:lpstr>
      <vt:lpstr>Apresentação do PowerPoint</vt:lpstr>
      <vt:lpstr>Apresentação do PowerPoint</vt:lpstr>
      <vt:lpstr>Apresentação do PowerPoint</vt:lpstr>
      <vt:lpstr>CRÉDITO REPROVADO (PERFIL) </vt:lpstr>
      <vt:lpstr>ERRO NA BIOMETRIA</vt:lpstr>
      <vt:lpstr>BIOMETRIA</vt:lpstr>
      <vt:lpstr>BIOMETRIA</vt:lpstr>
      <vt:lpstr>BIOMETRIA</vt:lpstr>
      <vt:lpstr>Apresentação do PowerPoint</vt:lpstr>
      <vt:lpstr>CRIAÇÃO DE NOVO HP</vt:lpstr>
      <vt:lpstr>Cadastro de produtos</vt:lpstr>
      <vt:lpstr>PRODUTO INDISPONIVEL: POSSIVELMENTE O DDD ESTA ERRADO </vt:lpstr>
      <vt:lpstr>Apresentação do PowerPoint</vt:lpstr>
      <vt:lpstr>Apresentação do PowerPoint</vt:lpstr>
      <vt:lpstr>NÚMERO NOVO </vt:lpstr>
      <vt:lpstr>ACEITE LGPD.</vt:lpstr>
      <vt:lpstr>Método de pagamento</vt:lpstr>
      <vt:lpstr>MÉTODO DE PAGAMENTO</vt:lpstr>
      <vt:lpstr>MÉTODO DE PAGAMENTO</vt:lpstr>
      <vt:lpstr>Emissão do pedido</vt:lpstr>
      <vt:lpstr>EMISSÃO DO PEDIDO</vt:lpstr>
      <vt:lpstr>Apresentação do PowerPoint</vt:lpstr>
      <vt:lpstr>ACOMPANHAMENTO PROPOSTA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PROBLEMA COM BIOMETRIA</vt:lpstr>
      <vt:lpstr>CRÉDITO APROVADO </vt:lpstr>
      <vt:lpstr>CRÉDITO REPROVADO </vt:lpstr>
      <vt:lpstr>Apresentação do PowerPoint</vt:lpstr>
      <vt:lpstr>Apresentação do PowerPoint</vt:lpstr>
      <vt:lpstr>PENDÊNCIA CRÉDITO EXTERNO</vt:lpstr>
      <vt:lpstr>Apresentação do PowerPoint</vt:lpstr>
      <vt:lpstr>Apresentação do PowerPoint</vt:lpstr>
      <vt:lpstr>Apresentação do PowerPoint</vt:lpstr>
      <vt:lpstr>Apresentação do PowerPoint</vt:lpstr>
      <vt:lpstr>DOCUMENTOS FALTANTES</vt:lpstr>
      <vt:lpstr>Agendamento da instalação</vt:lpstr>
      <vt:lpstr>Apresentação do PowerPoint</vt:lpstr>
      <vt:lpstr>Apresentação do PowerPoint</vt:lpstr>
      <vt:lpstr>DIFICULDADE EM AGENDAR PELO SOLAR</vt:lpstr>
      <vt:lpstr>Apresentação do PowerPoint</vt:lpstr>
      <vt:lpstr>Apresentação do PowerPoint</vt:lpstr>
      <vt:lpstr>Apresentação do PowerPoint</vt:lpstr>
      <vt:lpstr>Apresentação do PowerPoint</vt:lpstr>
      <vt:lpstr>CADASTRO DE PRODUTOS</vt:lpstr>
      <vt:lpstr>CADASTRO DE PRODUTOS</vt:lpstr>
      <vt:lpstr>CADASTRO DE PRODUTOS</vt:lpstr>
      <vt:lpstr>CADASTRO DE PRODUTOS</vt:lpstr>
      <vt:lpstr>CADASTRO DE PRODUTOS</vt:lpstr>
      <vt:lpstr>CADASTRO DE PRODUTOS</vt:lpstr>
      <vt:lpstr>CADASTRO DE PRODUTOS</vt:lpstr>
      <vt:lpstr>CADASTRO DE PRODUTOS</vt:lpstr>
      <vt:lpstr>CADASTRO DE PRODUTOS</vt:lpstr>
      <vt:lpstr>CADASTRO DE PRODUTOS</vt:lpstr>
      <vt:lpstr>CADASTRO DE PRODUTOS</vt:lpstr>
      <vt:lpstr>CADASTRO DE PRODUTOS</vt:lpstr>
      <vt:lpstr>Endereço de cobrança</vt:lpstr>
      <vt:lpstr>ENDEREÇO DE COBRANÇA</vt:lpstr>
      <vt:lpstr>Resumo do pedido</vt:lpstr>
      <vt:lpstr>RESUMO DO PEDIDO</vt:lpstr>
      <vt:lpstr>RESUMO DO PEDIDO</vt:lpstr>
      <vt:lpstr>RESUMO DO PEDIDO</vt:lpstr>
      <vt:lpstr>Envio do protocolo</vt:lpstr>
      <vt:lpstr>ENVIO DO PROTOCOLO</vt:lpstr>
      <vt:lpstr>Emissão do pedido</vt:lpstr>
      <vt:lpstr>EMISSÃO DO PEDIDO</vt:lpstr>
      <vt:lpstr>EMISSÃO DO PEDIDO</vt:lpstr>
      <vt:lpstr>Termo de adesão</vt:lpstr>
      <vt:lpstr>Apresentação do PowerPoint</vt:lpstr>
      <vt:lpstr>Apresentação do PowerPoint</vt:lpstr>
      <vt:lpstr>TERMO DE ADESÃO</vt:lpstr>
      <vt:lpstr>TERMO DE ADESÃO</vt:lpstr>
      <vt:lpstr>Agendamento da instalação</vt:lpstr>
      <vt:lpstr>AGENDAMENTO DA INSTALAÇÃO</vt:lpstr>
      <vt:lpstr>AGENDAMENTO DA INSTALAÇÃO</vt:lpstr>
      <vt:lpstr>AGENDAMENTO DA INSTALAÇÃO</vt:lpstr>
      <vt:lpstr>AGENDAMENTO DA INSTALAÇÃO</vt:lpstr>
      <vt:lpstr>Tratativa de pendências</vt:lpstr>
      <vt:lpstr>O processo de tratativa  de pendências agora está  muito mais automatizado e ágil!</vt:lpstr>
      <vt:lpstr>TRATATIVA DE PENDÊNCIAS</vt:lpstr>
      <vt:lpstr>TRATATIVA DE PENDÊNCIAS</vt:lpstr>
      <vt:lpstr>TRATATIVA DE PENDÊNCIAS</vt:lpstr>
      <vt:lpstr>TRATATIVA DE PENDÊNCIAS</vt:lpstr>
      <vt:lpstr>TRATATIVA DE PENDÊNCIAS</vt:lpstr>
      <vt:lpstr>TRATATIVA DE PENDÊNCIAS</vt:lpstr>
      <vt:lpstr>TRATATIVA DE PENDÊNCIAS</vt:lpstr>
      <vt:lpstr>TRATATIVA DE PENDÊNCIAS</vt:lpstr>
      <vt:lpstr>TRATATIVA DE PENDÊNCIAS</vt:lpstr>
      <vt:lpstr>TRATATIVA DE PENDÊNCIAS</vt:lpstr>
      <vt:lpstr>TRATATIVA DE PENDÊNCIAS</vt:lpstr>
      <vt:lpstr>Assinatura eletrônica</vt:lpstr>
      <vt:lpstr>Apresentação do PowerPoint</vt:lpstr>
      <vt:lpstr>ASSINATURA ELETRÔNICA</vt:lpstr>
      <vt:lpstr>ASSINATURA ELETRÔNICA</vt:lpstr>
      <vt:lpstr>ASSINATURA ELETRÔNICA</vt:lpstr>
      <vt:lpstr>ASSINATURA ELETRÔNICA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Contingência de Digitalização</vt:lpstr>
      <vt:lpstr>CONTINGÊNCIA</vt:lpstr>
      <vt:lpstr>CONTINGÊNCIA</vt:lpstr>
      <vt:lpstr>CONTINGÊNCIA</vt:lpstr>
      <vt:lpstr>Apresentação do PowerPoint</vt:lpstr>
      <vt:lpstr>Apresentação do PowerPoint</vt:lpstr>
      <vt:lpstr>Apresentação do PowerPoint</vt:lpstr>
      <vt:lpstr>Como tirar o código IBGE</vt:lpstr>
      <vt:lpstr>Consulta e  acompanhamento  de pedidos</vt:lpstr>
      <vt:lpstr>CONSULTA E ACOMPANHAMENTO DE PEDIDOS</vt:lpstr>
      <vt:lpstr>CONSULTA E ACOMPANHAMENTO DE PEDIDOS</vt:lpstr>
      <vt:lpstr>Apresentação do PowerPoint</vt:lpstr>
      <vt:lpstr>Muito bem! Você chegou ao  final deste Treinamento.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MP - Caio da Silva Dorado</dc:creator>
  <cp:lastModifiedBy>GREICE KELLY APARECIDA ASSUNCAO SILVA</cp:lastModifiedBy>
  <cp:revision>24</cp:revision>
  <dcterms:created xsi:type="dcterms:W3CDTF">2023-03-17T19:33:38Z</dcterms:created>
  <dcterms:modified xsi:type="dcterms:W3CDTF">2026-02-10T10:57:56Z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2023-03-09T00:00:00Z</vt:filetime>
  </property>
  <property fmtid="{D5CDD505-2E9C-101B-9397-08002B2CF9AE}" pid="3" name="Creator">
    <vt:lpwstr>Microsoft® PowerPoint® para Microsoft 365</vt:lpwstr>
  </property>
  <property fmtid="{D5CDD505-2E9C-101B-9397-08002B2CF9AE}" pid="4" name="LastSaved">
    <vt:filetime>2023-03-17T00:00:00Z</vt:filetime>
  </property>
</Properties>
</file>