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8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8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67"/>
  </p:notesMasterIdLst>
  <p:sldIdLst>
    <p:sldId id="257" r:id="rId5"/>
    <p:sldId id="258" r:id="rId6"/>
    <p:sldId id="256" r:id="rId7"/>
    <p:sldId id="382" r:id="rId8"/>
    <p:sldId id="345" r:id="rId9"/>
    <p:sldId id="264" r:id="rId10"/>
    <p:sldId id="353" r:id="rId11"/>
    <p:sldId id="354" r:id="rId12"/>
    <p:sldId id="355" r:id="rId13"/>
    <p:sldId id="358" r:id="rId14"/>
    <p:sldId id="359" r:id="rId15"/>
    <p:sldId id="360" r:id="rId16"/>
    <p:sldId id="361" r:id="rId17"/>
    <p:sldId id="296" r:id="rId18"/>
    <p:sldId id="280" r:id="rId19"/>
    <p:sldId id="283" r:id="rId20"/>
    <p:sldId id="285" r:id="rId21"/>
    <p:sldId id="287" r:id="rId22"/>
    <p:sldId id="362" r:id="rId23"/>
    <p:sldId id="363" r:id="rId24"/>
    <p:sldId id="351" r:id="rId25"/>
    <p:sldId id="364" r:id="rId26"/>
    <p:sldId id="365" r:id="rId27"/>
    <p:sldId id="366" r:id="rId28"/>
    <p:sldId id="368" r:id="rId29"/>
    <p:sldId id="367" r:id="rId30"/>
    <p:sldId id="369" r:id="rId31"/>
    <p:sldId id="370" r:id="rId32"/>
    <p:sldId id="381" r:id="rId33"/>
    <p:sldId id="306" r:id="rId34"/>
    <p:sldId id="308" r:id="rId35"/>
    <p:sldId id="309" r:id="rId36"/>
    <p:sldId id="371" r:id="rId37"/>
    <p:sldId id="310" r:id="rId38"/>
    <p:sldId id="372" r:id="rId39"/>
    <p:sldId id="311" r:id="rId40"/>
    <p:sldId id="312" r:id="rId41"/>
    <p:sldId id="373" r:id="rId42"/>
    <p:sldId id="313" r:id="rId43"/>
    <p:sldId id="374" r:id="rId44"/>
    <p:sldId id="315" r:id="rId45"/>
    <p:sldId id="316" r:id="rId46"/>
    <p:sldId id="380" r:id="rId47"/>
    <p:sldId id="320" r:id="rId48"/>
    <p:sldId id="376" r:id="rId49"/>
    <p:sldId id="322" r:id="rId50"/>
    <p:sldId id="323" r:id="rId51"/>
    <p:sldId id="324" r:id="rId52"/>
    <p:sldId id="325" r:id="rId53"/>
    <p:sldId id="378" r:id="rId54"/>
    <p:sldId id="329" r:id="rId55"/>
    <p:sldId id="332" r:id="rId56"/>
    <p:sldId id="379" r:id="rId57"/>
    <p:sldId id="334" r:id="rId58"/>
    <p:sldId id="341" r:id="rId59"/>
    <p:sldId id="348" r:id="rId60"/>
    <p:sldId id="346" r:id="rId61"/>
    <p:sldId id="349" r:id="rId62"/>
    <p:sldId id="347" r:id="rId63"/>
    <p:sldId id="350" r:id="rId64"/>
    <p:sldId id="340" r:id="rId65"/>
    <p:sldId id="342" r:id="rId6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87DD719-CCBB-4FED-83A5-97B717A04E06}">
          <p14:sldIdLst>
            <p14:sldId id="257"/>
            <p14:sldId id="258"/>
            <p14:sldId id="256"/>
            <p14:sldId id="382"/>
          </p14:sldIdLst>
        </p14:section>
        <p14:section name="Introdução" id="{34735AF2-0D12-415E-A26D-06E5D34D7F15}">
          <p14:sldIdLst>
            <p14:sldId id="345"/>
            <p14:sldId id="264"/>
            <p14:sldId id="353"/>
            <p14:sldId id="354"/>
          </p14:sldIdLst>
        </p14:section>
        <p14:section name="Checklist do atendimento" id="{771A9261-15AB-46D0-8B5C-580F0BECF690}">
          <p14:sldIdLst>
            <p14:sldId id="355"/>
            <p14:sldId id="358"/>
            <p14:sldId id="359"/>
            <p14:sldId id="360"/>
            <p14:sldId id="361"/>
          </p14:sldIdLst>
        </p14:section>
        <p14:section name="Técnicas e Argumentos de Vendas" id="{2420B688-02A6-4D6B-988F-E053427F65D0}">
          <p14:sldIdLst>
            <p14:sldId id="296"/>
            <p14:sldId id="280"/>
            <p14:sldId id="283"/>
            <p14:sldId id="285"/>
            <p14:sldId id="287"/>
          </p14:sldIdLst>
        </p14:section>
        <p14:section name="Construção da solução" id="{99E4E6F7-4E02-43EF-99D6-0083B4194616}">
          <p14:sldIdLst>
            <p14:sldId id="362"/>
            <p14:sldId id="363"/>
            <p14:sldId id="351"/>
            <p14:sldId id="364"/>
            <p14:sldId id="365"/>
            <p14:sldId id="366"/>
            <p14:sldId id="368"/>
          </p14:sldIdLst>
        </p14:section>
        <p14:section name="Agregando valor" id="{A307618C-60F0-48E2-BE91-648A69EC9B78}">
          <p14:sldIdLst>
            <p14:sldId id="367"/>
            <p14:sldId id="369"/>
            <p14:sldId id="370"/>
          </p14:sldIdLst>
        </p14:section>
        <p14:section name="Claro Clube" id="{814CD9DC-CF90-4A99-93D9-56C2FB37FB01}">
          <p14:sldIdLst>
            <p14:sldId id="381"/>
          </p14:sldIdLst>
        </p14:section>
        <p14:section name="Perfis de clientes e soluções" id="{4A063E6B-401E-424E-AF75-E8A01EB6F497}">
          <p14:sldIdLst>
            <p14:sldId id="306"/>
            <p14:sldId id="308"/>
            <p14:sldId id="309"/>
            <p14:sldId id="371"/>
            <p14:sldId id="310"/>
            <p14:sldId id="372"/>
            <p14:sldId id="311"/>
            <p14:sldId id="312"/>
            <p14:sldId id="373"/>
            <p14:sldId id="313"/>
            <p14:sldId id="374"/>
            <p14:sldId id="315"/>
            <p14:sldId id="316"/>
            <p14:sldId id="380"/>
            <p14:sldId id="320"/>
            <p14:sldId id="376"/>
            <p14:sldId id="322"/>
            <p14:sldId id="323"/>
            <p14:sldId id="324"/>
            <p14:sldId id="325"/>
            <p14:sldId id="378"/>
          </p14:sldIdLst>
        </p14:section>
        <p14:section name="Encerramento" id="{08EBD4FB-A777-4E5B-BF02-C32C8133015B}">
          <p14:sldIdLst>
            <p14:sldId id="329"/>
            <p14:sldId id="332"/>
            <p14:sldId id="379"/>
            <p14:sldId id="334"/>
            <p14:sldId id="341"/>
            <p14:sldId id="348"/>
            <p14:sldId id="346"/>
            <p14:sldId id="349"/>
            <p14:sldId id="347"/>
            <p14:sldId id="350"/>
            <p14:sldId id="340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9C2"/>
    <a:srgbClr val="6F3F93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89673" autoAdjust="0"/>
  </p:normalViewPr>
  <p:slideViewPr>
    <p:cSldViewPr snapToGrid="0">
      <p:cViewPr varScale="1">
        <p:scale>
          <a:sx n="71" d="100"/>
          <a:sy n="71" d="100"/>
        </p:scale>
        <p:origin x="1718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3.svg"/><Relationship Id="rId1" Type="http://schemas.openxmlformats.org/officeDocument/2006/relationships/image" Target="../media/image22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5.svg"/><Relationship Id="rId1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81AEE-0AA4-4E58-863F-C05825E302DD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pt-BR"/>
        </a:p>
      </dgm:t>
    </dgm:pt>
    <dgm:pt modelId="{36050F1B-9D2B-4B07-B5BA-CE49BAFCBE89}">
      <dgm:prSet/>
      <dgm:spPr/>
      <dgm:t>
        <a:bodyPr/>
        <a:lstStyle/>
        <a:p>
          <a:r>
            <a:rPr lang="pt-BR" dirty="0"/>
            <a:t>Amplia a experiência;</a:t>
          </a:r>
        </a:p>
      </dgm:t>
    </dgm:pt>
    <dgm:pt modelId="{87679DF6-DA3A-493E-91CD-AEBF6B7F14B7}" type="parTrans" cxnId="{F7124577-975B-46B1-9583-6F8EFB4AB84F}">
      <dgm:prSet/>
      <dgm:spPr/>
      <dgm:t>
        <a:bodyPr/>
        <a:lstStyle/>
        <a:p>
          <a:endParaRPr lang="pt-BR"/>
        </a:p>
      </dgm:t>
    </dgm:pt>
    <dgm:pt modelId="{9F3212EE-7070-41D4-B12A-2DA3C084F1CF}" type="sibTrans" cxnId="{F7124577-975B-46B1-9583-6F8EFB4AB84F}">
      <dgm:prSet/>
      <dgm:spPr/>
      <dgm:t>
        <a:bodyPr/>
        <a:lstStyle/>
        <a:p>
          <a:endParaRPr lang="pt-BR"/>
        </a:p>
      </dgm:t>
    </dgm:pt>
    <dgm:pt modelId="{A03AE515-595F-4C26-BF32-7B01CAE10071}">
      <dgm:prSet/>
      <dgm:spPr/>
      <dgm:t>
        <a:bodyPr/>
        <a:lstStyle/>
        <a:p>
          <a:r>
            <a:rPr lang="pt-BR" dirty="0"/>
            <a:t>Resolve o dia a dia;</a:t>
          </a:r>
        </a:p>
      </dgm:t>
    </dgm:pt>
    <dgm:pt modelId="{973A80BD-0C11-459C-8C41-5BBEAD1EDCD6}" type="parTrans" cxnId="{767C356A-DA5F-4255-8245-02C99F69564F}">
      <dgm:prSet/>
      <dgm:spPr/>
      <dgm:t>
        <a:bodyPr/>
        <a:lstStyle/>
        <a:p>
          <a:endParaRPr lang="pt-BR"/>
        </a:p>
      </dgm:t>
    </dgm:pt>
    <dgm:pt modelId="{EB702608-5C01-4716-BAE2-910A81F53BAE}" type="sibTrans" cxnId="{767C356A-DA5F-4255-8245-02C99F69564F}">
      <dgm:prSet/>
      <dgm:spPr/>
      <dgm:t>
        <a:bodyPr/>
        <a:lstStyle/>
        <a:p>
          <a:endParaRPr lang="pt-BR"/>
        </a:p>
      </dgm:t>
    </dgm:pt>
    <dgm:pt modelId="{03D03040-6E52-49A6-8B3F-63A1170688B1}">
      <dgm:prSet/>
      <dgm:spPr/>
      <dgm:t>
        <a:bodyPr/>
        <a:lstStyle/>
        <a:p>
          <a:r>
            <a:rPr lang="pt-BR" dirty="0"/>
            <a:t>Faz parte da solução que o cliente procura.</a:t>
          </a:r>
        </a:p>
      </dgm:t>
    </dgm:pt>
    <dgm:pt modelId="{96FD6E1B-F534-4B8C-94A4-F3751FF93D29}" type="parTrans" cxnId="{D19771FF-8597-4E9B-9FE7-A3972B8DF714}">
      <dgm:prSet/>
      <dgm:spPr/>
      <dgm:t>
        <a:bodyPr/>
        <a:lstStyle/>
        <a:p>
          <a:endParaRPr lang="pt-BR"/>
        </a:p>
      </dgm:t>
    </dgm:pt>
    <dgm:pt modelId="{196EDB84-DC4B-49B9-9931-471541BA2226}" type="sibTrans" cxnId="{D19771FF-8597-4E9B-9FE7-A3972B8DF714}">
      <dgm:prSet/>
      <dgm:spPr/>
      <dgm:t>
        <a:bodyPr/>
        <a:lstStyle/>
        <a:p>
          <a:endParaRPr lang="pt-BR"/>
        </a:p>
      </dgm:t>
    </dgm:pt>
    <dgm:pt modelId="{A110CD82-97D2-43A4-BF17-7EC6EC6461AF}" type="pres">
      <dgm:prSet presAssocID="{B8181AEE-0AA4-4E58-863F-C05825E302DD}" presName="linear" presStyleCnt="0">
        <dgm:presLayoutVars>
          <dgm:animLvl val="lvl"/>
          <dgm:resizeHandles val="exact"/>
        </dgm:presLayoutVars>
      </dgm:prSet>
      <dgm:spPr/>
    </dgm:pt>
    <dgm:pt modelId="{87D7F6BF-EBF2-413C-87C5-9B68A65C57DC}" type="pres">
      <dgm:prSet presAssocID="{36050F1B-9D2B-4B07-B5BA-CE49BAFCBE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115CED-1195-4CA8-A48F-2090FF7F5F14}" type="pres">
      <dgm:prSet presAssocID="{9F3212EE-7070-41D4-B12A-2DA3C084F1CF}" presName="spacer" presStyleCnt="0"/>
      <dgm:spPr/>
    </dgm:pt>
    <dgm:pt modelId="{FFE0F82E-0503-419D-902B-A6AA7DCB217F}" type="pres">
      <dgm:prSet presAssocID="{A03AE515-595F-4C26-BF32-7B01CAE100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E75E10A-FE75-4217-9DA3-D041A1245F6B}" type="pres">
      <dgm:prSet presAssocID="{EB702608-5C01-4716-BAE2-910A81F53BAE}" presName="spacer" presStyleCnt="0"/>
      <dgm:spPr/>
    </dgm:pt>
    <dgm:pt modelId="{B3121483-3CF2-433E-81D3-7A83462FFE74}" type="pres">
      <dgm:prSet presAssocID="{03D03040-6E52-49A6-8B3F-63A1170688B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038DC0A-12BF-4480-8F22-C5A413480C13}" type="presOf" srcId="{03D03040-6E52-49A6-8B3F-63A1170688B1}" destId="{B3121483-3CF2-433E-81D3-7A83462FFE74}" srcOrd="0" destOrd="0" presId="urn:microsoft.com/office/officeart/2005/8/layout/vList2"/>
    <dgm:cxn modelId="{767C356A-DA5F-4255-8245-02C99F69564F}" srcId="{B8181AEE-0AA4-4E58-863F-C05825E302DD}" destId="{A03AE515-595F-4C26-BF32-7B01CAE10071}" srcOrd="1" destOrd="0" parTransId="{973A80BD-0C11-459C-8C41-5BBEAD1EDCD6}" sibTransId="{EB702608-5C01-4716-BAE2-910A81F53BAE}"/>
    <dgm:cxn modelId="{A851936C-0C19-4F6E-BDF7-60B2299233B7}" type="presOf" srcId="{36050F1B-9D2B-4B07-B5BA-CE49BAFCBE89}" destId="{87D7F6BF-EBF2-413C-87C5-9B68A65C57DC}" srcOrd="0" destOrd="0" presId="urn:microsoft.com/office/officeart/2005/8/layout/vList2"/>
    <dgm:cxn modelId="{F7124577-975B-46B1-9583-6F8EFB4AB84F}" srcId="{B8181AEE-0AA4-4E58-863F-C05825E302DD}" destId="{36050F1B-9D2B-4B07-B5BA-CE49BAFCBE89}" srcOrd="0" destOrd="0" parTransId="{87679DF6-DA3A-493E-91CD-AEBF6B7F14B7}" sibTransId="{9F3212EE-7070-41D4-B12A-2DA3C084F1CF}"/>
    <dgm:cxn modelId="{1C839399-2462-4205-8713-5B17057422CC}" type="presOf" srcId="{A03AE515-595F-4C26-BF32-7B01CAE10071}" destId="{FFE0F82E-0503-419D-902B-A6AA7DCB217F}" srcOrd="0" destOrd="0" presId="urn:microsoft.com/office/officeart/2005/8/layout/vList2"/>
    <dgm:cxn modelId="{4C1D7FE7-67F3-40C9-8825-1F007E7E8A84}" type="presOf" srcId="{B8181AEE-0AA4-4E58-863F-C05825E302DD}" destId="{A110CD82-97D2-43A4-BF17-7EC6EC6461AF}" srcOrd="0" destOrd="0" presId="urn:microsoft.com/office/officeart/2005/8/layout/vList2"/>
    <dgm:cxn modelId="{D19771FF-8597-4E9B-9FE7-A3972B8DF714}" srcId="{B8181AEE-0AA4-4E58-863F-C05825E302DD}" destId="{03D03040-6E52-49A6-8B3F-63A1170688B1}" srcOrd="2" destOrd="0" parTransId="{96FD6E1B-F534-4B8C-94A4-F3751FF93D29}" sibTransId="{196EDB84-DC4B-49B9-9931-471541BA2226}"/>
    <dgm:cxn modelId="{F04EB9DD-E585-4742-A576-D03A59EBB794}" type="presParOf" srcId="{A110CD82-97D2-43A4-BF17-7EC6EC6461AF}" destId="{87D7F6BF-EBF2-413C-87C5-9B68A65C57DC}" srcOrd="0" destOrd="0" presId="urn:microsoft.com/office/officeart/2005/8/layout/vList2"/>
    <dgm:cxn modelId="{E926FA5F-0155-464E-AF9A-2B70F83B7A25}" type="presParOf" srcId="{A110CD82-97D2-43A4-BF17-7EC6EC6461AF}" destId="{7F115CED-1195-4CA8-A48F-2090FF7F5F14}" srcOrd="1" destOrd="0" presId="urn:microsoft.com/office/officeart/2005/8/layout/vList2"/>
    <dgm:cxn modelId="{6849950F-744A-4B38-88C6-10B95C1A3249}" type="presParOf" srcId="{A110CD82-97D2-43A4-BF17-7EC6EC6461AF}" destId="{FFE0F82E-0503-419D-902B-A6AA7DCB217F}" srcOrd="2" destOrd="0" presId="urn:microsoft.com/office/officeart/2005/8/layout/vList2"/>
    <dgm:cxn modelId="{44CD548F-D2BB-4EBA-916C-89D691EC22E6}" type="presParOf" srcId="{A110CD82-97D2-43A4-BF17-7EC6EC6461AF}" destId="{FE75E10A-FE75-4217-9DA3-D041A1245F6B}" srcOrd="3" destOrd="0" presId="urn:microsoft.com/office/officeart/2005/8/layout/vList2"/>
    <dgm:cxn modelId="{5D17B74C-789E-4A0A-A483-FA0F57F8F596}" type="presParOf" srcId="{A110CD82-97D2-43A4-BF17-7EC6EC6461AF}" destId="{B3121483-3CF2-433E-81D3-7A83462FFE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3EF687-21C8-4022-9AE8-061E0CC5750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BC2B4DAC-9380-4353-ACA0-65E4A3022D2E}">
      <dgm:prSet custT="1"/>
      <dgm:spPr/>
      <dgm:t>
        <a:bodyPr/>
        <a:lstStyle/>
        <a:p>
          <a:pPr algn="ctr"/>
          <a:r>
            <a:rPr lang="pt-BR" sz="2800" dirty="0"/>
            <a:t>Conhecer o cliente hoje é o que vai te ajudar a vender melhor amanhã.</a:t>
          </a:r>
          <a:endParaRPr lang="pt-BR" sz="2800" b="0" dirty="0"/>
        </a:p>
      </dgm:t>
    </dgm:pt>
    <dgm:pt modelId="{53D1DF83-6105-4E7C-96F7-1C6A78CD7A33}" type="parTrans" cxnId="{D9993846-B694-42A5-BAC8-9A9AB76D3245}">
      <dgm:prSet/>
      <dgm:spPr/>
      <dgm:t>
        <a:bodyPr/>
        <a:lstStyle/>
        <a:p>
          <a:endParaRPr lang="pt-BR"/>
        </a:p>
      </dgm:t>
    </dgm:pt>
    <dgm:pt modelId="{15BE6145-AF96-4011-ADF3-952E12A40FFC}" type="sibTrans" cxnId="{D9993846-B694-42A5-BAC8-9A9AB76D3245}">
      <dgm:prSet/>
      <dgm:spPr/>
      <dgm:t>
        <a:bodyPr/>
        <a:lstStyle/>
        <a:p>
          <a:endParaRPr lang="pt-BR"/>
        </a:p>
      </dgm:t>
    </dgm:pt>
    <dgm:pt modelId="{0B5C53C7-23C0-413F-9C84-92F77E37FEC3}" type="pres">
      <dgm:prSet presAssocID="{913EF687-21C8-4022-9AE8-061E0CC57503}" presName="linear" presStyleCnt="0">
        <dgm:presLayoutVars>
          <dgm:animLvl val="lvl"/>
          <dgm:resizeHandles val="exact"/>
        </dgm:presLayoutVars>
      </dgm:prSet>
      <dgm:spPr/>
    </dgm:pt>
    <dgm:pt modelId="{693C18D4-24DC-4185-8604-3045B14EE39F}" type="pres">
      <dgm:prSet presAssocID="{BC2B4DAC-9380-4353-ACA0-65E4A3022D2E}" presName="parentText" presStyleLbl="node1" presStyleIdx="0" presStyleCnt="1" custLinFactNeighborX="-2078" custLinFactNeighborY="-2682">
        <dgm:presLayoutVars>
          <dgm:chMax val="0"/>
          <dgm:bulletEnabled val="1"/>
        </dgm:presLayoutVars>
      </dgm:prSet>
      <dgm:spPr/>
    </dgm:pt>
  </dgm:ptLst>
  <dgm:cxnLst>
    <dgm:cxn modelId="{34F0DF0B-C2D8-4B47-99EE-42DD30501285}" type="presOf" srcId="{913EF687-21C8-4022-9AE8-061E0CC57503}" destId="{0B5C53C7-23C0-413F-9C84-92F77E37FEC3}" srcOrd="0" destOrd="0" presId="urn:microsoft.com/office/officeart/2005/8/layout/vList2"/>
    <dgm:cxn modelId="{379E8813-B608-4A38-8F84-E71118303C43}" type="presOf" srcId="{BC2B4DAC-9380-4353-ACA0-65E4A3022D2E}" destId="{693C18D4-24DC-4185-8604-3045B14EE39F}" srcOrd="0" destOrd="0" presId="urn:microsoft.com/office/officeart/2005/8/layout/vList2"/>
    <dgm:cxn modelId="{D9993846-B694-42A5-BAC8-9A9AB76D3245}" srcId="{913EF687-21C8-4022-9AE8-061E0CC57503}" destId="{BC2B4DAC-9380-4353-ACA0-65E4A3022D2E}" srcOrd="0" destOrd="0" parTransId="{53D1DF83-6105-4E7C-96F7-1C6A78CD7A33}" sibTransId="{15BE6145-AF96-4011-ADF3-952E12A40FFC}"/>
    <dgm:cxn modelId="{BD72733C-B302-42EE-8EA0-72323257F890}" type="presParOf" srcId="{0B5C53C7-23C0-413F-9C84-92F77E37FEC3}" destId="{693C18D4-24DC-4185-8604-3045B14EE3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23A589-6679-45D2-8ECE-FBA8724D28DE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B2151454-19D0-4646-ABFF-BBE20EBC9064}">
      <dgm:prSet/>
      <dgm:spPr/>
      <dgm:t>
        <a:bodyPr/>
        <a:lstStyle/>
        <a:p>
          <a:pPr algn="ctr"/>
          <a:r>
            <a:rPr lang="pt-BR" dirty="0"/>
            <a:t>Quem se prepara melhor, escuta melhor e conecta melhor… </a:t>
          </a:r>
          <a:r>
            <a:rPr lang="pt-BR" b="1" dirty="0"/>
            <a:t>vende melhor!</a:t>
          </a:r>
          <a:endParaRPr lang="pt-BR" dirty="0"/>
        </a:p>
      </dgm:t>
    </dgm:pt>
    <dgm:pt modelId="{46256450-4424-423E-95EB-102DA6221504}" type="parTrans" cxnId="{42C24AC7-6340-42CB-8525-4801A8C95EE3}">
      <dgm:prSet/>
      <dgm:spPr/>
      <dgm:t>
        <a:bodyPr/>
        <a:lstStyle/>
        <a:p>
          <a:endParaRPr lang="pt-BR"/>
        </a:p>
      </dgm:t>
    </dgm:pt>
    <dgm:pt modelId="{0381464F-C5D1-4B69-8A94-693AEA525F11}" type="sibTrans" cxnId="{42C24AC7-6340-42CB-8525-4801A8C95EE3}">
      <dgm:prSet/>
      <dgm:spPr/>
      <dgm:t>
        <a:bodyPr/>
        <a:lstStyle/>
        <a:p>
          <a:endParaRPr lang="pt-BR"/>
        </a:p>
      </dgm:t>
    </dgm:pt>
    <dgm:pt modelId="{909F278F-C59B-4B88-9648-9B176B128D07}" type="pres">
      <dgm:prSet presAssocID="{9623A589-6679-45D2-8ECE-FBA8724D28DE}" presName="linear" presStyleCnt="0">
        <dgm:presLayoutVars>
          <dgm:animLvl val="lvl"/>
          <dgm:resizeHandles val="exact"/>
        </dgm:presLayoutVars>
      </dgm:prSet>
      <dgm:spPr/>
    </dgm:pt>
    <dgm:pt modelId="{1122A099-A7F2-40DF-BE4A-71D63681D515}" type="pres">
      <dgm:prSet presAssocID="{B2151454-19D0-4646-ABFF-BBE20EBC9064}" presName="parentText" presStyleLbl="node1" presStyleIdx="0" presStyleCnt="1" custLinFactNeighborX="1980" custLinFactNeighborY="-929">
        <dgm:presLayoutVars>
          <dgm:chMax val="0"/>
          <dgm:bulletEnabled val="1"/>
        </dgm:presLayoutVars>
      </dgm:prSet>
      <dgm:spPr/>
    </dgm:pt>
  </dgm:ptLst>
  <dgm:cxnLst>
    <dgm:cxn modelId="{7E0A83BA-4DA8-4CE5-B7F8-775BA52A35CE}" type="presOf" srcId="{B2151454-19D0-4646-ABFF-BBE20EBC9064}" destId="{1122A099-A7F2-40DF-BE4A-71D63681D515}" srcOrd="0" destOrd="0" presId="urn:microsoft.com/office/officeart/2005/8/layout/vList2"/>
    <dgm:cxn modelId="{42C24AC7-6340-42CB-8525-4801A8C95EE3}" srcId="{9623A589-6679-45D2-8ECE-FBA8724D28DE}" destId="{B2151454-19D0-4646-ABFF-BBE20EBC9064}" srcOrd="0" destOrd="0" parTransId="{46256450-4424-423E-95EB-102DA6221504}" sibTransId="{0381464F-C5D1-4B69-8A94-693AEA525F11}"/>
    <dgm:cxn modelId="{47FD6AFE-4796-4CAB-9DAD-41C119687E25}" type="presOf" srcId="{9623A589-6679-45D2-8ECE-FBA8724D28DE}" destId="{909F278F-C59B-4B88-9648-9B176B128D07}" srcOrd="0" destOrd="0" presId="urn:microsoft.com/office/officeart/2005/8/layout/vList2"/>
    <dgm:cxn modelId="{BE7119DE-124D-4D00-B25A-C9592DC45F74}" type="presParOf" srcId="{909F278F-C59B-4B88-9648-9B176B128D07}" destId="{1122A099-A7F2-40DF-BE4A-71D63681D51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04613E-0BA0-4DCF-8E09-A248B99EECE8}" type="doc">
      <dgm:prSet loTypeId="urn:microsoft.com/office/officeart/2005/8/layout/hierarchy3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8E6416E3-8F45-4BF2-808D-63BAEC44A8E4}">
      <dgm:prSet/>
      <dgm:spPr/>
      <dgm:t>
        <a:bodyPr/>
        <a:lstStyle/>
        <a:p>
          <a:r>
            <a:rPr lang="pt-BR" b="1" dirty="0"/>
            <a:t>Passo 1  Situação</a:t>
          </a:r>
          <a:endParaRPr lang="pt-BR" dirty="0"/>
        </a:p>
      </dgm:t>
    </dgm:pt>
    <dgm:pt modelId="{CA5AA07F-4776-426E-89B3-5BBB2E531471}" type="parTrans" cxnId="{68D1A13E-A2EC-4A39-A1CA-03A5B00DAAA2}">
      <dgm:prSet/>
      <dgm:spPr/>
      <dgm:t>
        <a:bodyPr/>
        <a:lstStyle/>
        <a:p>
          <a:endParaRPr lang="pt-BR"/>
        </a:p>
      </dgm:t>
    </dgm:pt>
    <dgm:pt modelId="{518F2BC8-D434-4F38-9CD1-1110600929AF}" type="sibTrans" cxnId="{68D1A13E-A2EC-4A39-A1CA-03A5B00DAAA2}">
      <dgm:prSet/>
      <dgm:spPr/>
      <dgm:t>
        <a:bodyPr/>
        <a:lstStyle/>
        <a:p>
          <a:endParaRPr lang="pt-BR"/>
        </a:p>
      </dgm:t>
    </dgm:pt>
    <dgm:pt modelId="{9F1B8FF0-D11F-4EC7-BA30-C91B27AD87C1}">
      <dgm:prSet/>
      <dgm:spPr/>
      <dgm:t>
        <a:bodyPr/>
        <a:lstStyle/>
        <a:p>
          <a:r>
            <a:rPr lang="pt-BR" b="1" dirty="0"/>
            <a:t>Passo 2  Problema</a:t>
          </a:r>
          <a:endParaRPr lang="pt-BR" dirty="0"/>
        </a:p>
      </dgm:t>
    </dgm:pt>
    <dgm:pt modelId="{28481C8B-0729-44C5-9FC4-460A26B48D47}" type="parTrans" cxnId="{FB27B86B-E7D0-4F5B-8D17-291B4B6BC392}">
      <dgm:prSet/>
      <dgm:spPr/>
      <dgm:t>
        <a:bodyPr/>
        <a:lstStyle/>
        <a:p>
          <a:endParaRPr lang="pt-BR"/>
        </a:p>
      </dgm:t>
    </dgm:pt>
    <dgm:pt modelId="{613A49C4-968F-4E90-91AE-9AFC322E61D0}" type="sibTrans" cxnId="{FB27B86B-E7D0-4F5B-8D17-291B4B6BC392}">
      <dgm:prSet/>
      <dgm:spPr/>
      <dgm:t>
        <a:bodyPr/>
        <a:lstStyle/>
        <a:p>
          <a:endParaRPr lang="pt-BR"/>
        </a:p>
      </dgm:t>
    </dgm:pt>
    <dgm:pt modelId="{A428C5B1-0BDD-42AC-9BF5-2D0A74EDF86B}">
      <dgm:prSet/>
      <dgm:spPr/>
      <dgm:t>
        <a:bodyPr/>
        <a:lstStyle/>
        <a:p>
          <a:r>
            <a:rPr lang="pt-BR" b="1" dirty="0"/>
            <a:t>Passo 3  Impacto</a:t>
          </a:r>
          <a:endParaRPr lang="pt-BR" dirty="0"/>
        </a:p>
      </dgm:t>
    </dgm:pt>
    <dgm:pt modelId="{80798C3A-F36F-4A87-9107-2F1FC4A92E10}" type="parTrans" cxnId="{C15ACBB4-0831-4C1E-8227-963DD556BACF}">
      <dgm:prSet/>
      <dgm:spPr/>
      <dgm:t>
        <a:bodyPr/>
        <a:lstStyle/>
        <a:p>
          <a:endParaRPr lang="pt-BR"/>
        </a:p>
      </dgm:t>
    </dgm:pt>
    <dgm:pt modelId="{A7A78CA6-0C11-4546-ACBC-B29C7D453675}" type="sibTrans" cxnId="{C15ACBB4-0831-4C1E-8227-963DD556BACF}">
      <dgm:prSet/>
      <dgm:spPr/>
      <dgm:t>
        <a:bodyPr/>
        <a:lstStyle/>
        <a:p>
          <a:endParaRPr lang="pt-BR"/>
        </a:p>
      </dgm:t>
    </dgm:pt>
    <dgm:pt modelId="{44711A3D-B507-4A63-B9D5-D29CAA6445F7}">
      <dgm:prSet/>
      <dgm:spPr/>
      <dgm:t>
        <a:bodyPr/>
        <a:lstStyle/>
        <a:p>
          <a:r>
            <a:rPr lang="pt-BR" b="1" dirty="0"/>
            <a:t>Passo 4  Necessidade</a:t>
          </a:r>
          <a:endParaRPr lang="pt-BR" dirty="0"/>
        </a:p>
      </dgm:t>
    </dgm:pt>
    <dgm:pt modelId="{86350142-90E0-413A-8C81-E1F462DEBFBB}" type="parTrans" cxnId="{24257D27-81DC-449A-B0A0-3D701AE8E2B4}">
      <dgm:prSet/>
      <dgm:spPr/>
      <dgm:t>
        <a:bodyPr/>
        <a:lstStyle/>
        <a:p>
          <a:endParaRPr lang="pt-BR"/>
        </a:p>
      </dgm:t>
    </dgm:pt>
    <dgm:pt modelId="{A3CEF72E-C59D-4519-B1CD-4B87C8366D06}" type="sibTrans" cxnId="{24257D27-81DC-449A-B0A0-3D701AE8E2B4}">
      <dgm:prSet/>
      <dgm:spPr/>
      <dgm:t>
        <a:bodyPr/>
        <a:lstStyle/>
        <a:p>
          <a:endParaRPr lang="pt-BR"/>
        </a:p>
      </dgm:t>
    </dgm:pt>
    <dgm:pt modelId="{AEB10AD0-DFF9-4BBB-8C64-26D1F148C57D}" type="pres">
      <dgm:prSet presAssocID="{CF04613E-0BA0-4DCF-8E09-A248B99EECE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0719C4-1EE2-40BF-BCF7-3CB2BC4CE395}" type="pres">
      <dgm:prSet presAssocID="{8E6416E3-8F45-4BF2-808D-63BAEC44A8E4}" presName="root" presStyleCnt="0"/>
      <dgm:spPr/>
    </dgm:pt>
    <dgm:pt modelId="{6EE96DFD-3959-47A0-9F22-E373B72D4846}" type="pres">
      <dgm:prSet presAssocID="{8E6416E3-8F45-4BF2-808D-63BAEC44A8E4}" presName="rootComposite" presStyleCnt="0"/>
      <dgm:spPr/>
    </dgm:pt>
    <dgm:pt modelId="{31EF1C61-494E-4B2A-BBB6-516078978F15}" type="pres">
      <dgm:prSet presAssocID="{8E6416E3-8F45-4BF2-808D-63BAEC44A8E4}" presName="rootText" presStyleLbl="node1" presStyleIdx="0" presStyleCnt="4"/>
      <dgm:spPr/>
    </dgm:pt>
    <dgm:pt modelId="{059655C1-81B3-40B0-9EC4-D817D34A0D26}" type="pres">
      <dgm:prSet presAssocID="{8E6416E3-8F45-4BF2-808D-63BAEC44A8E4}" presName="rootConnector" presStyleLbl="node1" presStyleIdx="0" presStyleCnt="4"/>
      <dgm:spPr/>
    </dgm:pt>
    <dgm:pt modelId="{DA83694D-125D-4E39-B399-01C5084C0512}" type="pres">
      <dgm:prSet presAssocID="{8E6416E3-8F45-4BF2-808D-63BAEC44A8E4}" presName="childShape" presStyleCnt="0"/>
      <dgm:spPr/>
    </dgm:pt>
    <dgm:pt modelId="{F947D0B2-ABD5-4CE1-8C92-08B3BE6C9B0D}" type="pres">
      <dgm:prSet presAssocID="{9F1B8FF0-D11F-4EC7-BA30-C91B27AD87C1}" presName="root" presStyleCnt="0"/>
      <dgm:spPr/>
    </dgm:pt>
    <dgm:pt modelId="{111384AF-A1B2-47A6-A161-4557FC4627E5}" type="pres">
      <dgm:prSet presAssocID="{9F1B8FF0-D11F-4EC7-BA30-C91B27AD87C1}" presName="rootComposite" presStyleCnt="0"/>
      <dgm:spPr/>
    </dgm:pt>
    <dgm:pt modelId="{E5AC564A-570B-4E5E-8FF5-66CBFFDEEE55}" type="pres">
      <dgm:prSet presAssocID="{9F1B8FF0-D11F-4EC7-BA30-C91B27AD87C1}" presName="rootText" presStyleLbl="node1" presStyleIdx="1" presStyleCnt="4"/>
      <dgm:spPr/>
    </dgm:pt>
    <dgm:pt modelId="{005DA51B-6736-449F-99FD-B04DEA014F4D}" type="pres">
      <dgm:prSet presAssocID="{9F1B8FF0-D11F-4EC7-BA30-C91B27AD87C1}" presName="rootConnector" presStyleLbl="node1" presStyleIdx="1" presStyleCnt="4"/>
      <dgm:spPr/>
    </dgm:pt>
    <dgm:pt modelId="{094969E2-1F6A-4F45-BF50-B2D1B0F7844F}" type="pres">
      <dgm:prSet presAssocID="{9F1B8FF0-D11F-4EC7-BA30-C91B27AD87C1}" presName="childShape" presStyleCnt="0"/>
      <dgm:spPr/>
    </dgm:pt>
    <dgm:pt modelId="{799C0E97-1841-43FD-B47D-ED67E5DEEE51}" type="pres">
      <dgm:prSet presAssocID="{A428C5B1-0BDD-42AC-9BF5-2D0A74EDF86B}" presName="root" presStyleCnt="0"/>
      <dgm:spPr/>
    </dgm:pt>
    <dgm:pt modelId="{F4BDEB1E-AEE5-46CA-92FD-9EAF676E3059}" type="pres">
      <dgm:prSet presAssocID="{A428C5B1-0BDD-42AC-9BF5-2D0A74EDF86B}" presName="rootComposite" presStyleCnt="0"/>
      <dgm:spPr/>
    </dgm:pt>
    <dgm:pt modelId="{488033C0-C1A0-4152-BB3C-282384D779E3}" type="pres">
      <dgm:prSet presAssocID="{A428C5B1-0BDD-42AC-9BF5-2D0A74EDF86B}" presName="rootText" presStyleLbl="node1" presStyleIdx="2" presStyleCnt="4"/>
      <dgm:spPr/>
    </dgm:pt>
    <dgm:pt modelId="{BEC10175-B63C-4CE6-8A94-86D20703606F}" type="pres">
      <dgm:prSet presAssocID="{A428C5B1-0BDD-42AC-9BF5-2D0A74EDF86B}" presName="rootConnector" presStyleLbl="node1" presStyleIdx="2" presStyleCnt="4"/>
      <dgm:spPr/>
    </dgm:pt>
    <dgm:pt modelId="{4E324B94-9D03-48EE-B187-678593F2C040}" type="pres">
      <dgm:prSet presAssocID="{A428C5B1-0BDD-42AC-9BF5-2D0A74EDF86B}" presName="childShape" presStyleCnt="0"/>
      <dgm:spPr/>
    </dgm:pt>
    <dgm:pt modelId="{569CA0CE-C110-48C1-A5A5-D78238A77841}" type="pres">
      <dgm:prSet presAssocID="{44711A3D-B507-4A63-B9D5-D29CAA6445F7}" presName="root" presStyleCnt="0"/>
      <dgm:spPr/>
    </dgm:pt>
    <dgm:pt modelId="{D9536F66-7648-4148-BCC3-2F8BE2751DCA}" type="pres">
      <dgm:prSet presAssocID="{44711A3D-B507-4A63-B9D5-D29CAA6445F7}" presName="rootComposite" presStyleCnt="0"/>
      <dgm:spPr/>
    </dgm:pt>
    <dgm:pt modelId="{482A7B06-C482-4FEE-BEFC-F51211E45178}" type="pres">
      <dgm:prSet presAssocID="{44711A3D-B507-4A63-B9D5-D29CAA6445F7}" presName="rootText" presStyleLbl="node1" presStyleIdx="3" presStyleCnt="4"/>
      <dgm:spPr/>
    </dgm:pt>
    <dgm:pt modelId="{C09085BB-6A8C-4EDA-B6B9-61404BD49215}" type="pres">
      <dgm:prSet presAssocID="{44711A3D-B507-4A63-B9D5-D29CAA6445F7}" presName="rootConnector" presStyleLbl="node1" presStyleIdx="3" presStyleCnt="4"/>
      <dgm:spPr/>
    </dgm:pt>
    <dgm:pt modelId="{4B367FB7-C72B-4550-AF84-A936D478C998}" type="pres">
      <dgm:prSet presAssocID="{44711A3D-B507-4A63-B9D5-D29CAA6445F7}" presName="childShape" presStyleCnt="0"/>
      <dgm:spPr/>
    </dgm:pt>
  </dgm:ptLst>
  <dgm:cxnLst>
    <dgm:cxn modelId="{0871B805-443D-4CCE-A7ED-30B17CC608D3}" type="presOf" srcId="{44711A3D-B507-4A63-B9D5-D29CAA6445F7}" destId="{482A7B06-C482-4FEE-BEFC-F51211E45178}" srcOrd="0" destOrd="0" presId="urn:microsoft.com/office/officeart/2005/8/layout/hierarchy3"/>
    <dgm:cxn modelId="{FC45BC20-D93E-468C-818D-65CC21175D0D}" type="presOf" srcId="{8E6416E3-8F45-4BF2-808D-63BAEC44A8E4}" destId="{059655C1-81B3-40B0-9EC4-D817D34A0D26}" srcOrd="1" destOrd="0" presId="urn:microsoft.com/office/officeart/2005/8/layout/hierarchy3"/>
    <dgm:cxn modelId="{24257D27-81DC-449A-B0A0-3D701AE8E2B4}" srcId="{CF04613E-0BA0-4DCF-8E09-A248B99EECE8}" destId="{44711A3D-B507-4A63-B9D5-D29CAA6445F7}" srcOrd="3" destOrd="0" parTransId="{86350142-90E0-413A-8C81-E1F462DEBFBB}" sibTransId="{A3CEF72E-C59D-4519-B1CD-4B87C8366D06}"/>
    <dgm:cxn modelId="{68D1A13E-A2EC-4A39-A1CA-03A5B00DAAA2}" srcId="{CF04613E-0BA0-4DCF-8E09-A248B99EECE8}" destId="{8E6416E3-8F45-4BF2-808D-63BAEC44A8E4}" srcOrd="0" destOrd="0" parTransId="{CA5AA07F-4776-426E-89B3-5BBB2E531471}" sibTransId="{518F2BC8-D434-4F38-9CD1-1110600929AF}"/>
    <dgm:cxn modelId="{7F7B2765-6BEE-4E37-9475-57F378E66E93}" type="presOf" srcId="{8E6416E3-8F45-4BF2-808D-63BAEC44A8E4}" destId="{31EF1C61-494E-4B2A-BBB6-516078978F15}" srcOrd="0" destOrd="0" presId="urn:microsoft.com/office/officeart/2005/8/layout/hierarchy3"/>
    <dgm:cxn modelId="{FB27B86B-E7D0-4F5B-8D17-291B4B6BC392}" srcId="{CF04613E-0BA0-4DCF-8E09-A248B99EECE8}" destId="{9F1B8FF0-D11F-4EC7-BA30-C91B27AD87C1}" srcOrd="1" destOrd="0" parTransId="{28481C8B-0729-44C5-9FC4-460A26B48D47}" sibTransId="{613A49C4-968F-4E90-91AE-9AFC322E61D0}"/>
    <dgm:cxn modelId="{1EE9386C-1B3A-486A-8F63-14B29A104486}" type="presOf" srcId="{A428C5B1-0BDD-42AC-9BF5-2D0A74EDF86B}" destId="{488033C0-C1A0-4152-BB3C-282384D779E3}" srcOrd="0" destOrd="0" presId="urn:microsoft.com/office/officeart/2005/8/layout/hierarchy3"/>
    <dgm:cxn modelId="{206AB771-C07F-452E-B782-D10A296ECD9F}" type="presOf" srcId="{CF04613E-0BA0-4DCF-8E09-A248B99EECE8}" destId="{AEB10AD0-DFF9-4BBB-8C64-26D1F148C57D}" srcOrd="0" destOrd="0" presId="urn:microsoft.com/office/officeart/2005/8/layout/hierarchy3"/>
    <dgm:cxn modelId="{75DE3A87-7755-4706-B69E-4B825D06F6A5}" type="presOf" srcId="{9F1B8FF0-D11F-4EC7-BA30-C91B27AD87C1}" destId="{005DA51B-6736-449F-99FD-B04DEA014F4D}" srcOrd="1" destOrd="0" presId="urn:microsoft.com/office/officeart/2005/8/layout/hierarchy3"/>
    <dgm:cxn modelId="{B996C2AB-71CA-4299-8845-63F96F6CDFB5}" type="presOf" srcId="{9F1B8FF0-D11F-4EC7-BA30-C91B27AD87C1}" destId="{E5AC564A-570B-4E5E-8FF5-66CBFFDEEE55}" srcOrd="0" destOrd="0" presId="urn:microsoft.com/office/officeart/2005/8/layout/hierarchy3"/>
    <dgm:cxn modelId="{C15ACBB4-0831-4C1E-8227-963DD556BACF}" srcId="{CF04613E-0BA0-4DCF-8E09-A248B99EECE8}" destId="{A428C5B1-0BDD-42AC-9BF5-2D0A74EDF86B}" srcOrd="2" destOrd="0" parTransId="{80798C3A-F36F-4A87-9107-2F1FC4A92E10}" sibTransId="{A7A78CA6-0C11-4546-ACBC-B29C7D453675}"/>
    <dgm:cxn modelId="{FA0A61BD-EDEB-40ED-BF00-A0AAF26FC9D5}" type="presOf" srcId="{A428C5B1-0BDD-42AC-9BF5-2D0A74EDF86B}" destId="{BEC10175-B63C-4CE6-8A94-86D20703606F}" srcOrd="1" destOrd="0" presId="urn:microsoft.com/office/officeart/2005/8/layout/hierarchy3"/>
    <dgm:cxn modelId="{7FED71C8-C27F-407C-9496-8C66053C5BB8}" type="presOf" srcId="{44711A3D-B507-4A63-B9D5-D29CAA6445F7}" destId="{C09085BB-6A8C-4EDA-B6B9-61404BD49215}" srcOrd="1" destOrd="0" presId="urn:microsoft.com/office/officeart/2005/8/layout/hierarchy3"/>
    <dgm:cxn modelId="{064B4E6E-C041-4A6E-8241-87749BB0CCC2}" type="presParOf" srcId="{AEB10AD0-DFF9-4BBB-8C64-26D1F148C57D}" destId="{F10719C4-1EE2-40BF-BCF7-3CB2BC4CE395}" srcOrd="0" destOrd="0" presId="urn:microsoft.com/office/officeart/2005/8/layout/hierarchy3"/>
    <dgm:cxn modelId="{3D54D34B-9417-4DE3-9A3D-18129DC20968}" type="presParOf" srcId="{F10719C4-1EE2-40BF-BCF7-3CB2BC4CE395}" destId="{6EE96DFD-3959-47A0-9F22-E373B72D4846}" srcOrd="0" destOrd="0" presId="urn:microsoft.com/office/officeart/2005/8/layout/hierarchy3"/>
    <dgm:cxn modelId="{3FA2F494-B65B-4503-8838-952117B77190}" type="presParOf" srcId="{6EE96DFD-3959-47A0-9F22-E373B72D4846}" destId="{31EF1C61-494E-4B2A-BBB6-516078978F15}" srcOrd="0" destOrd="0" presId="urn:microsoft.com/office/officeart/2005/8/layout/hierarchy3"/>
    <dgm:cxn modelId="{52B210E9-BD6D-45A3-A587-A3C3E271E2C2}" type="presParOf" srcId="{6EE96DFD-3959-47A0-9F22-E373B72D4846}" destId="{059655C1-81B3-40B0-9EC4-D817D34A0D26}" srcOrd="1" destOrd="0" presId="urn:microsoft.com/office/officeart/2005/8/layout/hierarchy3"/>
    <dgm:cxn modelId="{1C426FF4-53D4-4A2D-AC58-62B7B03F31A1}" type="presParOf" srcId="{F10719C4-1EE2-40BF-BCF7-3CB2BC4CE395}" destId="{DA83694D-125D-4E39-B399-01C5084C0512}" srcOrd="1" destOrd="0" presId="urn:microsoft.com/office/officeart/2005/8/layout/hierarchy3"/>
    <dgm:cxn modelId="{FEC2FE02-176E-4ECD-AEB8-2B7278B0B2E8}" type="presParOf" srcId="{AEB10AD0-DFF9-4BBB-8C64-26D1F148C57D}" destId="{F947D0B2-ABD5-4CE1-8C92-08B3BE6C9B0D}" srcOrd="1" destOrd="0" presId="urn:microsoft.com/office/officeart/2005/8/layout/hierarchy3"/>
    <dgm:cxn modelId="{784ACFE9-5B33-47CA-938C-DE5157C36EEE}" type="presParOf" srcId="{F947D0B2-ABD5-4CE1-8C92-08B3BE6C9B0D}" destId="{111384AF-A1B2-47A6-A161-4557FC4627E5}" srcOrd="0" destOrd="0" presId="urn:microsoft.com/office/officeart/2005/8/layout/hierarchy3"/>
    <dgm:cxn modelId="{5DDA6918-B04C-47C9-B21A-EE9859A08EB5}" type="presParOf" srcId="{111384AF-A1B2-47A6-A161-4557FC4627E5}" destId="{E5AC564A-570B-4E5E-8FF5-66CBFFDEEE55}" srcOrd="0" destOrd="0" presId="urn:microsoft.com/office/officeart/2005/8/layout/hierarchy3"/>
    <dgm:cxn modelId="{16476846-0D22-4EAB-BD1D-D8EC1300499D}" type="presParOf" srcId="{111384AF-A1B2-47A6-A161-4557FC4627E5}" destId="{005DA51B-6736-449F-99FD-B04DEA014F4D}" srcOrd="1" destOrd="0" presId="urn:microsoft.com/office/officeart/2005/8/layout/hierarchy3"/>
    <dgm:cxn modelId="{D07883A4-325A-4FCB-9CED-939E7AF9C12A}" type="presParOf" srcId="{F947D0B2-ABD5-4CE1-8C92-08B3BE6C9B0D}" destId="{094969E2-1F6A-4F45-BF50-B2D1B0F7844F}" srcOrd="1" destOrd="0" presId="urn:microsoft.com/office/officeart/2005/8/layout/hierarchy3"/>
    <dgm:cxn modelId="{92B8AFC0-D192-45D4-9A0F-108E719A19EA}" type="presParOf" srcId="{AEB10AD0-DFF9-4BBB-8C64-26D1F148C57D}" destId="{799C0E97-1841-43FD-B47D-ED67E5DEEE51}" srcOrd="2" destOrd="0" presId="urn:microsoft.com/office/officeart/2005/8/layout/hierarchy3"/>
    <dgm:cxn modelId="{AA7884CF-D7EB-4237-B4DF-7AA1EB25ED30}" type="presParOf" srcId="{799C0E97-1841-43FD-B47D-ED67E5DEEE51}" destId="{F4BDEB1E-AEE5-46CA-92FD-9EAF676E3059}" srcOrd="0" destOrd="0" presId="urn:microsoft.com/office/officeart/2005/8/layout/hierarchy3"/>
    <dgm:cxn modelId="{FD1F64EE-0B16-4B67-9F51-44C3B9837BE3}" type="presParOf" srcId="{F4BDEB1E-AEE5-46CA-92FD-9EAF676E3059}" destId="{488033C0-C1A0-4152-BB3C-282384D779E3}" srcOrd="0" destOrd="0" presId="urn:microsoft.com/office/officeart/2005/8/layout/hierarchy3"/>
    <dgm:cxn modelId="{F40E9B8A-AE9B-4C3C-B223-3B906905F5EF}" type="presParOf" srcId="{F4BDEB1E-AEE5-46CA-92FD-9EAF676E3059}" destId="{BEC10175-B63C-4CE6-8A94-86D20703606F}" srcOrd="1" destOrd="0" presId="urn:microsoft.com/office/officeart/2005/8/layout/hierarchy3"/>
    <dgm:cxn modelId="{378EA35F-F797-452D-BAB9-0D2EC6CDE082}" type="presParOf" srcId="{799C0E97-1841-43FD-B47D-ED67E5DEEE51}" destId="{4E324B94-9D03-48EE-B187-678593F2C040}" srcOrd="1" destOrd="0" presId="urn:microsoft.com/office/officeart/2005/8/layout/hierarchy3"/>
    <dgm:cxn modelId="{4854F958-E882-4CC0-AE73-C3DD80787D5D}" type="presParOf" srcId="{AEB10AD0-DFF9-4BBB-8C64-26D1F148C57D}" destId="{569CA0CE-C110-48C1-A5A5-D78238A77841}" srcOrd="3" destOrd="0" presId="urn:microsoft.com/office/officeart/2005/8/layout/hierarchy3"/>
    <dgm:cxn modelId="{B47D5D58-44B9-4284-9DDA-302AE4BF8098}" type="presParOf" srcId="{569CA0CE-C110-48C1-A5A5-D78238A77841}" destId="{D9536F66-7648-4148-BCC3-2F8BE2751DCA}" srcOrd="0" destOrd="0" presId="urn:microsoft.com/office/officeart/2005/8/layout/hierarchy3"/>
    <dgm:cxn modelId="{E5C4E2D9-78FE-4778-B791-830A2503D9D2}" type="presParOf" srcId="{D9536F66-7648-4148-BCC3-2F8BE2751DCA}" destId="{482A7B06-C482-4FEE-BEFC-F51211E45178}" srcOrd="0" destOrd="0" presId="urn:microsoft.com/office/officeart/2005/8/layout/hierarchy3"/>
    <dgm:cxn modelId="{76578EF2-8C9B-4BE9-ACF5-AD31A72786A9}" type="presParOf" srcId="{D9536F66-7648-4148-BCC3-2F8BE2751DCA}" destId="{C09085BB-6A8C-4EDA-B6B9-61404BD49215}" srcOrd="1" destOrd="0" presId="urn:microsoft.com/office/officeart/2005/8/layout/hierarchy3"/>
    <dgm:cxn modelId="{67863B7D-6E97-47FC-B3B9-A580C99DCF91}" type="presParOf" srcId="{569CA0CE-C110-48C1-A5A5-D78238A77841}" destId="{4B367FB7-C72B-4550-AF84-A936D478C99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EB1071-EFBD-4811-BE69-99EE92453B57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pt-BR"/>
        </a:p>
      </dgm:t>
    </dgm:pt>
    <dgm:pt modelId="{87D6B5A6-7C9E-4C7E-920A-095B718F73B1}">
      <dgm:prSet/>
      <dgm:spPr/>
      <dgm:t>
        <a:bodyPr/>
        <a:lstStyle/>
        <a:p>
          <a:r>
            <a:rPr lang="pt-BR" dirty="0"/>
            <a:t>É esse caminho que permite </a:t>
          </a:r>
          <a:r>
            <a:rPr lang="pt-BR" b="1" dirty="0"/>
            <a:t>construir uma solução com sentido</a:t>
          </a:r>
          <a:r>
            <a:rPr lang="pt-BR" dirty="0"/>
            <a:t>, e não apenas oferecer produtos.</a:t>
          </a:r>
        </a:p>
      </dgm:t>
    </dgm:pt>
    <dgm:pt modelId="{C56DE43C-2247-418D-A95C-BC0836C41BD2}" type="parTrans" cxnId="{F8535926-9F95-45F7-93CC-87E3CCEF8FD6}">
      <dgm:prSet/>
      <dgm:spPr/>
      <dgm:t>
        <a:bodyPr/>
        <a:lstStyle/>
        <a:p>
          <a:endParaRPr lang="pt-BR"/>
        </a:p>
      </dgm:t>
    </dgm:pt>
    <dgm:pt modelId="{FD371974-68CF-433B-989B-7C3787A27195}" type="sibTrans" cxnId="{F8535926-9F95-45F7-93CC-87E3CCEF8FD6}">
      <dgm:prSet/>
      <dgm:spPr/>
      <dgm:t>
        <a:bodyPr/>
        <a:lstStyle/>
        <a:p>
          <a:endParaRPr lang="pt-BR"/>
        </a:p>
      </dgm:t>
    </dgm:pt>
    <dgm:pt modelId="{24FCC5B0-39A4-42FF-B02A-AA930B0AD315}" type="pres">
      <dgm:prSet presAssocID="{B4EB1071-EFBD-4811-BE69-99EE92453B57}" presName="linear" presStyleCnt="0">
        <dgm:presLayoutVars>
          <dgm:animLvl val="lvl"/>
          <dgm:resizeHandles val="exact"/>
        </dgm:presLayoutVars>
      </dgm:prSet>
      <dgm:spPr/>
    </dgm:pt>
    <dgm:pt modelId="{BB220281-E2EF-4D22-98FC-ABB12013CB04}" type="pres">
      <dgm:prSet presAssocID="{87D6B5A6-7C9E-4C7E-920A-095B718F73B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8535926-9F95-45F7-93CC-87E3CCEF8FD6}" srcId="{B4EB1071-EFBD-4811-BE69-99EE92453B57}" destId="{87D6B5A6-7C9E-4C7E-920A-095B718F73B1}" srcOrd="0" destOrd="0" parTransId="{C56DE43C-2247-418D-A95C-BC0836C41BD2}" sibTransId="{FD371974-68CF-433B-989B-7C3787A27195}"/>
    <dgm:cxn modelId="{EEB7E33C-5927-41C5-B055-6520247B7345}" type="presOf" srcId="{87D6B5A6-7C9E-4C7E-920A-095B718F73B1}" destId="{BB220281-E2EF-4D22-98FC-ABB12013CB04}" srcOrd="0" destOrd="0" presId="urn:microsoft.com/office/officeart/2005/8/layout/vList2"/>
    <dgm:cxn modelId="{E364C94B-FE4A-4F28-BF97-A8DCC2CD9154}" type="presOf" srcId="{B4EB1071-EFBD-4811-BE69-99EE92453B57}" destId="{24FCC5B0-39A4-42FF-B02A-AA930B0AD315}" srcOrd="0" destOrd="0" presId="urn:microsoft.com/office/officeart/2005/8/layout/vList2"/>
    <dgm:cxn modelId="{A200C7AB-8287-4C2C-AEDA-3221599ED409}" type="presParOf" srcId="{24FCC5B0-39A4-42FF-B02A-AA930B0AD315}" destId="{BB220281-E2EF-4D22-98FC-ABB12013CB04}" srcOrd="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05A4B51-BC1F-4810-A99B-8BB1D3AC8B5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pt-BR"/>
        </a:p>
      </dgm:t>
    </dgm:pt>
    <dgm:pt modelId="{5346CE43-89ED-46BA-A126-530F76081539}">
      <dgm:prSet/>
      <dgm:spPr/>
      <dgm:t>
        <a:bodyPr/>
        <a:lstStyle/>
        <a:p>
          <a:r>
            <a:rPr lang="pt-BR" b="1" dirty="0"/>
            <a:t>Passo 1 → Situação</a:t>
          </a:r>
          <a:endParaRPr lang="pt-BR" dirty="0"/>
        </a:p>
      </dgm:t>
    </dgm:pt>
    <dgm:pt modelId="{7427018D-1C37-47C8-8345-4E28F6E26867}" type="parTrans" cxnId="{78FF6EE5-DD97-43A2-A836-49B39455CDB0}">
      <dgm:prSet/>
      <dgm:spPr/>
      <dgm:t>
        <a:bodyPr/>
        <a:lstStyle/>
        <a:p>
          <a:endParaRPr lang="pt-BR"/>
        </a:p>
      </dgm:t>
    </dgm:pt>
    <dgm:pt modelId="{C969EF97-755D-488B-9C8C-2FE2A32EB3B7}" type="sibTrans" cxnId="{78FF6EE5-DD97-43A2-A836-49B39455CDB0}">
      <dgm:prSet/>
      <dgm:spPr/>
      <dgm:t>
        <a:bodyPr/>
        <a:lstStyle/>
        <a:p>
          <a:endParaRPr lang="pt-BR"/>
        </a:p>
      </dgm:t>
    </dgm:pt>
    <dgm:pt modelId="{7F472C0D-61AA-4353-AFDD-5AF3ADCE9BA6}" type="pres">
      <dgm:prSet presAssocID="{005A4B51-BC1F-4810-A99B-8BB1D3AC8B55}" presName="linear" presStyleCnt="0">
        <dgm:presLayoutVars>
          <dgm:animLvl val="lvl"/>
          <dgm:resizeHandles val="exact"/>
        </dgm:presLayoutVars>
      </dgm:prSet>
      <dgm:spPr/>
    </dgm:pt>
    <dgm:pt modelId="{C2D16168-CF03-4F6F-8B13-BAC5875E04E5}" type="pres">
      <dgm:prSet presAssocID="{5346CE43-89ED-46BA-A126-530F7608153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0A2C308-AEBC-4CCF-B995-11D9AEA629BD}" type="presOf" srcId="{005A4B51-BC1F-4810-A99B-8BB1D3AC8B55}" destId="{7F472C0D-61AA-4353-AFDD-5AF3ADCE9BA6}" srcOrd="0" destOrd="0" presId="urn:microsoft.com/office/officeart/2005/8/layout/vList2"/>
    <dgm:cxn modelId="{0B75B6B6-7471-48A8-BDE8-5D2DA9DD99D1}" type="presOf" srcId="{5346CE43-89ED-46BA-A126-530F76081539}" destId="{C2D16168-CF03-4F6F-8B13-BAC5875E04E5}" srcOrd="0" destOrd="0" presId="urn:microsoft.com/office/officeart/2005/8/layout/vList2"/>
    <dgm:cxn modelId="{78FF6EE5-DD97-43A2-A836-49B39455CDB0}" srcId="{005A4B51-BC1F-4810-A99B-8BB1D3AC8B55}" destId="{5346CE43-89ED-46BA-A126-530F76081539}" srcOrd="0" destOrd="0" parTransId="{7427018D-1C37-47C8-8345-4E28F6E26867}" sibTransId="{C969EF97-755D-488B-9C8C-2FE2A32EB3B7}"/>
    <dgm:cxn modelId="{8505FB85-D72A-4286-98CE-609C7E47352C}" type="presParOf" srcId="{7F472C0D-61AA-4353-AFDD-5AF3ADCE9BA6}" destId="{C2D16168-CF03-4F6F-8B13-BAC5875E04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D0B7D50-6953-4B7A-8AEB-0F4982E91895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8573EEEA-EEB1-4748-98CB-ABC75AD17BB0}">
      <dgm:prSet/>
      <dgm:spPr/>
      <dgm:t>
        <a:bodyPr/>
        <a:lstStyle/>
        <a:p>
          <a:r>
            <a:rPr lang="pt-BR" b="1" dirty="0"/>
            <a:t>Passo 2 → Problema</a:t>
          </a:r>
          <a:endParaRPr lang="pt-BR" dirty="0"/>
        </a:p>
      </dgm:t>
    </dgm:pt>
    <dgm:pt modelId="{FE0AE09F-1114-4674-8F7F-8540825B5129}" type="parTrans" cxnId="{799BC429-9562-418E-A192-8591722F8EF2}">
      <dgm:prSet/>
      <dgm:spPr/>
      <dgm:t>
        <a:bodyPr/>
        <a:lstStyle/>
        <a:p>
          <a:endParaRPr lang="pt-BR"/>
        </a:p>
      </dgm:t>
    </dgm:pt>
    <dgm:pt modelId="{BD5A8D09-9DF4-48A4-8EF2-2A90985B0FC2}" type="sibTrans" cxnId="{799BC429-9562-418E-A192-8591722F8EF2}">
      <dgm:prSet/>
      <dgm:spPr/>
      <dgm:t>
        <a:bodyPr/>
        <a:lstStyle/>
        <a:p>
          <a:endParaRPr lang="pt-BR"/>
        </a:p>
      </dgm:t>
    </dgm:pt>
    <dgm:pt modelId="{195E3181-9150-48D6-8C47-1EECFDBF6BF2}" type="pres">
      <dgm:prSet presAssocID="{8D0B7D50-6953-4B7A-8AEB-0F4982E91895}" presName="linear" presStyleCnt="0">
        <dgm:presLayoutVars>
          <dgm:animLvl val="lvl"/>
          <dgm:resizeHandles val="exact"/>
        </dgm:presLayoutVars>
      </dgm:prSet>
      <dgm:spPr/>
    </dgm:pt>
    <dgm:pt modelId="{81996EC1-0F06-4552-95EF-FA32A9EA63DF}" type="pres">
      <dgm:prSet presAssocID="{8573EEEA-EEB1-4748-98CB-ABC75AD17BB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99BC429-9562-418E-A192-8591722F8EF2}" srcId="{8D0B7D50-6953-4B7A-8AEB-0F4982E91895}" destId="{8573EEEA-EEB1-4748-98CB-ABC75AD17BB0}" srcOrd="0" destOrd="0" parTransId="{FE0AE09F-1114-4674-8F7F-8540825B5129}" sibTransId="{BD5A8D09-9DF4-48A4-8EF2-2A90985B0FC2}"/>
    <dgm:cxn modelId="{EF4E6C4D-FE7F-46E0-81CA-DB50538CDFC2}" type="presOf" srcId="{8D0B7D50-6953-4B7A-8AEB-0F4982E91895}" destId="{195E3181-9150-48D6-8C47-1EECFDBF6BF2}" srcOrd="0" destOrd="0" presId="urn:microsoft.com/office/officeart/2005/8/layout/vList2"/>
    <dgm:cxn modelId="{6E4B9CB2-5265-46F9-8805-EBA5E229C1F5}" type="presOf" srcId="{8573EEEA-EEB1-4748-98CB-ABC75AD17BB0}" destId="{81996EC1-0F06-4552-95EF-FA32A9EA63DF}" srcOrd="0" destOrd="0" presId="urn:microsoft.com/office/officeart/2005/8/layout/vList2"/>
    <dgm:cxn modelId="{7E42FA96-F1EF-4BF1-9B3C-D88110F8F87D}" type="presParOf" srcId="{195E3181-9150-48D6-8C47-1EECFDBF6BF2}" destId="{81996EC1-0F06-4552-95EF-FA32A9EA63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EDC43D5-0714-4465-B9F4-D8C02E742944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5131A6FE-3810-49DF-8967-336148B5358F}">
      <dgm:prSet/>
      <dgm:spPr/>
      <dgm:t>
        <a:bodyPr/>
        <a:lstStyle/>
        <a:p>
          <a:r>
            <a:rPr lang="pt-BR" b="1"/>
            <a:t>Passo 3 → Impacto</a:t>
          </a:r>
          <a:endParaRPr lang="pt-BR"/>
        </a:p>
      </dgm:t>
    </dgm:pt>
    <dgm:pt modelId="{2056487E-F588-4B67-9CCA-C119FE72F8BD}" type="parTrans" cxnId="{526EE422-08A9-4139-A320-686B5804D965}">
      <dgm:prSet/>
      <dgm:spPr/>
      <dgm:t>
        <a:bodyPr/>
        <a:lstStyle/>
        <a:p>
          <a:endParaRPr lang="pt-BR"/>
        </a:p>
      </dgm:t>
    </dgm:pt>
    <dgm:pt modelId="{CFD55485-4D28-45FC-932F-0DAE760CFBC4}" type="sibTrans" cxnId="{526EE422-08A9-4139-A320-686B5804D965}">
      <dgm:prSet/>
      <dgm:spPr/>
      <dgm:t>
        <a:bodyPr/>
        <a:lstStyle/>
        <a:p>
          <a:endParaRPr lang="pt-BR"/>
        </a:p>
      </dgm:t>
    </dgm:pt>
    <dgm:pt modelId="{A502079F-C7A5-46EE-BF43-06737A0D6E3C}" type="pres">
      <dgm:prSet presAssocID="{5EDC43D5-0714-4465-B9F4-D8C02E742944}" presName="linear" presStyleCnt="0">
        <dgm:presLayoutVars>
          <dgm:animLvl val="lvl"/>
          <dgm:resizeHandles val="exact"/>
        </dgm:presLayoutVars>
      </dgm:prSet>
      <dgm:spPr/>
    </dgm:pt>
    <dgm:pt modelId="{AD9B15AD-E8B6-4719-B917-441F6CA4F0FC}" type="pres">
      <dgm:prSet presAssocID="{5131A6FE-3810-49DF-8967-336148B5358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4412915-88FC-445B-BCB5-9B05EED80F97}" type="presOf" srcId="{5131A6FE-3810-49DF-8967-336148B5358F}" destId="{AD9B15AD-E8B6-4719-B917-441F6CA4F0FC}" srcOrd="0" destOrd="0" presId="urn:microsoft.com/office/officeart/2005/8/layout/vList2"/>
    <dgm:cxn modelId="{526EE422-08A9-4139-A320-686B5804D965}" srcId="{5EDC43D5-0714-4465-B9F4-D8C02E742944}" destId="{5131A6FE-3810-49DF-8967-336148B5358F}" srcOrd="0" destOrd="0" parTransId="{2056487E-F588-4B67-9CCA-C119FE72F8BD}" sibTransId="{CFD55485-4D28-45FC-932F-0DAE760CFBC4}"/>
    <dgm:cxn modelId="{6098A031-BB94-407B-9CE5-F8548ACB367E}" type="presOf" srcId="{5EDC43D5-0714-4465-B9F4-D8C02E742944}" destId="{A502079F-C7A5-46EE-BF43-06737A0D6E3C}" srcOrd="0" destOrd="0" presId="urn:microsoft.com/office/officeart/2005/8/layout/vList2"/>
    <dgm:cxn modelId="{2C2CE421-AAF8-4E5E-94AE-87F099BD71CB}" type="presParOf" srcId="{A502079F-C7A5-46EE-BF43-06737A0D6E3C}" destId="{AD9B15AD-E8B6-4719-B917-441F6CA4F0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4C312E-989A-4BC4-B50F-382E7C2E3B07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C49D4F1F-BB51-41C6-B661-40E66D689BD3}">
      <dgm:prSet/>
      <dgm:spPr/>
      <dgm:t>
        <a:bodyPr/>
        <a:lstStyle/>
        <a:p>
          <a:r>
            <a:rPr lang="pt-BR" b="1"/>
            <a:t>Passo 4 → Necessidade</a:t>
          </a:r>
          <a:endParaRPr lang="pt-BR"/>
        </a:p>
      </dgm:t>
    </dgm:pt>
    <dgm:pt modelId="{B8AF3C18-5BBC-4790-806A-13A8F3865605}" type="parTrans" cxnId="{B64A9265-EDEF-44A7-95B0-A9B8954EDD12}">
      <dgm:prSet/>
      <dgm:spPr/>
      <dgm:t>
        <a:bodyPr/>
        <a:lstStyle/>
        <a:p>
          <a:endParaRPr lang="pt-BR"/>
        </a:p>
      </dgm:t>
    </dgm:pt>
    <dgm:pt modelId="{2E6CFED1-ADE3-4F2F-9868-26EE6772FB6F}" type="sibTrans" cxnId="{B64A9265-EDEF-44A7-95B0-A9B8954EDD12}">
      <dgm:prSet/>
      <dgm:spPr/>
      <dgm:t>
        <a:bodyPr/>
        <a:lstStyle/>
        <a:p>
          <a:endParaRPr lang="pt-BR"/>
        </a:p>
      </dgm:t>
    </dgm:pt>
    <dgm:pt modelId="{46657985-8CA0-4962-9FFA-01C30E9ADE2F}" type="pres">
      <dgm:prSet presAssocID="{354C312E-989A-4BC4-B50F-382E7C2E3B07}" presName="linear" presStyleCnt="0">
        <dgm:presLayoutVars>
          <dgm:animLvl val="lvl"/>
          <dgm:resizeHandles val="exact"/>
        </dgm:presLayoutVars>
      </dgm:prSet>
      <dgm:spPr/>
    </dgm:pt>
    <dgm:pt modelId="{6B6457DB-FE33-424D-B419-2FF0E122F9C0}" type="pres">
      <dgm:prSet presAssocID="{C49D4F1F-BB51-41C6-B661-40E66D689BD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64A9265-EDEF-44A7-95B0-A9B8954EDD12}" srcId="{354C312E-989A-4BC4-B50F-382E7C2E3B07}" destId="{C49D4F1F-BB51-41C6-B661-40E66D689BD3}" srcOrd="0" destOrd="0" parTransId="{B8AF3C18-5BBC-4790-806A-13A8F3865605}" sibTransId="{2E6CFED1-ADE3-4F2F-9868-26EE6772FB6F}"/>
    <dgm:cxn modelId="{674EBAA1-D941-40DB-AEB4-8FCC2991A658}" type="presOf" srcId="{354C312E-989A-4BC4-B50F-382E7C2E3B07}" destId="{46657985-8CA0-4962-9FFA-01C30E9ADE2F}" srcOrd="0" destOrd="0" presId="urn:microsoft.com/office/officeart/2005/8/layout/vList2"/>
    <dgm:cxn modelId="{3DE30DEB-9477-4DAE-A5B1-590CEBB1BF5D}" type="presOf" srcId="{C49D4F1F-BB51-41C6-B661-40E66D689BD3}" destId="{6B6457DB-FE33-424D-B419-2FF0E122F9C0}" srcOrd="0" destOrd="0" presId="urn:microsoft.com/office/officeart/2005/8/layout/vList2"/>
    <dgm:cxn modelId="{1D58A589-27FF-4358-8D8B-F755B91B6BB0}" type="presParOf" srcId="{46657985-8CA0-4962-9FFA-01C30E9ADE2F}" destId="{6B6457DB-FE33-424D-B419-2FF0E122F9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0E39311-37DD-4ED6-A068-8C9CC593D5EE}" type="doc">
      <dgm:prSet loTypeId="urn:microsoft.com/office/officeart/2005/8/layout/hList1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BDB104A1-A9A2-41D6-A4D7-E51A84FC6194}">
      <dgm:prSet/>
      <dgm:spPr/>
      <dgm:t>
        <a:bodyPr/>
        <a:lstStyle/>
        <a:p>
          <a:r>
            <a:rPr lang="pt-BR" b="1"/>
            <a:t>Perfil :</a:t>
          </a:r>
          <a:endParaRPr lang="pt-BR"/>
        </a:p>
      </dgm:t>
    </dgm:pt>
    <dgm:pt modelId="{EBD0F7D9-D91A-4AC1-A4B8-68CDA1AA5BEE}" type="parTrans" cxnId="{440E1113-9296-4262-B2C9-B0A466CF2331}">
      <dgm:prSet/>
      <dgm:spPr/>
      <dgm:t>
        <a:bodyPr/>
        <a:lstStyle/>
        <a:p>
          <a:endParaRPr lang="pt-BR"/>
        </a:p>
      </dgm:t>
    </dgm:pt>
    <dgm:pt modelId="{ACA1299F-8CEE-4CAC-A16B-1FF19BC40CE9}" type="sibTrans" cxnId="{440E1113-9296-4262-B2C9-B0A466CF2331}">
      <dgm:prSet/>
      <dgm:spPr/>
      <dgm:t>
        <a:bodyPr/>
        <a:lstStyle/>
        <a:p>
          <a:endParaRPr lang="pt-BR"/>
        </a:p>
      </dgm:t>
    </dgm:pt>
    <dgm:pt modelId="{D99366DE-DB6F-456B-B7F6-B7F6273598B4}">
      <dgm:prSet/>
      <dgm:spPr/>
      <dgm:t>
        <a:bodyPr/>
        <a:lstStyle/>
        <a:p>
          <a:r>
            <a:rPr lang="pt-BR" dirty="0"/>
            <a:t>Usa o celular o tempo todo </a:t>
          </a:r>
        </a:p>
      </dgm:t>
    </dgm:pt>
    <dgm:pt modelId="{DF1BE60D-E174-4F6C-8569-B3B2267A1F2D}" type="parTrans" cxnId="{81BCE4F7-EAD7-4EE1-A853-8E8C2370AF5A}">
      <dgm:prSet/>
      <dgm:spPr/>
      <dgm:t>
        <a:bodyPr/>
        <a:lstStyle/>
        <a:p>
          <a:endParaRPr lang="pt-BR"/>
        </a:p>
      </dgm:t>
    </dgm:pt>
    <dgm:pt modelId="{0727A6CC-EFF2-43EF-9641-86B89DBEE69D}" type="sibTrans" cxnId="{81BCE4F7-EAD7-4EE1-A853-8E8C2370AF5A}">
      <dgm:prSet/>
      <dgm:spPr/>
      <dgm:t>
        <a:bodyPr/>
        <a:lstStyle/>
        <a:p>
          <a:endParaRPr lang="pt-BR"/>
        </a:p>
      </dgm:t>
    </dgm:pt>
    <dgm:pt modelId="{FF2AF270-408B-417C-8CAC-FA106D1B3D37}">
      <dgm:prSet/>
      <dgm:spPr/>
      <dgm:t>
        <a:bodyPr/>
        <a:lstStyle/>
        <a:p>
          <a:r>
            <a:rPr lang="pt-BR" dirty="0"/>
            <a:t>Vive em reuniões </a:t>
          </a:r>
        </a:p>
      </dgm:t>
    </dgm:pt>
    <dgm:pt modelId="{90838FA1-B676-4FEB-8E22-574B785AF0E0}" type="parTrans" cxnId="{AF1A65C2-277C-4418-A7F0-B4BF4717079D}">
      <dgm:prSet/>
      <dgm:spPr/>
      <dgm:t>
        <a:bodyPr/>
        <a:lstStyle/>
        <a:p>
          <a:endParaRPr lang="pt-BR"/>
        </a:p>
      </dgm:t>
    </dgm:pt>
    <dgm:pt modelId="{2CD674E2-939D-48F3-ADAA-CB9864E947C1}" type="sibTrans" cxnId="{AF1A65C2-277C-4418-A7F0-B4BF4717079D}">
      <dgm:prSet/>
      <dgm:spPr/>
      <dgm:t>
        <a:bodyPr/>
        <a:lstStyle/>
        <a:p>
          <a:endParaRPr lang="pt-BR"/>
        </a:p>
      </dgm:t>
    </dgm:pt>
    <dgm:pt modelId="{9AFFFAB2-FEC8-493D-A080-158D6AE83161}">
      <dgm:prSet/>
      <dgm:spPr/>
      <dgm:t>
        <a:bodyPr/>
        <a:lstStyle/>
        <a:p>
          <a:r>
            <a:rPr lang="pt-BR" dirty="0"/>
            <a:t>Trabalha em qualquer lugar (carro, aeroporto, café) </a:t>
          </a:r>
        </a:p>
      </dgm:t>
    </dgm:pt>
    <dgm:pt modelId="{B8AE27D5-33FE-4B2F-AE61-3EEC0C1AE2AE}" type="parTrans" cxnId="{BDFE51A0-A47C-4A33-B1BF-62A13E53580A}">
      <dgm:prSet/>
      <dgm:spPr/>
      <dgm:t>
        <a:bodyPr/>
        <a:lstStyle/>
        <a:p>
          <a:endParaRPr lang="pt-BR"/>
        </a:p>
      </dgm:t>
    </dgm:pt>
    <dgm:pt modelId="{31036BA9-4593-45D7-A978-D1BE7B66BF08}" type="sibTrans" cxnId="{BDFE51A0-A47C-4A33-B1BF-62A13E53580A}">
      <dgm:prSet/>
      <dgm:spPr/>
      <dgm:t>
        <a:bodyPr/>
        <a:lstStyle/>
        <a:p>
          <a:endParaRPr lang="pt-BR"/>
        </a:p>
      </dgm:t>
    </dgm:pt>
    <dgm:pt modelId="{44B819B1-BBC0-4C84-9222-810385E4A331}">
      <dgm:prSet/>
      <dgm:spPr/>
      <dgm:t>
        <a:bodyPr/>
        <a:lstStyle/>
        <a:p>
          <a:r>
            <a:rPr lang="pt-BR"/>
            <a:t>Vive com problema de bateria</a:t>
          </a:r>
        </a:p>
      </dgm:t>
    </dgm:pt>
    <dgm:pt modelId="{16F3FF07-53A6-4783-9B49-DA3132AB9E78}" type="parTrans" cxnId="{37581193-5FC0-4071-9E9B-1F4128590BC6}">
      <dgm:prSet/>
      <dgm:spPr/>
      <dgm:t>
        <a:bodyPr/>
        <a:lstStyle/>
        <a:p>
          <a:endParaRPr lang="pt-BR"/>
        </a:p>
      </dgm:t>
    </dgm:pt>
    <dgm:pt modelId="{C78EB795-6EC3-4702-B383-675647C4E0E8}" type="sibTrans" cxnId="{37581193-5FC0-4071-9E9B-1F4128590BC6}">
      <dgm:prSet/>
      <dgm:spPr/>
      <dgm:t>
        <a:bodyPr/>
        <a:lstStyle/>
        <a:p>
          <a:endParaRPr lang="pt-BR"/>
        </a:p>
      </dgm:t>
    </dgm:pt>
    <dgm:pt modelId="{E316E8D8-869D-4DA7-A5E9-43AEC2DCD732}" type="pres">
      <dgm:prSet presAssocID="{C0E39311-37DD-4ED6-A068-8C9CC593D5EE}" presName="Name0" presStyleCnt="0">
        <dgm:presLayoutVars>
          <dgm:dir/>
          <dgm:animLvl val="lvl"/>
          <dgm:resizeHandles val="exact"/>
        </dgm:presLayoutVars>
      </dgm:prSet>
      <dgm:spPr/>
    </dgm:pt>
    <dgm:pt modelId="{81617B24-68AE-4A0C-956A-C51E470BAC7A}" type="pres">
      <dgm:prSet presAssocID="{BDB104A1-A9A2-41D6-A4D7-E51A84FC6194}" presName="composite" presStyleCnt="0"/>
      <dgm:spPr/>
    </dgm:pt>
    <dgm:pt modelId="{71641200-F938-4FF5-B3D1-87051A323382}" type="pres">
      <dgm:prSet presAssocID="{BDB104A1-A9A2-41D6-A4D7-E51A84FC619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CA6A34D-7667-40AE-984F-1C79AB722B86}" type="pres">
      <dgm:prSet presAssocID="{BDB104A1-A9A2-41D6-A4D7-E51A84FC619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BF24E900-4295-42C3-96FE-2777B72B791C}" type="presOf" srcId="{9AFFFAB2-FEC8-493D-A080-158D6AE83161}" destId="{ECA6A34D-7667-40AE-984F-1C79AB722B86}" srcOrd="0" destOrd="2" presId="urn:microsoft.com/office/officeart/2005/8/layout/hList1"/>
    <dgm:cxn modelId="{440E1113-9296-4262-B2C9-B0A466CF2331}" srcId="{C0E39311-37DD-4ED6-A068-8C9CC593D5EE}" destId="{BDB104A1-A9A2-41D6-A4D7-E51A84FC6194}" srcOrd="0" destOrd="0" parTransId="{EBD0F7D9-D91A-4AC1-A4B8-68CDA1AA5BEE}" sibTransId="{ACA1299F-8CEE-4CAC-A16B-1FF19BC40CE9}"/>
    <dgm:cxn modelId="{F1F8281F-81D2-43DF-9B10-AE547C9A239A}" type="presOf" srcId="{44B819B1-BBC0-4C84-9222-810385E4A331}" destId="{ECA6A34D-7667-40AE-984F-1C79AB722B86}" srcOrd="0" destOrd="3" presId="urn:microsoft.com/office/officeart/2005/8/layout/hList1"/>
    <dgm:cxn modelId="{8BF1A25C-8403-484C-8050-3297B79779D1}" type="presOf" srcId="{D99366DE-DB6F-456B-B7F6-B7F6273598B4}" destId="{ECA6A34D-7667-40AE-984F-1C79AB722B86}" srcOrd="0" destOrd="0" presId="urn:microsoft.com/office/officeart/2005/8/layout/hList1"/>
    <dgm:cxn modelId="{37581193-5FC0-4071-9E9B-1F4128590BC6}" srcId="{BDB104A1-A9A2-41D6-A4D7-E51A84FC6194}" destId="{44B819B1-BBC0-4C84-9222-810385E4A331}" srcOrd="3" destOrd="0" parTransId="{16F3FF07-53A6-4783-9B49-DA3132AB9E78}" sibTransId="{C78EB795-6EC3-4702-B383-675647C4E0E8}"/>
    <dgm:cxn modelId="{BDFE51A0-A47C-4A33-B1BF-62A13E53580A}" srcId="{BDB104A1-A9A2-41D6-A4D7-E51A84FC6194}" destId="{9AFFFAB2-FEC8-493D-A080-158D6AE83161}" srcOrd="2" destOrd="0" parTransId="{B8AE27D5-33FE-4B2F-AE61-3EEC0C1AE2AE}" sibTransId="{31036BA9-4593-45D7-A978-D1BE7B66BF08}"/>
    <dgm:cxn modelId="{A41813BB-326F-4173-A219-C961CDBD997D}" type="presOf" srcId="{FF2AF270-408B-417C-8CAC-FA106D1B3D37}" destId="{ECA6A34D-7667-40AE-984F-1C79AB722B86}" srcOrd="0" destOrd="1" presId="urn:microsoft.com/office/officeart/2005/8/layout/hList1"/>
    <dgm:cxn modelId="{AF1A65C2-277C-4418-A7F0-B4BF4717079D}" srcId="{BDB104A1-A9A2-41D6-A4D7-E51A84FC6194}" destId="{FF2AF270-408B-417C-8CAC-FA106D1B3D37}" srcOrd="1" destOrd="0" parTransId="{90838FA1-B676-4FEB-8E22-574B785AF0E0}" sibTransId="{2CD674E2-939D-48F3-ADAA-CB9864E947C1}"/>
    <dgm:cxn modelId="{A07CA8D6-3730-41C8-A3E4-5E590645E13B}" type="presOf" srcId="{BDB104A1-A9A2-41D6-A4D7-E51A84FC6194}" destId="{71641200-F938-4FF5-B3D1-87051A323382}" srcOrd="0" destOrd="0" presId="urn:microsoft.com/office/officeart/2005/8/layout/hList1"/>
    <dgm:cxn modelId="{A10A91DD-8AE9-4DFC-A2E1-FE3FF65BCAF9}" type="presOf" srcId="{C0E39311-37DD-4ED6-A068-8C9CC593D5EE}" destId="{E316E8D8-869D-4DA7-A5E9-43AEC2DCD732}" srcOrd="0" destOrd="0" presId="urn:microsoft.com/office/officeart/2005/8/layout/hList1"/>
    <dgm:cxn modelId="{81BCE4F7-EAD7-4EE1-A853-8E8C2370AF5A}" srcId="{BDB104A1-A9A2-41D6-A4D7-E51A84FC6194}" destId="{D99366DE-DB6F-456B-B7F6-B7F6273598B4}" srcOrd="0" destOrd="0" parTransId="{DF1BE60D-E174-4F6C-8569-B3B2267A1F2D}" sibTransId="{0727A6CC-EFF2-43EF-9641-86B89DBEE69D}"/>
    <dgm:cxn modelId="{97538B12-C2CC-486D-8E97-0B8B7F38F756}" type="presParOf" srcId="{E316E8D8-869D-4DA7-A5E9-43AEC2DCD732}" destId="{81617B24-68AE-4A0C-956A-C51E470BAC7A}" srcOrd="0" destOrd="0" presId="urn:microsoft.com/office/officeart/2005/8/layout/hList1"/>
    <dgm:cxn modelId="{EB2AC434-9EFA-4E26-99E2-A143DCFFBCDB}" type="presParOf" srcId="{81617B24-68AE-4A0C-956A-C51E470BAC7A}" destId="{71641200-F938-4FF5-B3D1-87051A323382}" srcOrd="0" destOrd="0" presId="urn:microsoft.com/office/officeart/2005/8/layout/hList1"/>
    <dgm:cxn modelId="{5B4F3ECA-FF36-4276-935B-FCD802AD3324}" type="presParOf" srcId="{81617B24-68AE-4A0C-956A-C51E470BAC7A}" destId="{ECA6A34D-7667-40AE-984F-1C79AB722B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2279EAB-9C36-4D51-BCE1-E6512FB77BC6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727F211-D393-4F02-B4BE-2A81DDF577AE}">
      <dgm:prSet/>
      <dgm:spPr/>
      <dgm:t>
        <a:bodyPr/>
        <a:lstStyle/>
        <a:p>
          <a:r>
            <a:rPr lang="pt-BR" b="1"/>
            <a:t>Power Bank </a:t>
          </a:r>
          <a:endParaRPr lang="pt-BR"/>
        </a:p>
      </dgm:t>
    </dgm:pt>
    <dgm:pt modelId="{D49E01C5-7CE7-4693-AA92-4DB37D62B6AF}" type="parTrans" cxnId="{5DF3F7F7-3D93-4C49-B39E-ED4F7960DD67}">
      <dgm:prSet/>
      <dgm:spPr/>
      <dgm:t>
        <a:bodyPr/>
        <a:lstStyle/>
        <a:p>
          <a:endParaRPr lang="pt-BR"/>
        </a:p>
      </dgm:t>
    </dgm:pt>
    <dgm:pt modelId="{60F54BC8-DE10-47D3-B774-C213CFF7636B}" type="sibTrans" cxnId="{5DF3F7F7-3D93-4C49-B39E-ED4F7960DD67}">
      <dgm:prSet/>
      <dgm:spPr/>
      <dgm:t>
        <a:bodyPr/>
        <a:lstStyle/>
        <a:p>
          <a:endParaRPr lang="pt-BR"/>
        </a:p>
      </dgm:t>
    </dgm:pt>
    <dgm:pt modelId="{9EF7BBF4-7324-48DA-8297-047E26C3BC52}">
      <dgm:prSet/>
      <dgm:spPr/>
      <dgm:t>
        <a:bodyPr/>
        <a:lstStyle/>
        <a:p>
          <a:r>
            <a:rPr lang="pt-BR" b="1"/>
            <a:t>Função: </a:t>
          </a:r>
          <a:r>
            <a:rPr lang="pt-BR"/>
            <a:t>Evitar ficar sem bateria e garantir autonomia durante o dia.</a:t>
          </a:r>
        </a:p>
      </dgm:t>
    </dgm:pt>
    <dgm:pt modelId="{F6F606C7-C62D-4A57-B9F2-E56044656FE4}" type="parTrans" cxnId="{7AED881A-FAA2-44E3-B014-ED40B1FE9F2A}">
      <dgm:prSet/>
      <dgm:spPr/>
      <dgm:t>
        <a:bodyPr/>
        <a:lstStyle/>
        <a:p>
          <a:endParaRPr lang="pt-BR"/>
        </a:p>
      </dgm:t>
    </dgm:pt>
    <dgm:pt modelId="{E1A37FCF-CFA3-44D5-AC37-C42C048A51F9}" type="sibTrans" cxnId="{7AED881A-FAA2-44E3-B014-ED40B1FE9F2A}">
      <dgm:prSet/>
      <dgm:spPr/>
      <dgm:t>
        <a:bodyPr/>
        <a:lstStyle/>
        <a:p>
          <a:endParaRPr lang="pt-BR"/>
        </a:p>
      </dgm:t>
    </dgm:pt>
    <dgm:pt modelId="{06C53B5F-02AF-4C70-9D3C-46D9B381F0D0}">
      <dgm:prSet/>
      <dgm:spPr/>
      <dgm:t>
        <a:bodyPr/>
        <a:lstStyle/>
        <a:p>
          <a:r>
            <a:rPr lang="pt-BR" b="1"/>
            <a:t>Resolve a dor principal: </a:t>
          </a:r>
          <a:r>
            <a:rPr lang="pt-BR"/>
            <a:t>“Assim você não fica mais na mão no meio de uma reunião importante.”</a:t>
          </a:r>
        </a:p>
      </dgm:t>
    </dgm:pt>
    <dgm:pt modelId="{E0836A85-ED19-44CD-9002-D58FD2435DC7}" type="parTrans" cxnId="{535E4801-5119-4229-8EF5-1D16EF945CCF}">
      <dgm:prSet/>
      <dgm:spPr/>
      <dgm:t>
        <a:bodyPr/>
        <a:lstStyle/>
        <a:p>
          <a:endParaRPr lang="pt-BR"/>
        </a:p>
      </dgm:t>
    </dgm:pt>
    <dgm:pt modelId="{88F7FBA4-9176-4EC1-9374-DA859BCD17FA}" type="sibTrans" cxnId="{535E4801-5119-4229-8EF5-1D16EF945CCF}">
      <dgm:prSet/>
      <dgm:spPr/>
      <dgm:t>
        <a:bodyPr/>
        <a:lstStyle/>
        <a:p>
          <a:endParaRPr lang="pt-BR"/>
        </a:p>
      </dgm:t>
    </dgm:pt>
    <dgm:pt modelId="{82799300-5C59-4B0A-BF95-D7A8AA2CD4EA}" type="pres">
      <dgm:prSet presAssocID="{72279EAB-9C36-4D51-BCE1-E6512FB77BC6}" presName="linearFlow" presStyleCnt="0">
        <dgm:presLayoutVars>
          <dgm:dir/>
          <dgm:resizeHandles val="exact"/>
        </dgm:presLayoutVars>
      </dgm:prSet>
      <dgm:spPr/>
    </dgm:pt>
    <dgm:pt modelId="{5E3A464D-5600-4F88-9DFA-82E209A477FA}" type="pres">
      <dgm:prSet presAssocID="{A727F211-D393-4F02-B4BE-2A81DDF577AE}" presName="composite" presStyleCnt="0"/>
      <dgm:spPr/>
    </dgm:pt>
    <dgm:pt modelId="{97D7CC5F-1CC7-48F3-8ED6-A50788FD729C}" type="pres">
      <dgm:prSet presAssocID="{A727F211-D393-4F02-B4BE-2A81DDF577AE}" presName="imgShp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ergia renovável com preenchimento sólido"/>
        </a:ext>
      </dgm:extLst>
    </dgm:pt>
    <dgm:pt modelId="{0EB959D6-CEF9-4BF8-9C67-505C24CFD1B4}" type="pres">
      <dgm:prSet presAssocID="{A727F211-D393-4F02-B4BE-2A81DDF577AE}" presName="txShp" presStyleLbl="node1" presStyleIdx="0" presStyleCnt="3">
        <dgm:presLayoutVars>
          <dgm:bulletEnabled val="1"/>
        </dgm:presLayoutVars>
      </dgm:prSet>
      <dgm:spPr/>
    </dgm:pt>
    <dgm:pt modelId="{9A74B0AC-BA44-486F-9A7D-6CC754E7FE86}" type="pres">
      <dgm:prSet presAssocID="{60F54BC8-DE10-47D3-B774-C213CFF7636B}" presName="spacing" presStyleCnt="0"/>
      <dgm:spPr/>
    </dgm:pt>
    <dgm:pt modelId="{930F1496-AB2C-4C67-B14A-9E654C2D505A}" type="pres">
      <dgm:prSet presAssocID="{9EF7BBF4-7324-48DA-8297-047E26C3BC52}" presName="composite" presStyleCnt="0"/>
      <dgm:spPr/>
    </dgm:pt>
    <dgm:pt modelId="{107EA6B7-5D4C-443D-AEB7-B542D35FFE87}" type="pres">
      <dgm:prSet presAssocID="{9EF7BBF4-7324-48DA-8297-047E26C3BC52}" presName="imgShp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eria vazia com preenchimento sólido"/>
        </a:ext>
      </dgm:extLst>
    </dgm:pt>
    <dgm:pt modelId="{CCE7FDDE-1087-4AC6-8F9E-23D74458F87E}" type="pres">
      <dgm:prSet presAssocID="{9EF7BBF4-7324-48DA-8297-047E26C3BC52}" presName="txShp" presStyleLbl="node1" presStyleIdx="1" presStyleCnt="3">
        <dgm:presLayoutVars>
          <dgm:bulletEnabled val="1"/>
        </dgm:presLayoutVars>
      </dgm:prSet>
      <dgm:spPr/>
    </dgm:pt>
    <dgm:pt modelId="{6D4E8154-78B5-4F1F-9D4F-0065FC05E3EA}" type="pres">
      <dgm:prSet presAssocID="{E1A37FCF-CFA3-44D5-AC37-C42C048A51F9}" presName="spacing" presStyleCnt="0"/>
      <dgm:spPr/>
    </dgm:pt>
    <dgm:pt modelId="{E6AEC4B0-19EA-4810-9780-9A00B91611F0}" type="pres">
      <dgm:prSet presAssocID="{06C53B5F-02AF-4C70-9D3C-46D9B381F0D0}" presName="composite" presStyleCnt="0"/>
      <dgm:spPr/>
    </dgm:pt>
    <dgm:pt modelId="{881DC57E-61E2-436C-875E-502B2BCD9810}" type="pres">
      <dgm:prSet presAssocID="{06C53B5F-02AF-4C70-9D3C-46D9B381F0D0}" presName="imgShp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F4C82ABA-13AA-4E01-B95E-D5CD4758359F}" type="pres">
      <dgm:prSet presAssocID="{06C53B5F-02AF-4C70-9D3C-46D9B381F0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35E4801-5119-4229-8EF5-1D16EF945CCF}" srcId="{72279EAB-9C36-4D51-BCE1-E6512FB77BC6}" destId="{06C53B5F-02AF-4C70-9D3C-46D9B381F0D0}" srcOrd="2" destOrd="0" parTransId="{E0836A85-ED19-44CD-9002-D58FD2435DC7}" sibTransId="{88F7FBA4-9176-4EC1-9374-DA859BCD17FA}"/>
    <dgm:cxn modelId="{7AED881A-FAA2-44E3-B014-ED40B1FE9F2A}" srcId="{72279EAB-9C36-4D51-BCE1-E6512FB77BC6}" destId="{9EF7BBF4-7324-48DA-8297-047E26C3BC52}" srcOrd="1" destOrd="0" parTransId="{F6F606C7-C62D-4A57-B9F2-E56044656FE4}" sibTransId="{E1A37FCF-CFA3-44D5-AC37-C42C048A51F9}"/>
    <dgm:cxn modelId="{24FF041E-5CC2-4FC3-A9E4-2F570A0765B2}" type="presOf" srcId="{A727F211-D393-4F02-B4BE-2A81DDF577AE}" destId="{0EB959D6-CEF9-4BF8-9C67-505C24CFD1B4}" srcOrd="0" destOrd="0" presId="urn:microsoft.com/office/officeart/2005/8/layout/vList3"/>
    <dgm:cxn modelId="{11E98541-2189-40FC-AF2B-F3B39B02D004}" type="presOf" srcId="{72279EAB-9C36-4D51-BCE1-E6512FB77BC6}" destId="{82799300-5C59-4B0A-BF95-D7A8AA2CD4EA}" srcOrd="0" destOrd="0" presId="urn:microsoft.com/office/officeart/2005/8/layout/vList3"/>
    <dgm:cxn modelId="{AE27B5A0-DD61-43AB-8806-4CC062C00963}" type="presOf" srcId="{06C53B5F-02AF-4C70-9D3C-46D9B381F0D0}" destId="{F4C82ABA-13AA-4E01-B95E-D5CD4758359F}" srcOrd="0" destOrd="0" presId="urn:microsoft.com/office/officeart/2005/8/layout/vList3"/>
    <dgm:cxn modelId="{833932CF-292F-447F-95A7-A7211369C4F3}" type="presOf" srcId="{9EF7BBF4-7324-48DA-8297-047E26C3BC52}" destId="{CCE7FDDE-1087-4AC6-8F9E-23D74458F87E}" srcOrd="0" destOrd="0" presId="urn:microsoft.com/office/officeart/2005/8/layout/vList3"/>
    <dgm:cxn modelId="{5DF3F7F7-3D93-4C49-B39E-ED4F7960DD67}" srcId="{72279EAB-9C36-4D51-BCE1-E6512FB77BC6}" destId="{A727F211-D393-4F02-B4BE-2A81DDF577AE}" srcOrd="0" destOrd="0" parTransId="{D49E01C5-7CE7-4693-AA92-4DB37D62B6AF}" sibTransId="{60F54BC8-DE10-47D3-B774-C213CFF7636B}"/>
    <dgm:cxn modelId="{D19313C0-84A9-4AAD-8FE9-80DA79158115}" type="presParOf" srcId="{82799300-5C59-4B0A-BF95-D7A8AA2CD4EA}" destId="{5E3A464D-5600-4F88-9DFA-82E209A477FA}" srcOrd="0" destOrd="0" presId="urn:microsoft.com/office/officeart/2005/8/layout/vList3"/>
    <dgm:cxn modelId="{07FAE621-FF98-4A8C-BA79-2C24E10966C1}" type="presParOf" srcId="{5E3A464D-5600-4F88-9DFA-82E209A477FA}" destId="{97D7CC5F-1CC7-48F3-8ED6-A50788FD729C}" srcOrd="0" destOrd="0" presId="urn:microsoft.com/office/officeart/2005/8/layout/vList3"/>
    <dgm:cxn modelId="{7BBD787C-CB36-4174-9C75-3E5D10756E97}" type="presParOf" srcId="{5E3A464D-5600-4F88-9DFA-82E209A477FA}" destId="{0EB959D6-CEF9-4BF8-9C67-505C24CFD1B4}" srcOrd="1" destOrd="0" presId="urn:microsoft.com/office/officeart/2005/8/layout/vList3"/>
    <dgm:cxn modelId="{73636957-C72B-4B64-B4C4-CC20C67BF8A6}" type="presParOf" srcId="{82799300-5C59-4B0A-BF95-D7A8AA2CD4EA}" destId="{9A74B0AC-BA44-486F-9A7D-6CC754E7FE86}" srcOrd="1" destOrd="0" presId="urn:microsoft.com/office/officeart/2005/8/layout/vList3"/>
    <dgm:cxn modelId="{73D3D752-F2EB-47A0-99FA-E09648A88E4A}" type="presParOf" srcId="{82799300-5C59-4B0A-BF95-D7A8AA2CD4EA}" destId="{930F1496-AB2C-4C67-B14A-9E654C2D505A}" srcOrd="2" destOrd="0" presId="urn:microsoft.com/office/officeart/2005/8/layout/vList3"/>
    <dgm:cxn modelId="{B068FB80-C7AC-4C68-A065-EA03AAA18BD9}" type="presParOf" srcId="{930F1496-AB2C-4C67-B14A-9E654C2D505A}" destId="{107EA6B7-5D4C-443D-AEB7-B542D35FFE87}" srcOrd="0" destOrd="0" presId="urn:microsoft.com/office/officeart/2005/8/layout/vList3"/>
    <dgm:cxn modelId="{F2526D0F-C6F6-42DD-952D-E3DB163F56BB}" type="presParOf" srcId="{930F1496-AB2C-4C67-B14A-9E654C2D505A}" destId="{CCE7FDDE-1087-4AC6-8F9E-23D74458F87E}" srcOrd="1" destOrd="0" presId="urn:microsoft.com/office/officeart/2005/8/layout/vList3"/>
    <dgm:cxn modelId="{5F0AEC77-D75B-4EC5-BA29-83D0614BD593}" type="presParOf" srcId="{82799300-5C59-4B0A-BF95-D7A8AA2CD4EA}" destId="{6D4E8154-78B5-4F1F-9D4F-0065FC05E3EA}" srcOrd="3" destOrd="0" presId="urn:microsoft.com/office/officeart/2005/8/layout/vList3"/>
    <dgm:cxn modelId="{B6E8DEE4-1435-4DBE-9377-C65E8DECCCDE}" type="presParOf" srcId="{82799300-5C59-4B0A-BF95-D7A8AA2CD4EA}" destId="{E6AEC4B0-19EA-4810-9780-9A00B91611F0}" srcOrd="4" destOrd="0" presId="urn:microsoft.com/office/officeart/2005/8/layout/vList3"/>
    <dgm:cxn modelId="{C0AA2E2E-D453-4899-9B56-388A233B3550}" type="presParOf" srcId="{E6AEC4B0-19EA-4810-9780-9A00B91611F0}" destId="{881DC57E-61E2-436C-875E-502B2BCD9810}" srcOrd="0" destOrd="0" presId="urn:microsoft.com/office/officeart/2005/8/layout/vList3"/>
    <dgm:cxn modelId="{957C788B-B3D2-42DF-BD84-ACCDFD54BD04}" type="presParOf" srcId="{E6AEC4B0-19EA-4810-9780-9A00B91611F0}" destId="{F4C82ABA-13AA-4E01-B95E-D5CD475835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E9FA34-DE92-4867-AA29-5E1AE9D97E23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7A4811F8-B480-42F0-AFD9-F8E7C2BB085D}">
      <dgm:prSet/>
      <dgm:spPr/>
      <dgm:t>
        <a:bodyPr/>
        <a:lstStyle/>
        <a:p>
          <a:r>
            <a:rPr lang="pt-BR" b="1"/>
            <a:t>Mais valor por venda </a:t>
          </a:r>
          <a:endParaRPr lang="pt-BR"/>
        </a:p>
      </dgm:t>
    </dgm:pt>
    <dgm:pt modelId="{B2C8ABE6-26E2-4C0A-98A2-C6F7AB17E879}" type="parTrans" cxnId="{E596460D-5A10-4B4A-B33D-2B58F9BD0EBB}">
      <dgm:prSet/>
      <dgm:spPr/>
      <dgm:t>
        <a:bodyPr/>
        <a:lstStyle/>
        <a:p>
          <a:endParaRPr lang="pt-BR"/>
        </a:p>
      </dgm:t>
    </dgm:pt>
    <dgm:pt modelId="{71CCA4FB-18B0-451A-8C39-A0BE5936F3BE}" type="sibTrans" cxnId="{E596460D-5A10-4B4A-B33D-2B58F9BD0EBB}">
      <dgm:prSet/>
      <dgm:spPr/>
      <dgm:t>
        <a:bodyPr/>
        <a:lstStyle/>
        <a:p>
          <a:endParaRPr lang="pt-BR"/>
        </a:p>
      </dgm:t>
    </dgm:pt>
    <dgm:pt modelId="{8A53C68D-E9AC-4D06-B5CF-611C5804C0E2}">
      <dgm:prSet/>
      <dgm:spPr/>
      <dgm:t>
        <a:bodyPr/>
        <a:lstStyle/>
        <a:p>
          <a:r>
            <a:rPr lang="pt-BR"/>
            <a:t>Acessórios aumentam o ticket médio de forma natural e consultiva.</a:t>
          </a:r>
        </a:p>
      </dgm:t>
    </dgm:pt>
    <dgm:pt modelId="{F8BA3665-F3E8-41CC-A5E9-DA4EADD92DC2}" type="parTrans" cxnId="{42E070EA-8AA4-4D88-82AA-5D06971F08CA}">
      <dgm:prSet/>
      <dgm:spPr/>
      <dgm:t>
        <a:bodyPr/>
        <a:lstStyle/>
        <a:p>
          <a:endParaRPr lang="pt-BR"/>
        </a:p>
      </dgm:t>
    </dgm:pt>
    <dgm:pt modelId="{2AC2C4EF-C1AF-4DD3-B11A-B78D556FDFC2}" type="sibTrans" cxnId="{42E070EA-8AA4-4D88-82AA-5D06971F08CA}">
      <dgm:prSet/>
      <dgm:spPr/>
      <dgm:t>
        <a:bodyPr/>
        <a:lstStyle/>
        <a:p>
          <a:endParaRPr lang="pt-BR"/>
        </a:p>
      </dgm:t>
    </dgm:pt>
    <dgm:pt modelId="{2CF89FA4-27CC-4BF0-8DED-866803D8D670}">
      <dgm:prSet/>
      <dgm:spPr/>
      <dgm:t>
        <a:bodyPr/>
        <a:lstStyle/>
        <a:p>
          <a:r>
            <a:rPr lang="pt-BR" b="1"/>
            <a:t>Mais satisfação do cliente </a:t>
          </a:r>
          <a:endParaRPr lang="pt-BR"/>
        </a:p>
      </dgm:t>
    </dgm:pt>
    <dgm:pt modelId="{B4331CD7-60CD-4E18-A154-CC0AA6A18D83}" type="parTrans" cxnId="{DBFF2EEC-8F81-429D-90A1-AF9708BE2C66}">
      <dgm:prSet/>
      <dgm:spPr/>
      <dgm:t>
        <a:bodyPr/>
        <a:lstStyle/>
        <a:p>
          <a:endParaRPr lang="pt-BR"/>
        </a:p>
      </dgm:t>
    </dgm:pt>
    <dgm:pt modelId="{CEDA7615-27EA-4FE0-9502-65BD734BF521}" type="sibTrans" cxnId="{DBFF2EEC-8F81-429D-90A1-AF9708BE2C66}">
      <dgm:prSet/>
      <dgm:spPr/>
      <dgm:t>
        <a:bodyPr/>
        <a:lstStyle/>
        <a:p>
          <a:endParaRPr lang="pt-BR"/>
        </a:p>
      </dgm:t>
    </dgm:pt>
    <dgm:pt modelId="{A435AC6E-5889-4269-9494-C26FB7FF7FC1}">
      <dgm:prSet/>
      <dgm:spPr/>
      <dgm:t>
        <a:bodyPr/>
        <a:lstStyle/>
        <a:p>
          <a:r>
            <a:rPr lang="pt-BR"/>
            <a:t>Clientes que levam um kit completo sentem que fizeram a escolha certa.</a:t>
          </a:r>
        </a:p>
      </dgm:t>
    </dgm:pt>
    <dgm:pt modelId="{A537B079-D202-42E9-B1AC-28EF231B3DE4}" type="parTrans" cxnId="{7DDD148D-945D-407D-B7AD-125B01FEC7EE}">
      <dgm:prSet/>
      <dgm:spPr/>
      <dgm:t>
        <a:bodyPr/>
        <a:lstStyle/>
        <a:p>
          <a:endParaRPr lang="pt-BR"/>
        </a:p>
      </dgm:t>
    </dgm:pt>
    <dgm:pt modelId="{5AE7A6D5-652F-499F-ABA5-E8254EFB8A7B}" type="sibTrans" cxnId="{7DDD148D-945D-407D-B7AD-125B01FEC7EE}">
      <dgm:prSet/>
      <dgm:spPr/>
      <dgm:t>
        <a:bodyPr/>
        <a:lstStyle/>
        <a:p>
          <a:endParaRPr lang="pt-BR"/>
        </a:p>
      </dgm:t>
    </dgm:pt>
    <dgm:pt modelId="{AE58C605-7F62-423D-93B9-D0C303421C88}">
      <dgm:prSet/>
      <dgm:spPr/>
      <dgm:t>
        <a:bodyPr/>
        <a:lstStyle/>
        <a:p>
          <a:r>
            <a:rPr lang="pt-BR" b="1" dirty="0"/>
            <a:t>Mais personalização no atendimento</a:t>
          </a:r>
          <a:endParaRPr lang="pt-BR" dirty="0"/>
        </a:p>
      </dgm:t>
    </dgm:pt>
    <dgm:pt modelId="{F5CA8E39-7B12-4ABB-A62D-A340ACDBA22B}" type="parTrans" cxnId="{BA507CD8-AB61-417E-A6F1-0C22C35C5574}">
      <dgm:prSet/>
      <dgm:spPr/>
      <dgm:t>
        <a:bodyPr/>
        <a:lstStyle/>
        <a:p>
          <a:endParaRPr lang="pt-BR"/>
        </a:p>
      </dgm:t>
    </dgm:pt>
    <dgm:pt modelId="{BC723AE3-0ABA-4FCC-BB05-2B603ECDB4D2}" type="sibTrans" cxnId="{BA507CD8-AB61-417E-A6F1-0C22C35C5574}">
      <dgm:prSet/>
      <dgm:spPr/>
      <dgm:t>
        <a:bodyPr/>
        <a:lstStyle/>
        <a:p>
          <a:endParaRPr lang="pt-BR"/>
        </a:p>
      </dgm:t>
    </dgm:pt>
    <dgm:pt modelId="{743605F3-8F1D-4D63-828E-74E45E988449}">
      <dgm:prSet/>
      <dgm:spPr/>
      <dgm:t>
        <a:bodyPr/>
        <a:lstStyle/>
        <a:p>
          <a:r>
            <a:rPr lang="pt-BR" dirty="0"/>
            <a:t>Cada cliente tem uma oportunidade de acessório. Identificar o perfil certo torna a oferta mais assertiva.</a:t>
          </a:r>
        </a:p>
      </dgm:t>
    </dgm:pt>
    <dgm:pt modelId="{399198EA-8767-418A-A559-24CFD0128E6C}" type="parTrans" cxnId="{EB635D95-7830-4CC4-A21B-D598C6430539}">
      <dgm:prSet/>
      <dgm:spPr/>
      <dgm:t>
        <a:bodyPr/>
        <a:lstStyle/>
        <a:p>
          <a:endParaRPr lang="pt-BR"/>
        </a:p>
      </dgm:t>
    </dgm:pt>
    <dgm:pt modelId="{A55630F1-0573-4D43-8D81-B103FD5B91C2}" type="sibTrans" cxnId="{EB635D95-7830-4CC4-A21B-D598C6430539}">
      <dgm:prSet/>
      <dgm:spPr/>
      <dgm:t>
        <a:bodyPr/>
        <a:lstStyle/>
        <a:p>
          <a:endParaRPr lang="pt-BR"/>
        </a:p>
      </dgm:t>
    </dgm:pt>
    <dgm:pt modelId="{3A4F7B99-32A7-4EA3-888E-855E31F5A840}" type="pres">
      <dgm:prSet presAssocID="{2FE9FA34-DE92-4867-AA29-5E1AE9D97E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1EFB9AE-FFFC-4948-9034-002D217164B7}" type="pres">
      <dgm:prSet presAssocID="{7A4811F8-B480-42F0-AFD9-F8E7C2BB085D}" presName="hierRoot1" presStyleCnt="0">
        <dgm:presLayoutVars>
          <dgm:hierBranch val="init"/>
        </dgm:presLayoutVars>
      </dgm:prSet>
      <dgm:spPr/>
    </dgm:pt>
    <dgm:pt modelId="{AAA09ED9-180B-49C0-B8C9-591635DCCD1F}" type="pres">
      <dgm:prSet presAssocID="{7A4811F8-B480-42F0-AFD9-F8E7C2BB085D}" presName="rootComposite1" presStyleCnt="0"/>
      <dgm:spPr/>
    </dgm:pt>
    <dgm:pt modelId="{89D0B152-401C-403C-B234-DC0A7E2938BA}" type="pres">
      <dgm:prSet presAssocID="{7A4811F8-B480-42F0-AFD9-F8E7C2BB085D}" presName="rootText1" presStyleLbl="node0" presStyleIdx="0" presStyleCnt="3">
        <dgm:presLayoutVars>
          <dgm:chPref val="3"/>
        </dgm:presLayoutVars>
      </dgm:prSet>
      <dgm:spPr/>
    </dgm:pt>
    <dgm:pt modelId="{1EED701E-84E2-4075-8869-F57B7BDD773D}" type="pres">
      <dgm:prSet presAssocID="{7A4811F8-B480-42F0-AFD9-F8E7C2BB085D}" presName="rootConnector1" presStyleLbl="node1" presStyleIdx="0" presStyleCnt="0"/>
      <dgm:spPr/>
    </dgm:pt>
    <dgm:pt modelId="{C10060C1-63EA-4E93-B9E9-A1362DC2FB27}" type="pres">
      <dgm:prSet presAssocID="{7A4811F8-B480-42F0-AFD9-F8E7C2BB085D}" presName="hierChild2" presStyleCnt="0"/>
      <dgm:spPr/>
    </dgm:pt>
    <dgm:pt modelId="{D8006176-E623-40BE-846E-BC239C38C654}" type="pres">
      <dgm:prSet presAssocID="{F8BA3665-F3E8-41CC-A5E9-DA4EADD92DC2}" presName="Name37" presStyleLbl="parChTrans1D2" presStyleIdx="0" presStyleCnt="3"/>
      <dgm:spPr/>
    </dgm:pt>
    <dgm:pt modelId="{1250F094-484A-4410-A1D2-2FB59024AB01}" type="pres">
      <dgm:prSet presAssocID="{8A53C68D-E9AC-4D06-B5CF-611C5804C0E2}" presName="hierRoot2" presStyleCnt="0">
        <dgm:presLayoutVars>
          <dgm:hierBranch val="init"/>
        </dgm:presLayoutVars>
      </dgm:prSet>
      <dgm:spPr/>
    </dgm:pt>
    <dgm:pt modelId="{87B08C88-9D41-4D9D-BAC3-F704943B0059}" type="pres">
      <dgm:prSet presAssocID="{8A53C68D-E9AC-4D06-B5CF-611C5804C0E2}" presName="rootComposite" presStyleCnt="0"/>
      <dgm:spPr/>
    </dgm:pt>
    <dgm:pt modelId="{56BC7FDF-870B-4360-B176-525FA0584017}" type="pres">
      <dgm:prSet presAssocID="{8A53C68D-E9AC-4D06-B5CF-611C5804C0E2}" presName="rootText" presStyleLbl="node2" presStyleIdx="0" presStyleCnt="3">
        <dgm:presLayoutVars>
          <dgm:chPref val="3"/>
        </dgm:presLayoutVars>
      </dgm:prSet>
      <dgm:spPr/>
    </dgm:pt>
    <dgm:pt modelId="{344066D0-A2F5-420F-9A80-990EFF5B09ED}" type="pres">
      <dgm:prSet presAssocID="{8A53C68D-E9AC-4D06-B5CF-611C5804C0E2}" presName="rootConnector" presStyleLbl="node2" presStyleIdx="0" presStyleCnt="3"/>
      <dgm:spPr/>
    </dgm:pt>
    <dgm:pt modelId="{330CA79B-167F-4610-870E-969260D28FB9}" type="pres">
      <dgm:prSet presAssocID="{8A53C68D-E9AC-4D06-B5CF-611C5804C0E2}" presName="hierChild4" presStyleCnt="0"/>
      <dgm:spPr/>
    </dgm:pt>
    <dgm:pt modelId="{B2130165-CF6E-4407-A100-04E32992DE87}" type="pres">
      <dgm:prSet presAssocID="{8A53C68D-E9AC-4D06-B5CF-611C5804C0E2}" presName="hierChild5" presStyleCnt="0"/>
      <dgm:spPr/>
    </dgm:pt>
    <dgm:pt modelId="{E7C649C3-453A-493D-915E-5834EC7BB358}" type="pres">
      <dgm:prSet presAssocID="{7A4811F8-B480-42F0-AFD9-F8E7C2BB085D}" presName="hierChild3" presStyleCnt="0"/>
      <dgm:spPr/>
    </dgm:pt>
    <dgm:pt modelId="{E0DED0E5-BCED-44C4-802B-EA6C8F7F70E2}" type="pres">
      <dgm:prSet presAssocID="{2CF89FA4-27CC-4BF0-8DED-866803D8D670}" presName="hierRoot1" presStyleCnt="0">
        <dgm:presLayoutVars>
          <dgm:hierBranch val="init"/>
        </dgm:presLayoutVars>
      </dgm:prSet>
      <dgm:spPr/>
    </dgm:pt>
    <dgm:pt modelId="{09806E67-74E2-40FD-BB6D-CFC323C5CE2D}" type="pres">
      <dgm:prSet presAssocID="{2CF89FA4-27CC-4BF0-8DED-866803D8D670}" presName="rootComposite1" presStyleCnt="0"/>
      <dgm:spPr/>
    </dgm:pt>
    <dgm:pt modelId="{D1A3CE5C-A7D7-4F53-8186-E04F3714C9F6}" type="pres">
      <dgm:prSet presAssocID="{2CF89FA4-27CC-4BF0-8DED-866803D8D670}" presName="rootText1" presStyleLbl="node0" presStyleIdx="1" presStyleCnt="3">
        <dgm:presLayoutVars>
          <dgm:chPref val="3"/>
        </dgm:presLayoutVars>
      </dgm:prSet>
      <dgm:spPr/>
    </dgm:pt>
    <dgm:pt modelId="{B29FB9B1-053A-4AC7-AE6F-D672F945E2AF}" type="pres">
      <dgm:prSet presAssocID="{2CF89FA4-27CC-4BF0-8DED-866803D8D670}" presName="rootConnector1" presStyleLbl="node1" presStyleIdx="0" presStyleCnt="0"/>
      <dgm:spPr/>
    </dgm:pt>
    <dgm:pt modelId="{090E193A-1272-4D5F-91B9-11AF3D459768}" type="pres">
      <dgm:prSet presAssocID="{2CF89FA4-27CC-4BF0-8DED-866803D8D670}" presName="hierChild2" presStyleCnt="0"/>
      <dgm:spPr/>
    </dgm:pt>
    <dgm:pt modelId="{F79EE496-BB96-4187-A475-BE71E40909FB}" type="pres">
      <dgm:prSet presAssocID="{A537B079-D202-42E9-B1AC-28EF231B3DE4}" presName="Name37" presStyleLbl="parChTrans1D2" presStyleIdx="1" presStyleCnt="3"/>
      <dgm:spPr/>
    </dgm:pt>
    <dgm:pt modelId="{B163D76E-98E4-40A8-9DF4-AA6323059EA0}" type="pres">
      <dgm:prSet presAssocID="{A435AC6E-5889-4269-9494-C26FB7FF7FC1}" presName="hierRoot2" presStyleCnt="0">
        <dgm:presLayoutVars>
          <dgm:hierBranch val="init"/>
        </dgm:presLayoutVars>
      </dgm:prSet>
      <dgm:spPr/>
    </dgm:pt>
    <dgm:pt modelId="{AD9ABCC7-A0FA-4839-BAE3-DD60EEA6FB34}" type="pres">
      <dgm:prSet presAssocID="{A435AC6E-5889-4269-9494-C26FB7FF7FC1}" presName="rootComposite" presStyleCnt="0"/>
      <dgm:spPr/>
    </dgm:pt>
    <dgm:pt modelId="{F4587235-E160-4366-8628-902FC955ABE9}" type="pres">
      <dgm:prSet presAssocID="{A435AC6E-5889-4269-9494-C26FB7FF7FC1}" presName="rootText" presStyleLbl="node2" presStyleIdx="1" presStyleCnt="3">
        <dgm:presLayoutVars>
          <dgm:chPref val="3"/>
        </dgm:presLayoutVars>
      </dgm:prSet>
      <dgm:spPr/>
    </dgm:pt>
    <dgm:pt modelId="{CF02C5DE-D4D9-4DE0-8AD7-5A1E35CBC8F3}" type="pres">
      <dgm:prSet presAssocID="{A435AC6E-5889-4269-9494-C26FB7FF7FC1}" presName="rootConnector" presStyleLbl="node2" presStyleIdx="1" presStyleCnt="3"/>
      <dgm:spPr/>
    </dgm:pt>
    <dgm:pt modelId="{F682910A-9B8F-4F18-ABDA-39DA91EA77B4}" type="pres">
      <dgm:prSet presAssocID="{A435AC6E-5889-4269-9494-C26FB7FF7FC1}" presName="hierChild4" presStyleCnt="0"/>
      <dgm:spPr/>
    </dgm:pt>
    <dgm:pt modelId="{E844F47D-B7F2-49DE-8146-535119286856}" type="pres">
      <dgm:prSet presAssocID="{A435AC6E-5889-4269-9494-C26FB7FF7FC1}" presName="hierChild5" presStyleCnt="0"/>
      <dgm:spPr/>
    </dgm:pt>
    <dgm:pt modelId="{3B1FC4D5-2D1E-4A6B-AA15-311778B015D7}" type="pres">
      <dgm:prSet presAssocID="{2CF89FA4-27CC-4BF0-8DED-866803D8D670}" presName="hierChild3" presStyleCnt="0"/>
      <dgm:spPr/>
    </dgm:pt>
    <dgm:pt modelId="{769734BB-BBCC-4F41-AF88-8D57501D96A2}" type="pres">
      <dgm:prSet presAssocID="{AE58C605-7F62-423D-93B9-D0C303421C88}" presName="hierRoot1" presStyleCnt="0">
        <dgm:presLayoutVars>
          <dgm:hierBranch val="init"/>
        </dgm:presLayoutVars>
      </dgm:prSet>
      <dgm:spPr/>
    </dgm:pt>
    <dgm:pt modelId="{08405DFB-F7EF-4BEC-8E78-26EA280ADE64}" type="pres">
      <dgm:prSet presAssocID="{AE58C605-7F62-423D-93B9-D0C303421C88}" presName="rootComposite1" presStyleCnt="0"/>
      <dgm:spPr/>
    </dgm:pt>
    <dgm:pt modelId="{13E7CDEE-751E-4520-9AAB-4C1C8B072301}" type="pres">
      <dgm:prSet presAssocID="{AE58C605-7F62-423D-93B9-D0C303421C88}" presName="rootText1" presStyleLbl="node0" presStyleIdx="2" presStyleCnt="3">
        <dgm:presLayoutVars>
          <dgm:chPref val="3"/>
        </dgm:presLayoutVars>
      </dgm:prSet>
      <dgm:spPr/>
    </dgm:pt>
    <dgm:pt modelId="{9EA10C07-207B-4941-9A17-5E5EF9EE149D}" type="pres">
      <dgm:prSet presAssocID="{AE58C605-7F62-423D-93B9-D0C303421C88}" presName="rootConnector1" presStyleLbl="node1" presStyleIdx="0" presStyleCnt="0"/>
      <dgm:spPr/>
    </dgm:pt>
    <dgm:pt modelId="{59FC69BC-6008-4489-A0AA-6C305065B12F}" type="pres">
      <dgm:prSet presAssocID="{AE58C605-7F62-423D-93B9-D0C303421C88}" presName="hierChild2" presStyleCnt="0"/>
      <dgm:spPr/>
    </dgm:pt>
    <dgm:pt modelId="{10F14F7D-9CB4-4E3E-8D13-1D526D671558}" type="pres">
      <dgm:prSet presAssocID="{399198EA-8767-418A-A559-24CFD0128E6C}" presName="Name37" presStyleLbl="parChTrans1D2" presStyleIdx="2" presStyleCnt="3"/>
      <dgm:spPr/>
    </dgm:pt>
    <dgm:pt modelId="{2211B7B7-F966-4B55-9018-B0D2E5C1FD05}" type="pres">
      <dgm:prSet presAssocID="{743605F3-8F1D-4D63-828E-74E45E988449}" presName="hierRoot2" presStyleCnt="0">
        <dgm:presLayoutVars>
          <dgm:hierBranch val="init"/>
        </dgm:presLayoutVars>
      </dgm:prSet>
      <dgm:spPr/>
    </dgm:pt>
    <dgm:pt modelId="{CDFDEF2E-9A07-4B1F-9E6F-84D02CDCD430}" type="pres">
      <dgm:prSet presAssocID="{743605F3-8F1D-4D63-828E-74E45E988449}" presName="rootComposite" presStyleCnt="0"/>
      <dgm:spPr/>
    </dgm:pt>
    <dgm:pt modelId="{85D47B83-ABB8-4C8E-80FB-4B1EDF0195CA}" type="pres">
      <dgm:prSet presAssocID="{743605F3-8F1D-4D63-828E-74E45E988449}" presName="rootText" presStyleLbl="node2" presStyleIdx="2" presStyleCnt="3">
        <dgm:presLayoutVars>
          <dgm:chPref val="3"/>
        </dgm:presLayoutVars>
      </dgm:prSet>
      <dgm:spPr/>
    </dgm:pt>
    <dgm:pt modelId="{4EBF9F55-892C-4A77-BB50-7F87159F668B}" type="pres">
      <dgm:prSet presAssocID="{743605F3-8F1D-4D63-828E-74E45E988449}" presName="rootConnector" presStyleLbl="node2" presStyleIdx="2" presStyleCnt="3"/>
      <dgm:spPr/>
    </dgm:pt>
    <dgm:pt modelId="{44E6CEDD-E592-499F-88E2-A3763EA9A186}" type="pres">
      <dgm:prSet presAssocID="{743605F3-8F1D-4D63-828E-74E45E988449}" presName="hierChild4" presStyleCnt="0"/>
      <dgm:spPr/>
    </dgm:pt>
    <dgm:pt modelId="{D4673299-51B7-471F-BB34-1D19D2E94A3A}" type="pres">
      <dgm:prSet presAssocID="{743605F3-8F1D-4D63-828E-74E45E988449}" presName="hierChild5" presStyleCnt="0"/>
      <dgm:spPr/>
    </dgm:pt>
    <dgm:pt modelId="{748771D4-0AD3-49E2-B9D7-A7DA1A4BC0E6}" type="pres">
      <dgm:prSet presAssocID="{AE58C605-7F62-423D-93B9-D0C303421C88}" presName="hierChild3" presStyleCnt="0"/>
      <dgm:spPr/>
    </dgm:pt>
  </dgm:ptLst>
  <dgm:cxnLst>
    <dgm:cxn modelId="{F543050D-E0AC-49D2-8789-B3C560BE17E1}" type="presOf" srcId="{743605F3-8F1D-4D63-828E-74E45E988449}" destId="{85D47B83-ABB8-4C8E-80FB-4B1EDF0195CA}" srcOrd="0" destOrd="0" presId="urn:microsoft.com/office/officeart/2005/8/layout/orgChart1"/>
    <dgm:cxn modelId="{E596460D-5A10-4B4A-B33D-2B58F9BD0EBB}" srcId="{2FE9FA34-DE92-4867-AA29-5E1AE9D97E23}" destId="{7A4811F8-B480-42F0-AFD9-F8E7C2BB085D}" srcOrd="0" destOrd="0" parTransId="{B2C8ABE6-26E2-4C0A-98A2-C6F7AB17E879}" sibTransId="{71CCA4FB-18B0-451A-8C39-A0BE5936F3BE}"/>
    <dgm:cxn modelId="{C9AF0F13-A0F3-49C7-BB69-65CFB3061746}" type="presOf" srcId="{743605F3-8F1D-4D63-828E-74E45E988449}" destId="{4EBF9F55-892C-4A77-BB50-7F87159F668B}" srcOrd="1" destOrd="0" presId="urn:microsoft.com/office/officeart/2005/8/layout/orgChart1"/>
    <dgm:cxn modelId="{3E75422B-086A-411B-90A8-E8D8F37A2734}" type="presOf" srcId="{A435AC6E-5889-4269-9494-C26FB7FF7FC1}" destId="{F4587235-E160-4366-8628-902FC955ABE9}" srcOrd="0" destOrd="0" presId="urn:microsoft.com/office/officeart/2005/8/layout/orgChart1"/>
    <dgm:cxn modelId="{09FC262D-E51D-4E8C-B4E0-11456DBE5659}" type="presOf" srcId="{2FE9FA34-DE92-4867-AA29-5E1AE9D97E23}" destId="{3A4F7B99-32A7-4EA3-888E-855E31F5A840}" srcOrd="0" destOrd="0" presId="urn:microsoft.com/office/officeart/2005/8/layout/orgChart1"/>
    <dgm:cxn modelId="{975E742D-2414-4A27-BD3C-FC769959CEEF}" type="presOf" srcId="{8A53C68D-E9AC-4D06-B5CF-611C5804C0E2}" destId="{344066D0-A2F5-420F-9A80-990EFF5B09ED}" srcOrd="1" destOrd="0" presId="urn:microsoft.com/office/officeart/2005/8/layout/orgChart1"/>
    <dgm:cxn modelId="{BD368A30-271D-420D-A9E8-F1BC8CE99D7D}" type="presOf" srcId="{399198EA-8767-418A-A559-24CFD0128E6C}" destId="{10F14F7D-9CB4-4E3E-8D13-1D526D671558}" srcOrd="0" destOrd="0" presId="urn:microsoft.com/office/officeart/2005/8/layout/orgChart1"/>
    <dgm:cxn modelId="{5EC2CA32-AF49-4A58-AB6E-238FB670C169}" type="presOf" srcId="{A435AC6E-5889-4269-9494-C26FB7FF7FC1}" destId="{CF02C5DE-D4D9-4DE0-8AD7-5A1E35CBC8F3}" srcOrd="1" destOrd="0" presId="urn:microsoft.com/office/officeart/2005/8/layout/orgChart1"/>
    <dgm:cxn modelId="{9535D964-F8DF-4467-8FC2-F541DED1187B}" type="presOf" srcId="{8A53C68D-E9AC-4D06-B5CF-611C5804C0E2}" destId="{56BC7FDF-870B-4360-B176-525FA0584017}" srcOrd="0" destOrd="0" presId="urn:microsoft.com/office/officeart/2005/8/layout/orgChart1"/>
    <dgm:cxn modelId="{55E60054-7B33-49E0-8E7A-787153ABC892}" type="presOf" srcId="{AE58C605-7F62-423D-93B9-D0C303421C88}" destId="{9EA10C07-207B-4941-9A17-5E5EF9EE149D}" srcOrd="1" destOrd="0" presId="urn:microsoft.com/office/officeart/2005/8/layout/orgChart1"/>
    <dgm:cxn modelId="{7DDD148D-945D-407D-B7AD-125B01FEC7EE}" srcId="{2CF89FA4-27CC-4BF0-8DED-866803D8D670}" destId="{A435AC6E-5889-4269-9494-C26FB7FF7FC1}" srcOrd="0" destOrd="0" parTransId="{A537B079-D202-42E9-B1AC-28EF231B3DE4}" sibTransId="{5AE7A6D5-652F-499F-ABA5-E8254EFB8A7B}"/>
    <dgm:cxn modelId="{EB635D95-7830-4CC4-A21B-D598C6430539}" srcId="{AE58C605-7F62-423D-93B9-D0C303421C88}" destId="{743605F3-8F1D-4D63-828E-74E45E988449}" srcOrd="0" destOrd="0" parTransId="{399198EA-8767-418A-A559-24CFD0128E6C}" sibTransId="{A55630F1-0573-4D43-8D81-B103FD5B91C2}"/>
    <dgm:cxn modelId="{A5FF85A0-7586-426F-BF98-C68A43A7BEE9}" type="presOf" srcId="{2CF89FA4-27CC-4BF0-8DED-866803D8D670}" destId="{D1A3CE5C-A7D7-4F53-8186-E04F3714C9F6}" srcOrd="0" destOrd="0" presId="urn:microsoft.com/office/officeart/2005/8/layout/orgChart1"/>
    <dgm:cxn modelId="{FE3714B2-F38E-41D0-8C70-D6E0512093B9}" type="presOf" srcId="{7A4811F8-B480-42F0-AFD9-F8E7C2BB085D}" destId="{89D0B152-401C-403C-B234-DC0A7E2938BA}" srcOrd="0" destOrd="0" presId="urn:microsoft.com/office/officeart/2005/8/layout/orgChart1"/>
    <dgm:cxn modelId="{6CFFF1BD-C26D-4524-A401-9F5BDFD2B71A}" type="presOf" srcId="{7A4811F8-B480-42F0-AFD9-F8E7C2BB085D}" destId="{1EED701E-84E2-4075-8869-F57B7BDD773D}" srcOrd="1" destOrd="0" presId="urn:microsoft.com/office/officeart/2005/8/layout/orgChart1"/>
    <dgm:cxn modelId="{7E06E6C1-3E49-4E97-B229-56074BDEE2C8}" type="presOf" srcId="{AE58C605-7F62-423D-93B9-D0C303421C88}" destId="{13E7CDEE-751E-4520-9AAB-4C1C8B072301}" srcOrd="0" destOrd="0" presId="urn:microsoft.com/office/officeart/2005/8/layout/orgChart1"/>
    <dgm:cxn modelId="{90113AD2-8383-46F1-B6F8-8DAF85F1F5B4}" type="presOf" srcId="{F8BA3665-F3E8-41CC-A5E9-DA4EADD92DC2}" destId="{D8006176-E623-40BE-846E-BC239C38C654}" srcOrd="0" destOrd="0" presId="urn:microsoft.com/office/officeart/2005/8/layout/orgChart1"/>
    <dgm:cxn modelId="{BA507CD8-AB61-417E-A6F1-0C22C35C5574}" srcId="{2FE9FA34-DE92-4867-AA29-5E1AE9D97E23}" destId="{AE58C605-7F62-423D-93B9-D0C303421C88}" srcOrd="2" destOrd="0" parTransId="{F5CA8E39-7B12-4ABB-A62D-A340ACDBA22B}" sibTransId="{BC723AE3-0ABA-4FCC-BB05-2B603ECDB4D2}"/>
    <dgm:cxn modelId="{C42CCBDF-2FBA-4C0B-816A-A9E96BA28F00}" type="presOf" srcId="{A537B079-D202-42E9-B1AC-28EF231B3DE4}" destId="{F79EE496-BB96-4187-A475-BE71E40909FB}" srcOrd="0" destOrd="0" presId="urn:microsoft.com/office/officeart/2005/8/layout/orgChart1"/>
    <dgm:cxn modelId="{42E070EA-8AA4-4D88-82AA-5D06971F08CA}" srcId="{7A4811F8-B480-42F0-AFD9-F8E7C2BB085D}" destId="{8A53C68D-E9AC-4D06-B5CF-611C5804C0E2}" srcOrd="0" destOrd="0" parTransId="{F8BA3665-F3E8-41CC-A5E9-DA4EADD92DC2}" sibTransId="{2AC2C4EF-C1AF-4DD3-B11A-B78D556FDFC2}"/>
    <dgm:cxn modelId="{DBFF2EEC-8F81-429D-90A1-AF9708BE2C66}" srcId="{2FE9FA34-DE92-4867-AA29-5E1AE9D97E23}" destId="{2CF89FA4-27CC-4BF0-8DED-866803D8D670}" srcOrd="1" destOrd="0" parTransId="{B4331CD7-60CD-4E18-A154-CC0AA6A18D83}" sibTransId="{CEDA7615-27EA-4FE0-9502-65BD734BF521}"/>
    <dgm:cxn modelId="{7BD863F7-09F4-4542-8C45-8C61A83A9A4E}" type="presOf" srcId="{2CF89FA4-27CC-4BF0-8DED-866803D8D670}" destId="{B29FB9B1-053A-4AC7-AE6F-D672F945E2AF}" srcOrd="1" destOrd="0" presId="urn:microsoft.com/office/officeart/2005/8/layout/orgChart1"/>
    <dgm:cxn modelId="{CDF04DA9-4B9A-4F4F-A129-F06CF504B841}" type="presParOf" srcId="{3A4F7B99-32A7-4EA3-888E-855E31F5A840}" destId="{B1EFB9AE-FFFC-4948-9034-002D217164B7}" srcOrd="0" destOrd="0" presId="urn:microsoft.com/office/officeart/2005/8/layout/orgChart1"/>
    <dgm:cxn modelId="{505D8332-D28D-42AC-AE49-129105B0A1B6}" type="presParOf" srcId="{B1EFB9AE-FFFC-4948-9034-002D217164B7}" destId="{AAA09ED9-180B-49C0-B8C9-591635DCCD1F}" srcOrd="0" destOrd="0" presId="urn:microsoft.com/office/officeart/2005/8/layout/orgChart1"/>
    <dgm:cxn modelId="{0D8F43F2-B98B-4B92-A12B-EEF389E13A03}" type="presParOf" srcId="{AAA09ED9-180B-49C0-B8C9-591635DCCD1F}" destId="{89D0B152-401C-403C-B234-DC0A7E2938BA}" srcOrd="0" destOrd="0" presId="urn:microsoft.com/office/officeart/2005/8/layout/orgChart1"/>
    <dgm:cxn modelId="{5CFC22A5-83DA-4FC4-A64B-AECF0877132C}" type="presParOf" srcId="{AAA09ED9-180B-49C0-B8C9-591635DCCD1F}" destId="{1EED701E-84E2-4075-8869-F57B7BDD773D}" srcOrd="1" destOrd="0" presId="urn:microsoft.com/office/officeart/2005/8/layout/orgChart1"/>
    <dgm:cxn modelId="{3F718DA7-8908-4804-ACA8-3C1E221D7F67}" type="presParOf" srcId="{B1EFB9AE-FFFC-4948-9034-002D217164B7}" destId="{C10060C1-63EA-4E93-B9E9-A1362DC2FB27}" srcOrd="1" destOrd="0" presId="urn:microsoft.com/office/officeart/2005/8/layout/orgChart1"/>
    <dgm:cxn modelId="{69AC3ADC-E016-46E0-9F4B-8A8CCB33C63F}" type="presParOf" srcId="{C10060C1-63EA-4E93-B9E9-A1362DC2FB27}" destId="{D8006176-E623-40BE-846E-BC239C38C654}" srcOrd="0" destOrd="0" presId="urn:microsoft.com/office/officeart/2005/8/layout/orgChart1"/>
    <dgm:cxn modelId="{EC47B2E7-4A02-4BA6-9035-6EDCEDDD4C9B}" type="presParOf" srcId="{C10060C1-63EA-4E93-B9E9-A1362DC2FB27}" destId="{1250F094-484A-4410-A1D2-2FB59024AB01}" srcOrd="1" destOrd="0" presId="urn:microsoft.com/office/officeart/2005/8/layout/orgChart1"/>
    <dgm:cxn modelId="{BC8CC4E4-4860-4403-95D3-452995DF4320}" type="presParOf" srcId="{1250F094-484A-4410-A1D2-2FB59024AB01}" destId="{87B08C88-9D41-4D9D-BAC3-F704943B0059}" srcOrd="0" destOrd="0" presId="urn:microsoft.com/office/officeart/2005/8/layout/orgChart1"/>
    <dgm:cxn modelId="{AC0D5946-5E60-448E-8B31-475F6A0CAC0F}" type="presParOf" srcId="{87B08C88-9D41-4D9D-BAC3-F704943B0059}" destId="{56BC7FDF-870B-4360-B176-525FA0584017}" srcOrd="0" destOrd="0" presId="urn:microsoft.com/office/officeart/2005/8/layout/orgChart1"/>
    <dgm:cxn modelId="{B29DAF5B-B2B3-445A-BA4E-D44E74EA4A47}" type="presParOf" srcId="{87B08C88-9D41-4D9D-BAC3-F704943B0059}" destId="{344066D0-A2F5-420F-9A80-990EFF5B09ED}" srcOrd="1" destOrd="0" presId="urn:microsoft.com/office/officeart/2005/8/layout/orgChart1"/>
    <dgm:cxn modelId="{061E627D-487A-4369-9C7A-979269E81F65}" type="presParOf" srcId="{1250F094-484A-4410-A1D2-2FB59024AB01}" destId="{330CA79B-167F-4610-870E-969260D28FB9}" srcOrd="1" destOrd="0" presId="urn:microsoft.com/office/officeart/2005/8/layout/orgChart1"/>
    <dgm:cxn modelId="{4397CF9A-91B8-4D68-8A29-C30CF7C59BBC}" type="presParOf" srcId="{1250F094-484A-4410-A1D2-2FB59024AB01}" destId="{B2130165-CF6E-4407-A100-04E32992DE87}" srcOrd="2" destOrd="0" presId="urn:microsoft.com/office/officeart/2005/8/layout/orgChart1"/>
    <dgm:cxn modelId="{02A810CD-D12D-43A3-AE9C-03D7537364E5}" type="presParOf" srcId="{B1EFB9AE-FFFC-4948-9034-002D217164B7}" destId="{E7C649C3-453A-493D-915E-5834EC7BB358}" srcOrd="2" destOrd="0" presId="urn:microsoft.com/office/officeart/2005/8/layout/orgChart1"/>
    <dgm:cxn modelId="{7E9E0281-B2E5-4FD5-84C0-750D3237D621}" type="presParOf" srcId="{3A4F7B99-32A7-4EA3-888E-855E31F5A840}" destId="{E0DED0E5-BCED-44C4-802B-EA6C8F7F70E2}" srcOrd="1" destOrd="0" presId="urn:microsoft.com/office/officeart/2005/8/layout/orgChart1"/>
    <dgm:cxn modelId="{7E3F7C46-9D19-4089-8FC2-FFEAF219299E}" type="presParOf" srcId="{E0DED0E5-BCED-44C4-802B-EA6C8F7F70E2}" destId="{09806E67-74E2-40FD-BB6D-CFC323C5CE2D}" srcOrd="0" destOrd="0" presId="urn:microsoft.com/office/officeart/2005/8/layout/orgChart1"/>
    <dgm:cxn modelId="{0233F92B-3DBD-44EA-94EA-148F99DBC827}" type="presParOf" srcId="{09806E67-74E2-40FD-BB6D-CFC323C5CE2D}" destId="{D1A3CE5C-A7D7-4F53-8186-E04F3714C9F6}" srcOrd="0" destOrd="0" presId="urn:microsoft.com/office/officeart/2005/8/layout/orgChart1"/>
    <dgm:cxn modelId="{79F1EAE8-939F-4DB7-876B-4CFC06F61F9B}" type="presParOf" srcId="{09806E67-74E2-40FD-BB6D-CFC323C5CE2D}" destId="{B29FB9B1-053A-4AC7-AE6F-D672F945E2AF}" srcOrd="1" destOrd="0" presId="urn:microsoft.com/office/officeart/2005/8/layout/orgChart1"/>
    <dgm:cxn modelId="{F11FDF80-022A-484F-9011-A706219B93F4}" type="presParOf" srcId="{E0DED0E5-BCED-44C4-802B-EA6C8F7F70E2}" destId="{090E193A-1272-4D5F-91B9-11AF3D459768}" srcOrd="1" destOrd="0" presId="urn:microsoft.com/office/officeart/2005/8/layout/orgChart1"/>
    <dgm:cxn modelId="{2AF2DC94-9D5B-4913-AE6D-963275A60DAA}" type="presParOf" srcId="{090E193A-1272-4D5F-91B9-11AF3D459768}" destId="{F79EE496-BB96-4187-A475-BE71E40909FB}" srcOrd="0" destOrd="0" presId="urn:microsoft.com/office/officeart/2005/8/layout/orgChart1"/>
    <dgm:cxn modelId="{144A6024-866F-4208-BF68-B5BD4F913D02}" type="presParOf" srcId="{090E193A-1272-4D5F-91B9-11AF3D459768}" destId="{B163D76E-98E4-40A8-9DF4-AA6323059EA0}" srcOrd="1" destOrd="0" presId="urn:microsoft.com/office/officeart/2005/8/layout/orgChart1"/>
    <dgm:cxn modelId="{243FB722-5236-4009-B4C3-F856170A7099}" type="presParOf" srcId="{B163D76E-98E4-40A8-9DF4-AA6323059EA0}" destId="{AD9ABCC7-A0FA-4839-BAE3-DD60EEA6FB34}" srcOrd="0" destOrd="0" presId="urn:microsoft.com/office/officeart/2005/8/layout/orgChart1"/>
    <dgm:cxn modelId="{AC2272B6-1545-49B5-AA1F-D09E3F594946}" type="presParOf" srcId="{AD9ABCC7-A0FA-4839-BAE3-DD60EEA6FB34}" destId="{F4587235-E160-4366-8628-902FC955ABE9}" srcOrd="0" destOrd="0" presId="urn:microsoft.com/office/officeart/2005/8/layout/orgChart1"/>
    <dgm:cxn modelId="{EB10A507-5FB5-43B0-85EB-48288775AB66}" type="presParOf" srcId="{AD9ABCC7-A0FA-4839-BAE3-DD60EEA6FB34}" destId="{CF02C5DE-D4D9-4DE0-8AD7-5A1E35CBC8F3}" srcOrd="1" destOrd="0" presId="urn:microsoft.com/office/officeart/2005/8/layout/orgChart1"/>
    <dgm:cxn modelId="{1C579D8F-8891-4EDB-ADAE-B19379F48706}" type="presParOf" srcId="{B163D76E-98E4-40A8-9DF4-AA6323059EA0}" destId="{F682910A-9B8F-4F18-ABDA-39DA91EA77B4}" srcOrd="1" destOrd="0" presId="urn:microsoft.com/office/officeart/2005/8/layout/orgChart1"/>
    <dgm:cxn modelId="{46F5CA25-999C-4B7E-994D-7038256F1473}" type="presParOf" srcId="{B163D76E-98E4-40A8-9DF4-AA6323059EA0}" destId="{E844F47D-B7F2-49DE-8146-535119286856}" srcOrd="2" destOrd="0" presId="urn:microsoft.com/office/officeart/2005/8/layout/orgChart1"/>
    <dgm:cxn modelId="{7012C6AD-C099-4813-9BA8-080A34352675}" type="presParOf" srcId="{E0DED0E5-BCED-44C4-802B-EA6C8F7F70E2}" destId="{3B1FC4D5-2D1E-4A6B-AA15-311778B015D7}" srcOrd="2" destOrd="0" presId="urn:microsoft.com/office/officeart/2005/8/layout/orgChart1"/>
    <dgm:cxn modelId="{68F3E742-25AF-40BA-B5AF-75C051325474}" type="presParOf" srcId="{3A4F7B99-32A7-4EA3-888E-855E31F5A840}" destId="{769734BB-BBCC-4F41-AF88-8D57501D96A2}" srcOrd="2" destOrd="0" presId="urn:microsoft.com/office/officeart/2005/8/layout/orgChart1"/>
    <dgm:cxn modelId="{44F2D217-B0A3-43DE-BC95-2CA381B9A34E}" type="presParOf" srcId="{769734BB-BBCC-4F41-AF88-8D57501D96A2}" destId="{08405DFB-F7EF-4BEC-8E78-26EA280ADE64}" srcOrd="0" destOrd="0" presId="urn:microsoft.com/office/officeart/2005/8/layout/orgChart1"/>
    <dgm:cxn modelId="{1EA27220-7E1F-40A7-8F1C-B86D53F46C7C}" type="presParOf" srcId="{08405DFB-F7EF-4BEC-8E78-26EA280ADE64}" destId="{13E7CDEE-751E-4520-9AAB-4C1C8B072301}" srcOrd="0" destOrd="0" presId="urn:microsoft.com/office/officeart/2005/8/layout/orgChart1"/>
    <dgm:cxn modelId="{68159BAB-7E45-44BC-8386-8AC019B091A8}" type="presParOf" srcId="{08405DFB-F7EF-4BEC-8E78-26EA280ADE64}" destId="{9EA10C07-207B-4941-9A17-5E5EF9EE149D}" srcOrd="1" destOrd="0" presId="urn:microsoft.com/office/officeart/2005/8/layout/orgChart1"/>
    <dgm:cxn modelId="{6E49A25F-D21F-4115-8A3F-B5AC22539FCB}" type="presParOf" srcId="{769734BB-BBCC-4F41-AF88-8D57501D96A2}" destId="{59FC69BC-6008-4489-A0AA-6C305065B12F}" srcOrd="1" destOrd="0" presId="urn:microsoft.com/office/officeart/2005/8/layout/orgChart1"/>
    <dgm:cxn modelId="{C90ACBAD-7D7C-4A10-9D7C-61F44DFEABA5}" type="presParOf" srcId="{59FC69BC-6008-4489-A0AA-6C305065B12F}" destId="{10F14F7D-9CB4-4E3E-8D13-1D526D671558}" srcOrd="0" destOrd="0" presId="urn:microsoft.com/office/officeart/2005/8/layout/orgChart1"/>
    <dgm:cxn modelId="{C2996F96-388A-4298-8043-46FAC353153E}" type="presParOf" srcId="{59FC69BC-6008-4489-A0AA-6C305065B12F}" destId="{2211B7B7-F966-4B55-9018-B0D2E5C1FD05}" srcOrd="1" destOrd="0" presId="urn:microsoft.com/office/officeart/2005/8/layout/orgChart1"/>
    <dgm:cxn modelId="{6EC0A0BD-D288-49A8-B615-3888343D1C92}" type="presParOf" srcId="{2211B7B7-F966-4B55-9018-B0D2E5C1FD05}" destId="{CDFDEF2E-9A07-4B1F-9E6F-84D02CDCD430}" srcOrd="0" destOrd="0" presId="urn:microsoft.com/office/officeart/2005/8/layout/orgChart1"/>
    <dgm:cxn modelId="{DA2B3374-C460-475E-9AAF-769057A8048E}" type="presParOf" srcId="{CDFDEF2E-9A07-4B1F-9E6F-84D02CDCD430}" destId="{85D47B83-ABB8-4C8E-80FB-4B1EDF0195CA}" srcOrd="0" destOrd="0" presId="urn:microsoft.com/office/officeart/2005/8/layout/orgChart1"/>
    <dgm:cxn modelId="{DCA360AD-D168-4E5E-863A-6D9A102167AC}" type="presParOf" srcId="{CDFDEF2E-9A07-4B1F-9E6F-84D02CDCD430}" destId="{4EBF9F55-892C-4A77-BB50-7F87159F668B}" srcOrd="1" destOrd="0" presId="urn:microsoft.com/office/officeart/2005/8/layout/orgChart1"/>
    <dgm:cxn modelId="{D7625207-D993-452C-9748-09889BED1269}" type="presParOf" srcId="{2211B7B7-F966-4B55-9018-B0D2E5C1FD05}" destId="{44E6CEDD-E592-499F-88E2-A3763EA9A186}" srcOrd="1" destOrd="0" presId="urn:microsoft.com/office/officeart/2005/8/layout/orgChart1"/>
    <dgm:cxn modelId="{464033E8-4098-4E91-AEB8-725633D5D890}" type="presParOf" srcId="{2211B7B7-F966-4B55-9018-B0D2E5C1FD05}" destId="{D4673299-51B7-471F-BB34-1D19D2E94A3A}" srcOrd="2" destOrd="0" presId="urn:microsoft.com/office/officeart/2005/8/layout/orgChart1"/>
    <dgm:cxn modelId="{C6DC25D9-7776-471A-9B3D-0C375FA54BC3}" type="presParOf" srcId="{769734BB-BBCC-4F41-AF88-8D57501D96A2}" destId="{748771D4-0AD3-49E2-B9D7-A7DA1A4BC0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2279EAB-9C36-4D51-BCE1-E6512FB77BC6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727F211-D393-4F02-B4BE-2A81DDF577AE}">
      <dgm:prSet/>
      <dgm:spPr/>
      <dgm:t>
        <a:bodyPr/>
        <a:lstStyle/>
        <a:p>
          <a:r>
            <a:rPr lang="pt-BR" b="1"/>
            <a:t>Headset com cancelamento de ruído</a:t>
          </a:r>
          <a:endParaRPr lang="pt-BR"/>
        </a:p>
      </dgm:t>
    </dgm:pt>
    <dgm:pt modelId="{D49E01C5-7CE7-4693-AA92-4DB37D62B6AF}" type="parTrans" cxnId="{5DF3F7F7-3D93-4C49-B39E-ED4F7960DD67}">
      <dgm:prSet/>
      <dgm:spPr/>
      <dgm:t>
        <a:bodyPr/>
        <a:lstStyle/>
        <a:p>
          <a:endParaRPr lang="pt-BR"/>
        </a:p>
      </dgm:t>
    </dgm:pt>
    <dgm:pt modelId="{60F54BC8-DE10-47D3-B774-C213CFF7636B}" type="sibTrans" cxnId="{5DF3F7F7-3D93-4C49-B39E-ED4F7960DD67}">
      <dgm:prSet/>
      <dgm:spPr/>
      <dgm:t>
        <a:bodyPr/>
        <a:lstStyle/>
        <a:p>
          <a:endParaRPr lang="pt-BR"/>
        </a:p>
      </dgm:t>
    </dgm:pt>
    <dgm:pt modelId="{9EF7BBF4-7324-48DA-8297-047E26C3BC52}">
      <dgm:prSet/>
      <dgm:spPr/>
      <dgm:t>
        <a:bodyPr/>
        <a:lstStyle/>
        <a:p>
          <a:r>
            <a:rPr lang="pt-BR" b="1"/>
            <a:t>Função: </a:t>
          </a:r>
          <a:r>
            <a:rPr lang="pt-BR"/>
            <a:t>Melhorar qualidade do áudio, reduzir ruídos externos, passar mais profissionalismo</a:t>
          </a:r>
        </a:p>
      </dgm:t>
    </dgm:pt>
    <dgm:pt modelId="{F6F606C7-C62D-4A57-B9F2-E56044656FE4}" type="parTrans" cxnId="{7AED881A-FAA2-44E3-B014-ED40B1FE9F2A}">
      <dgm:prSet/>
      <dgm:spPr/>
      <dgm:t>
        <a:bodyPr/>
        <a:lstStyle/>
        <a:p>
          <a:endParaRPr lang="pt-BR"/>
        </a:p>
      </dgm:t>
    </dgm:pt>
    <dgm:pt modelId="{E1A37FCF-CFA3-44D5-AC37-C42C048A51F9}" type="sibTrans" cxnId="{7AED881A-FAA2-44E3-B014-ED40B1FE9F2A}">
      <dgm:prSet/>
      <dgm:spPr/>
      <dgm:t>
        <a:bodyPr/>
        <a:lstStyle/>
        <a:p>
          <a:endParaRPr lang="pt-BR"/>
        </a:p>
      </dgm:t>
    </dgm:pt>
    <dgm:pt modelId="{06C53B5F-02AF-4C70-9D3C-46D9B381F0D0}">
      <dgm:prSet/>
      <dgm:spPr/>
      <dgm:t>
        <a:bodyPr/>
        <a:lstStyle/>
        <a:p>
          <a:r>
            <a:rPr lang="pt-BR" b="1" dirty="0"/>
            <a:t>Aumenta valor e experiência: </a:t>
          </a:r>
          <a:r>
            <a:rPr lang="pt-BR" dirty="0"/>
            <a:t>“Mesmo em ambiente movimentado, sua comunicação continua clara”.</a:t>
          </a:r>
        </a:p>
      </dgm:t>
    </dgm:pt>
    <dgm:pt modelId="{E0836A85-ED19-44CD-9002-D58FD2435DC7}" type="parTrans" cxnId="{535E4801-5119-4229-8EF5-1D16EF945CCF}">
      <dgm:prSet/>
      <dgm:spPr/>
      <dgm:t>
        <a:bodyPr/>
        <a:lstStyle/>
        <a:p>
          <a:endParaRPr lang="pt-BR"/>
        </a:p>
      </dgm:t>
    </dgm:pt>
    <dgm:pt modelId="{88F7FBA4-9176-4EC1-9374-DA859BCD17FA}" type="sibTrans" cxnId="{535E4801-5119-4229-8EF5-1D16EF945CCF}">
      <dgm:prSet/>
      <dgm:spPr/>
      <dgm:t>
        <a:bodyPr/>
        <a:lstStyle/>
        <a:p>
          <a:endParaRPr lang="pt-BR"/>
        </a:p>
      </dgm:t>
    </dgm:pt>
    <dgm:pt modelId="{82799300-5C59-4B0A-BF95-D7A8AA2CD4EA}" type="pres">
      <dgm:prSet presAssocID="{72279EAB-9C36-4D51-BCE1-E6512FB77BC6}" presName="linearFlow" presStyleCnt="0">
        <dgm:presLayoutVars>
          <dgm:dir/>
          <dgm:resizeHandles val="exact"/>
        </dgm:presLayoutVars>
      </dgm:prSet>
      <dgm:spPr/>
    </dgm:pt>
    <dgm:pt modelId="{5E3A464D-5600-4F88-9DFA-82E209A477FA}" type="pres">
      <dgm:prSet presAssocID="{A727F211-D393-4F02-B4BE-2A81DDF577AE}" presName="composite" presStyleCnt="0"/>
      <dgm:spPr/>
    </dgm:pt>
    <dgm:pt modelId="{97D7CC5F-1CC7-48F3-8ED6-A50788FD729C}" type="pres">
      <dgm:prSet presAssocID="{A727F211-D393-4F02-B4BE-2A81DDF577AE}" presName="imgShp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nes de ouvido com preenchimento sólido"/>
        </a:ext>
      </dgm:extLst>
    </dgm:pt>
    <dgm:pt modelId="{0EB959D6-CEF9-4BF8-9C67-505C24CFD1B4}" type="pres">
      <dgm:prSet presAssocID="{A727F211-D393-4F02-B4BE-2A81DDF577AE}" presName="txShp" presStyleLbl="node1" presStyleIdx="0" presStyleCnt="3">
        <dgm:presLayoutVars>
          <dgm:bulletEnabled val="1"/>
        </dgm:presLayoutVars>
      </dgm:prSet>
      <dgm:spPr/>
    </dgm:pt>
    <dgm:pt modelId="{9A74B0AC-BA44-486F-9A7D-6CC754E7FE86}" type="pres">
      <dgm:prSet presAssocID="{60F54BC8-DE10-47D3-B774-C213CFF7636B}" presName="spacing" presStyleCnt="0"/>
      <dgm:spPr/>
    </dgm:pt>
    <dgm:pt modelId="{930F1496-AB2C-4C67-B14A-9E654C2D505A}" type="pres">
      <dgm:prSet presAssocID="{9EF7BBF4-7324-48DA-8297-047E26C3BC52}" presName="composite" presStyleCnt="0"/>
      <dgm:spPr/>
    </dgm:pt>
    <dgm:pt modelId="{107EA6B7-5D4C-443D-AEB7-B542D35FFE87}" type="pres">
      <dgm:prSet presAssocID="{9EF7BBF4-7324-48DA-8297-047E26C3BC52}" presName="imgShp" presStyleLbl="fgImgPlac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CCE7FDDE-1087-4AC6-8F9E-23D74458F87E}" type="pres">
      <dgm:prSet presAssocID="{9EF7BBF4-7324-48DA-8297-047E26C3BC52}" presName="txShp" presStyleLbl="node1" presStyleIdx="1" presStyleCnt="3">
        <dgm:presLayoutVars>
          <dgm:bulletEnabled val="1"/>
        </dgm:presLayoutVars>
      </dgm:prSet>
      <dgm:spPr/>
    </dgm:pt>
    <dgm:pt modelId="{6D4E8154-78B5-4F1F-9D4F-0065FC05E3EA}" type="pres">
      <dgm:prSet presAssocID="{E1A37FCF-CFA3-44D5-AC37-C42C048A51F9}" presName="spacing" presStyleCnt="0"/>
      <dgm:spPr/>
    </dgm:pt>
    <dgm:pt modelId="{E6AEC4B0-19EA-4810-9780-9A00B91611F0}" type="pres">
      <dgm:prSet presAssocID="{06C53B5F-02AF-4C70-9D3C-46D9B381F0D0}" presName="composite" presStyleCnt="0"/>
      <dgm:spPr/>
    </dgm:pt>
    <dgm:pt modelId="{881DC57E-61E2-436C-875E-502B2BCD9810}" type="pres">
      <dgm:prSet presAssocID="{06C53B5F-02AF-4C70-9D3C-46D9B381F0D0}" presName="imgShp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F4C82ABA-13AA-4E01-B95E-D5CD4758359F}" type="pres">
      <dgm:prSet presAssocID="{06C53B5F-02AF-4C70-9D3C-46D9B381F0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35E4801-5119-4229-8EF5-1D16EF945CCF}" srcId="{72279EAB-9C36-4D51-BCE1-E6512FB77BC6}" destId="{06C53B5F-02AF-4C70-9D3C-46D9B381F0D0}" srcOrd="2" destOrd="0" parTransId="{E0836A85-ED19-44CD-9002-D58FD2435DC7}" sibTransId="{88F7FBA4-9176-4EC1-9374-DA859BCD17FA}"/>
    <dgm:cxn modelId="{7AED881A-FAA2-44E3-B014-ED40B1FE9F2A}" srcId="{72279EAB-9C36-4D51-BCE1-E6512FB77BC6}" destId="{9EF7BBF4-7324-48DA-8297-047E26C3BC52}" srcOrd="1" destOrd="0" parTransId="{F6F606C7-C62D-4A57-B9F2-E56044656FE4}" sibTransId="{E1A37FCF-CFA3-44D5-AC37-C42C048A51F9}"/>
    <dgm:cxn modelId="{24FF041E-5CC2-4FC3-A9E4-2F570A0765B2}" type="presOf" srcId="{A727F211-D393-4F02-B4BE-2A81DDF577AE}" destId="{0EB959D6-CEF9-4BF8-9C67-505C24CFD1B4}" srcOrd="0" destOrd="0" presId="urn:microsoft.com/office/officeart/2005/8/layout/vList3"/>
    <dgm:cxn modelId="{11E98541-2189-40FC-AF2B-F3B39B02D004}" type="presOf" srcId="{72279EAB-9C36-4D51-BCE1-E6512FB77BC6}" destId="{82799300-5C59-4B0A-BF95-D7A8AA2CD4EA}" srcOrd="0" destOrd="0" presId="urn:microsoft.com/office/officeart/2005/8/layout/vList3"/>
    <dgm:cxn modelId="{AE27B5A0-DD61-43AB-8806-4CC062C00963}" type="presOf" srcId="{06C53B5F-02AF-4C70-9D3C-46D9B381F0D0}" destId="{F4C82ABA-13AA-4E01-B95E-D5CD4758359F}" srcOrd="0" destOrd="0" presId="urn:microsoft.com/office/officeart/2005/8/layout/vList3"/>
    <dgm:cxn modelId="{833932CF-292F-447F-95A7-A7211369C4F3}" type="presOf" srcId="{9EF7BBF4-7324-48DA-8297-047E26C3BC52}" destId="{CCE7FDDE-1087-4AC6-8F9E-23D74458F87E}" srcOrd="0" destOrd="0" presId="urn:microsoft.com/office/officeart/2005/8/layout/vList3"/>
    <dgm:cxn modelId="{5DF3F7F7-3D93-4C49-B39E-ED4F7960DD67}" srcId="{72279EAB-9C36-4D51-BCE1-E6512FB77BC6}" destId="{A727F211-D393-4F02-B4BE-2A81DDF577AE}" srcOrd="0" destOrd="0" parTransId="{D49E01C5-7CE7-4693-AA92-4DB37D62B6AF}" sibTransId="{60F54BC8-DE10-47D3-B774-C213CFF7636B}"/>
    <dgm:cxn modelId="{D19313C0-84A9-4AAD-8FE9-80DA79158115}" type="presParOf" srcId="{82799300-5C59-4B0A-BF95-D7A8AA2CD4EA}" destId="{5E3A464D-5600-4F88-9DFA-82E209A477FA}" srcOrd="0" destOrd="0" presId="urn:microsoft.com/office/officeart/2005/8/layout/vList3"/>
    <dgm:cxn modelId="{07FAE621-FF98-4A8C-BA79-2C24E10966C1}" type="presParOf" srcId="{5E3A464D-5600-4F88-9DFA-82E209A477FA}" destId="{97D7CC5F-1CC7-48F3-8ED6-A50788FD729C}" srcOrd="0" destOrd="0" presId="urn:microsoft.com/office/officeart/2005/8/layout/vList3"/>
    <dgm:cxn modelId="{7BBD787C-CB36-4174-9C75-3E5D10756E97}" type="presParOf" srcId="{5E3A464D-5600-4F88-9DFA-82E209A477FA}" destId="{0EB959D6-CEF9-4BF8-9C67-505C24CFD1B4}" srcOrd="1" destOrd="0" presId="urn:microsoft.com/office/officeart/2005/8/layout/vList3"/>
    <dgm:cxn modelId="{73636957-C72B-4B64-B4C4-CC20C67BF8A6}" type="presParOf" srcId="{82799300-5C59-4B0A-BF95-D7A8AA2CD4EA}" destId="{9A74B0AC-BA44-486F-9A7D-6CC754E7FE86}" srcOrd="1" destOrd="0" presId="urn:microsoft.com/office/officeart/2005/8/layout/vList3"/>
    <dgm:cxn modelId="{73D3D752-F2EB-47A0-99FA-E09648A88E4A}" type="presParOf" srcId="{82799300-5C59-4B0A-BF95-D7A8AA2CD4EA}" destId="{930F1496-AB2C-4C67-B14A-9E654C2D505A}" srcOrd="2" destOrd="0" presId="urn:microsoft.com/office/officeart/2005/8/layout/vList3"/>
    <dgm:cxn modelId="{B068FB80-C7AC-4C68-A065-EA03AAA18BD9}" type="presParOf" srcId="{930F1496-AB2C-4C67-B14A-9E654C2D505A}" destId="{107EA6B7-5D4C-443D-AEB7-B542D35FFE87}" srcOrd="0" destOrd="0" presId="urn:microsoft.com/office/officeart/2005/8/layout/vList3"/>
    <dgm:cxn modelId="{F2526D0F-C6F6-42DD-952D-E3DB163F56BB}" type="presParOf" srcId="{930F1496-AB2C-4C67-B14A-9E654C2D505A}" destId="{CCE7FDDE-1087-4AC6-8F9E-23D74458F87E}" srcOrd="1" destOrd="0" presId="urn:microsoft.com/office/officeart/2005/8/layout/vList3"/>
    <dgm:cxn modelId="{5F0AEC77-D75B-4EC5-BA29-83D0614BD593}" type="presParOf" srcId="{82799300-5C59-4B0A-BF95-D7A8AA2CD4EA}" destId="{6D4E8154-78B5-4F1F-9D4F-0065FC05E3EA}" srcOrd="3" destOrd="0" presId="urn:microsoft.com/office/officeart/2005/8/layout/vList3"/>
    <dgm:cxn modelId="{B6E8DEE4-1435-4DBE-9377-C65E8DECCCDE}" type="presParOf" srcId="{82799300-5C59-4B0A-BF95-D7A8AA2CD4EA}" destId="{E6AEC4B0-19EA-4810-9780-9A00B91611F0}" srcOrd="4" destOrd="0" presId="urn:microsoft.com/office/officeart/2005/8/layout/vList3"/>
    <dgm:cxn modelId="{C0AA2E2E-D453-4899-9B56-388A233B3550}" type="presParOf" srcId="{E6AEC4B0-19EA-4810-9780-9A00B91611F0}" destId="{881DC57E-61E2-436C-875E-502B2BCD9810}" srcOrd="0" destOrd="0" presId="urn:microsoft.com/office/officeart/2005/8/layout/vList3"/>
    <dgm:cxn modelId="{957C788B-B3D2-42DF-BD84-ACCDFD54BD04}" type="presParOf" srcId="{E6AEC4B0-19EA-4810-9780-9A00B91611F0}" destId="{F4C82ABA-13AA-4E01-B95E-D5CD475835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2279EAB-9C36-4D51-BCE1-E6512FB77BC6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A727F211-D393-4F02-B4BE-2A81DDF577AE}">
      <dgm:prSet/>
      <dgm:spPr/>
      <dgm:t>
        <a:bodyPr/>
        <a:lstStyle/>
        <a:p>
          <a:r>
            <a:rPr lang="pt-BR" b="1"/>
            <a:t>Carregador turbo veicular ou portátil</a:t>
          </a:r>
          <a:endParaRPr lang="pt-BR"/>
        </a:p>
      </dgm:t>
    </dgm:pt>
    <dgm:pt modelId="{D49E01C5-7CE7-4693-AA92-4DB37D62B6AF}" type="parTrans" cxnId="{5DF3F7F7-3D93-4C49-B39E-ED4F7960DD67}">
      <dgm:prSet/>
      <dgm:spPr/>
      <dgm:t>
        <a:bodyPr/>
        <a:lstStyle/>
        <a:p>
          <a:endParaRPr lang="pt-BR"/>
        </a:p>
      </dgm:t>
    </dgm:pt>
    <dgm:pt modelId="{60F54BC8-DE10-47D3-B774-C213CFF7636B}" type="sibTrans" cxnId="{5DF3F7F7-3D93-4C49-B39E-ED4F7960DD67}">
      <dgm:prSet/>
      <dgm:spPr/>
      <dgm:t>
        <a:bodyPr/>
        <a:lstStyle/>
        <a:p>
          <a:endParaRPr lang="pt-BR"/>
        </a:p>
      </dgm:t>
    </dgm:pt>
    <dgm:pt modelId="{9EF7BBF4-7324-48DA-8297-047E26C3BC52}">
      <dgm:prSet/>
      <dgm:spPr/>
      <dgm:t>
        <a:bodyPr/>
        <a:lstStyle/>
        <a:p>
          <a:r>
            <a:rPr lang="pt-BR" b="1"/>
            <a:t>Função: </a:t>
          </a:r>
          <a:r>
            <a:rPr lang="pt-BR"/>
            <a:t>Recarga rápida entre deslocamentos, garantir bateria sempre pronta.</a:t>
          </a:r>
        </a:p>
      </dgm:t>
    </dgm:pt>
    <dgm:pt modelId="{F6F606C7-C62D-4A57-B9F2-E56044656FE4}" type="parTrans" cxnId="{7AED881A-FAA2-44E3-B014-ED40B1FE9F2A}">
      <dgm:prSet/>
      <dgm:spPr/>
      <dgm:t>
        <a:bodyPr/>
        <a:lstStyle/>
        <a:p>
          <a:endParaRPr lang="pt-BR"/>
        </a:p>
      </dgm:t>
    </dgm:pt>
    <dgm:pt modelId="{E1A37FCF-CFA3-44D5-AC37-C42C048A51F9}" type="sibTrans" cxnId="{7AED881A-FAA2-44E3-B014-ED40B1FE9F2A}">
      <dgm:prSet/>
      <dgm:spPr/>
      <dgm:t>
        <a:bodyPr/>
        <a:lstStyle/>
        <a:p>
          <a:endParaRPr lang="pt-BR"/>
        </a:p>
      </dgm:t>
    </dgm:pt>
    <dgm:pt modelId="{06C53B5F-02AF-4C70-9D3C-46D9B381F0D0}">
      <dgm:prSet/>
      <dgm:spPr/>
      <dgm:t>
        <a:bodyPr/>
        <a:lstStyle/>
        <a:p>
          <a:r>
            <a:rPr lang="pt-BR" b="1" dirty="0"/>
            <a:t>Mais conveniência e produtividade: </a:t>
          </a:r>
          <a:r>
            <a:rPr lang="pt-BR" dirty="0"/>
            <a:t>“No trajeto entre um compromisso e outro, você já recupera boa parte da bateria”.</a:t>
          </a:r>
        </a:p>
      </dgm:t>
    </dgm:pt>
    <dgm:pt modelId="{E0836A85-ED19-44CD-9002-D58FD2435DC7}" type="parTrans" cxnId="{535E4801-5119-4229-8EF5-1D16EF945CCF}">
      <dgm:prSet/>
      <dgm:spPr/>
      <dgm:t>
        <a:bodyPr/>
        <a:lstStyle/>
        <a:p>
          <a:endParaRPr lang="pt-BR"/>
        </a:p>
      </dgm:t>
    </dgm:pt>
    <dgm:pt modelId="{88F7FBA4-9176-4EC1-9374-DA859BCD17FA}" type="sibTrans" cxnId="{535E4801-5119-4229-8EF5-1D16EF945CCF}">
      <dgm:prSet/>
      <dgm:spPr/>
      <dgm:t>
        <a:bodyPr/>
        <a:lstStyle/>
        <a:p>
          <a:endParaRPr lang="pt-BR"/>
        </a:p>
      </dgm:t>
    </dgm:pt>
    <dgm:pt modelId="{82799300-5C59-4B0A-BF95-D7A8AA2CD4EA}" type="pres">
      <dgm:prSet presAssocID="{72279EAB-9C36-4D51-BCE1-E6512FB77BC6}" presName="linearFlow" presStyleCnt="0">
        <dgm:presLayoutVars>
          <dgm:dir/>
          <dgm:resizeHandles val="exact"/>
        </dgm:presLayoutVars>
      </dgm:prSet>
      <dgm:spPr/>
    </dgm:pt>
    <dgm:pt modelId="{5E3A464D-5600-4F88-9DFA-82E209A477FA}" type="pres">
      <dgm:prSet presAssocID="{A727F211-D393-4F02-B4BE-2A81DDF577AE}" presName="composite" presStyleCnt="0"/>
      <dgm:spPr/>
    </dgm:pt>
    <dgm:pt modelId="{97D7CC5F-1CC7-48F3-8ED6-A50788FD729C}" type="pres">
      <dgm:prSet presAssocID="{A727F211-D393-4F02-B4BE-2A81DDF577AE}" presName="imgShp" presStyleLbl="fgImgPlac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B com preenchimento sólido"/>
        </a:ext>
      </dgm:extLst>
    </dgm:pt>
    <dgm:pt modelId="{0EB959D6-CEF9-4BF8-9C67-505C24CFD1B4}" type="pres">
      <dgm:prSet presAssocID="{A727F211-D393-4F02-B4BE-2A81DDF577AE}" presName="txShp" presStyleLbl="node1" presStyleIdx="0" presStyleCnt="3">
        <dgm:presLayoutVars>
          <dgm:bulletEnabled val="1"/>
        </dgm:presLayoutVars>
      </dgm:prSet>
      <dgm:spPr/>
    </dgm:pt>
    <dgm:pt modelId="{9A74B0AC-BA44-486F-9A7D-6CC754E7FE86}" type="pres">
      <dgm:prSet presAssocID="{60F54BC8-DE10-47D3-B774-C213CFF7636B}" presName="spacing" presStyleCnt="0"/>
      <dgm:spPr/>
    </dgm:pt>
    <dgm:pt modelId="{930F1496-AB2C-4C67-B14A-9E654C2D505A}" type="pres">
      <dgm:prSet presAssocID="{9EF7BBF4-7324-48DA-8297-047E26C3BC52}" presName="composite" presStyleCnt="0"/>
      <dgm:spPr/>
    </dgm:pt>
    <dgm:pt modelId="{107EA6B7-5D4C-443D-AEB7-B542D35FFE87}" type="pres">
      <dgm:prSet presAssocID="{9EF7BBF4-7324-48DA-8297-047E26C3BC52}" presName="imgShp" presStyleLbl="fgImgPlac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Charging"/>
        </a:ext>
      </dgm:extLst>
    </dgm:pt>
    <dgm:pt modelId="{CCE7FDDE-1087-4AC6-8F9E-23D74458F87E}" type="pres">
      <dgm:prSet presAssocID="{9EF7BBF4-7324-48DA-8297-047E26C3BC52}" presName="txShp" presStyleLbl="node1" presStyleIdx="1" presStyleCnt="3">
        <dgm:presLayoutVars>
          <dgm:bulletEnabled val="1"/>
        </dgm:presLayoutVars>
      </dgm:prSet>
      <dgm:spPr/>
    </dgm:pt>
    <dgm:pt modelId="{6D4E8154-78B5-4F1F-9D4F-0065FC05E3EA}" type="pres">
      <dgm:prSet presAssocID="{E1A37FCF-CFA3-44D5-AC37-C42C048A51F9}" presName="spacing" presStyleCnt="0"/>
      <dgm:spPr/>
    </dgm:pt>
    <dgm:pt modelId="{E6AEC4B0-19EA-4810-9780-9A00B91611F0}" type="pres">
      <dgm:prSet presAssocID="{06C53B5F-02AF-4C70-9D3C-46D9B381F0D0}" presName="composite" presStyleCnt="0"/>
      <dgm:spPr/>
    </dgm:pt>
    <dgm:pt modelId="{881DC57E-61E2-436C-875E-502B2BCD9810}" type="pres">
      <dgm:prSet presAssocID="{06C53B5F-02AF-4C70-9D3C-46D9B381F0D0}" presName="imgShp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o Tick1 com preenchimento sólido"/>
        </a:ext>
      </dgm:extLst>
    </dgm:pt>
    <dgm:pt modelId="{F4C82ABA-13AA-4E01-B95E-D5CD4758359F}" type="pres">
      <dgm:prSet presAssocID="{06C53B5F-02AF-4C70-9D3C-46D9B381F0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535E4801-5119-4229-8EF5-1D16EF945CCF}" srcId="{72279EAB-9C36-4D51-BCE1-E6512FB77BC6}" destId="{06C53B5F-02AF-4C70-9D3C-46D9B381F0D0}" srcOrd="2" destOrd="0" parTransId="{E0836A85-ED19-44CD-9002-D58FD2435DC7}" sibTransId="{88F7FBA4-9176-4EC1-9374-DA859BCD17FA}"/>
    <dgm:cxn modelId="{7AED881A-FAA2-44E3-B014-ED40B1FE9F2A}" srcId="{72279EAB-9C36-4D51-BCE1-E6512FB77BC6}" destId="{9EF7BBF4-7324-48DA-8297-047E26C3BC52}" srcOrd="1" destOrd="0" parTransId="{F6F606C7-C62D-4A57-B9F2-E56044656FE4}" sibTransId="{E1A37FCF-CFA3-44D5-AC37-C42C048A51F9}"/>
    <dgm:cxn modelId="{24FF041E-5CC2-4FC3-A9E4-2F570A0765B2}" type="presOf" srcId="{A727F211-D393-4F02-B4BE-2A81DDF577AE}" destId="{0EB959D6-CEF9-4BF8-9C67-505C24CFD1B4}" srcOrd="0" destOrd="0" presId="urn:microsoft.com/office/officeart/2005/8/layout/vList3"/>
    <dgm:cxn modelId="{11E98541-2189-40FC-AF2B-F3B39B02D004}" type="presOf" srcId="{72279EAB-9C36-4D51-BCE1-E6512FB77BC6}" destId="{82799300-5C59-4B0A-BF95-D7A8AA2CD4EA}" srcOrd="0" destOrd="0" presId="urn:microsoft.com/office/officeart/2005/8/layout/vList3"/>
    <dgm:cxn modelId="{AE27B5A0-DD61-43AB-8806-4CC062C00963}" type="presOf" srcId="{06C53B5F-02AF-4C70-9D3C-46D9B381F0D0}" destId="{F4C82ABA-13AA-4E01-B95E-D5CD4758359F}" srcOrd="0" destOrd="0" presId="urn:microsoft.com/office/officeart/2005/8/layout/vList3"/>
    <dgm:cxn modelId="{833932CF-292F-447F-95A7-A7211369C4F3}" type="presOf" srcId="{9EF7BBF4-7324-48DA-8297-047E26C3BC52}" destId="{CCE7FDDE-1087-4AC6-8F9E-23D74458F87E}" srcOrd="0" destOrd="0" presId="urn:microsoft.com/office/officeart/2005/8/layout/vList3"/>
    <dgm:cxn modelId="{5DF3F7F7-3D93-4C49-B39E-ED4F7960DD67}" srcId="{72279EAB-9C36-4D51-BCE1-E6512FB77BC6}" destId="{A727F211-D393-4F02-B4BE-2A81DDF577AE}" srcOrd="0" destOrd="0" parTransId="{D49E01C5-7CE7-4693-AA92-4DB37D62B6AF}" sibTransId="{60F54BC8-DE10-47D3-B774-C213CFF7636B}"/>
    <dgm:cxn modelId="{D19313C0-84A9-4AAD-8FE9-80DA79158115}" type="presParOf" srcId="{82799300-5C59-4B0A-BF95-D7A8AA2CD4EA}" destId="{5E3A464D-5600-4F88-9DFA-82E209A477FA}" srcOrd="0" destOrd="0" presId="urn:microsoft.com/office/officeart/2005/8/layout/vList3"/>
    <dgm:cxn modelId="{07FAE621-FF98-4A8C-BA79-2C24E10966C1}" type="presParOf" srcId="{5E3A464D-5600-4F88-9DFA-82E209A477FA}" destId="{97D7CC5F-1CC7-48F3-8ED6-A50788FD729C}" srcOrd="0" destOrd="0" presId="urn:microsoft.com/office/officeart/2005/8/layout/vList3"/>
    <dgm:cxn modelId="{7BBD787C-CB36-4174-9C75-3E5D10756E97}" type="presParOf" srcId="{5E3A464D-5600-4F88-9DFA-82E209A477FA}" destId="{0EB959D6-CEF9-4BF8-9C67-505C24CFD1B4}" srcOrd="1" destOrd="0" presId="urn:microsoft.com/office/officeart/2005/8/layout/vList3"/>
    <dgm:cxn modelId="{73636957-C72B-4B64-B4C4-CC20C67BF8A6}" type="presParOf" srcId="{82799300-5C59-4B0A-BF95-D7A8AA2CD4EA}" destId="{9A74B0AC-BA44-486F-9A7D-6CC754E7FE86}" srcOrd="1" destOrd="0" presId="urn:microsoft.com/office/officeart/2005/8/layout/vList3"/>
    <dgm:cxn modelId="{73D3D752-F2EB-47A0-99FA-E09648A88E4A}" type="presParOf" srcId="{82799300-5C59-4B0A-BF95-D7A8AA2CD4EA}" destId="{930F1496-AB2C-4C67-B14A-9E654C2D505A}" srcOrd="2" destOrd="0" presId="urn:microsoft.com/office/officeart/2005/8/layout/vList3"/>
    <dgm:cxn modelId="{B068FB80-C7AC-4C68-A065-EA03AAA18BD9}" type="presParOf" srcId="{930F1496-AB2C-4C67-B14A-9E654C2D505A}" destId="{107EA6B7-5D4C-443D-AEB7-B542D35FFE87}" srcOrd="0" destOrd="0" presId="urn:microsoft.com/office/officeart/2005/8/layout/vList3"/>
    <dgm:cxn modelId="{F2526D0F-C6F6-42DD-952D-E3DB163F56BB}" type="presParOf" srcId="{930F1496-AB2C-4C67-B14A-9E654C2D505A}" destId="{CCE7FDDE-1087-4AC6-8F9E-23D74458F87E}" srcOrd="1" destOrd="0" presId="urn:microsoft.com/office/officeart/2005/8/layout/vList3"/>
    <dgm:cxn modelId="{5F0AEC77-D75B-4EC5-BA29-83D0614BD593}" type="presParOf" srcId="{82799300-5C59-4B0A-BF95-D7A8AA2CD4EA}" destId="{6D4E8154-78B5-4F1F-9D4F-0065FC05E3EA}" srcOrd="3" destOrd="0" presId="urn:microsoft.com/office/officeart/2005/8/layout/vList3"/>
    <dgm:cxn modelId="{B6E8DEE4-1435-4DBE-9377-C65E8DECCCDE}" type="presParOf" srcId="{82799300-5C59-4B0A-BF95-D7A8AA2CD4EA}" destId="{E6AEC4B0-19EA-4810-9780-9A00B91611F0}" srcOrd="4" destOrd="0" presId="urn:microsoft.com/office/officeart/2005/8/layout/vList3"/>
    <dgm:cxn modelId="{C0AA2E2E-D453-4899-9B56-388A233B3550}" type="presParOf" srcId="{E6AEC4B0-19EA-4810-9780-9A00B91611F0}" destId="{881DC57E-61E2-436C-875E-502B2BCD9810}" srcOrd="0" destOrd="0" presId="urn:microsoft.com/office/officeart/2005/8/layout/vList3"/>
    <dgm:cxn modelId="{957C788B-B3D2-42DF-BD84-ACCDFD54BD04}" type="presParOf" srcId="{E6AEC4B0-19EA-4810-9780-9A00B91611F0}" destId="{F4C82ABA-13AA-4E01-B95E-D5CD475835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31A8C09B-D4A8-4DBB-BC68-524CD2A1711C}">
      <dgm:prSet/>
      <dgm:spPr/>
      <dgm:t>
        <a:bodyPr/>
        <a:lstStyle/>
        <a:p>
          <a:pPr algn="ctr"/>
          <a:r>
            <a:rPr lang="pt-BR" dirty="0"/>
            <a:t>Não é mais acessório, é solução completa.</a:t>
          </a:r>
        </a:p>
      </dgm:t>
    </dgm:pt>
    <dgm:pt modelId="{C828413F-EFE0-41CF-B776-68C45D866CC5}" type="parTrans" cxnId="{56A9FF6D-69A4-4426-A85E-590C47E24BCF}">
      <dgm:prSet/>
      <dgm:spPr/>
      <dgm:t>
        <a:bodyPr/>
        <a:lstStyle/>
        <a:p>
          <a:endParaRPr lang="pt-BR"/>
        </a:p>
      </dgm:t>
    </dgm:pt>
    <dgm:pt modelId="{04B5CA03-9A0A-40B9-86C4-89F464F6B999}" type="sibTrans" cxnId="{56A9FF6D-69A4-4426-A85E-590C47E24BCF}">
      <dgm:prSet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  <dgm:pt modelId="{5E84ECAA-670F-4EE6-8B9A-2DE1945F0FCF}" type="pres">
      <dgm:prSet presAssocID="{31A8C09B-D4A8-4DBB-BC68-524CD2A1711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6A9FF6D-69A4-4426-A85E-590C47E24BCF}" srcId="{5538A343-839B-4203-BF19-2766390EC8D7}" destId="{31A8C09B-D4A8-4DBB-BC68-524CD2A1711C}" srcOrd="0" destOrd="0" parTransId="{C828413F-EFE0-41CF-B776-68C45D866CC5}" sibTransId="{04B5CA03-9A0A-40B9-86C4-89F464F6B999}"/>
    <dgm:cxn modelId="{8DAEADA5-0C29-4B65-939C-AC853656397A}" type="presOf" srcId="{31A8C09B-D4A8-4DBB-BC68-524CD2A1711C}" destId="{5E84ECAA-670F-4EE6-8B9A-2DE1945F0FCF}" srcOrd="0" destOrd="0" presId="urn:microsoft.com/office/officeart/2005/8/layout/vList2"/>
    <dgm:cxn modelId="{461FDBD5-FC29-4DD7-9048-BF3569A81AB1}" type="presOf" srcId="{5538A343-839B-4203-BF19-2766390EC8D7}" destId="{D9713148-F6D0-4A05-B80A-6B932785B3D6}" srcOrd="0" destOrd="0" presId="urn:microsoft.com/office/officeart/2005/8/layout/vList2"/>
    <dgm:cxn modelId="{5645D6CD-CA7E-4AB5-8CD2-BE301696CFF7}" type="presParOf" srcId="{D9713148-F6D0-4A05-B80A-6B932785B3D6}" destId="{5E84ECAA-670F-4EE6-8B9A-2DE1945F0F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31A8C09B-D4A8-4DBB-BC68-524CD2A1711C}">
      <dgm:prSet/>
      <dgm:spPr/>
      <dgm:t>
        <a:bodyPr/>
        <a:lstStyle/>
        <a:p>
          <a:pPr algn="ctr"/>
          <a:r>
            <a:rPr lang="pt-BR" dirty="0"/>
            <a:t>Não é vender mais. É entregar uma solução melhor.</a:t>
          </a:r>
        </a:p>
      </dgm:t>
    </dgm:pt>
    <dgm:pt modelId="{C828413F-EFE0-41CF-B776-68C45D866CC5}" type="parTrans" cxnId="{56A9FF6D-69A4-4426-A85E-590C47E24BCF}">
      <dgm:prSet/>
      <dgm:spPr/>
      <dgm:t>
        <a:bodyPr/>
        <a:lstStyle/>
        <a:p>
          <a:endParaRPr lang="pt-BR"/>
        </a:p>
      </dgm:t>
    </dgm:pt>
    <dgm:pt modelId="{04B5CA03-9A0A-40B9-86C4-89F464F6B999}" type="sibTrans" cxnId="{56A9FF6D-69A4-4426-A85E-590C47E24BCF}">
      <dgm:prSet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  <dgm:pt modelId="{5E84ECAA-670F-4EE6-8B9A-2DE1945F0FCF}" type="pres">
      <dgm:prSet presAssocID="{31A8C09B-D4A8-4DBB-BC68-524CD2A1711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6A9FF6D-69A4-4426-A85E-590C47E24BCF}" srcId="{5538A343-839B-4203-BF19-2766390EC8D7}" destId="{31A8C09B-D4A8-4DBB-BC68-524CD2A1711C}" srcOrd="0" destOrd="0" parTransId="{C828413F-EFE0-41CF-B776-68C45D866CC5}" sibTransId="{04B5CA03-9A0A-40B9-86C4-89F464F6B999}"/>
    <dgm:cxn modelId="{8DAEADA5-0C29-4B65-939C-AC853656397A}" type="presOf" srcId="{31A8C09B-D4A8-4DBB-BC68-524CD2A1711C}" destId="{5E84ECAA-670F-4EE6-8B9A-2DE1945F0FCF}" srcOrd="0" destOrd="0" presId="urn:microsoft.com/office/officeart/2005/8/layout/vList2"/>
    <dgm:cxn modelId="{461FDBD5-FC29-4DD7-9048-BF3569A81AB1}" type="presOf" srcId="{5538A343-839B-4203-BF19-2766390EC8D7}" destId="{D9713148-F6D0-4A05-B80A-6B932785B3D6}" srcOrd="0" destOrd="0" presId="urn:microsoft.com/office/officeart/2005/8/layout/vList2"/>
    <dgm:cxn modelId="{5645D6CD-CA7E-4AB5-8CD2-BE301696CFF7}" type="presParOf" srcId="{D9713148-F6D0-4A05-B80A-6B932785B3D6}" destId="{5E84ECAA-670F-4EE6-8B9A-2DE1945F0F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5A61A78-2BF2-45EB-9989-22068A2CD650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236B57FA-CD03-46BD-8688-7483528192B3}">
      <dgm:prSet/>
      <dgm:spPr/>
      <dgm:t>
        <a:bodyPr/>
        <a:lstStyle/>
        <a:p>
          <a:r>
            <a:rPr lang="pt-BR" b="1" dirty="0"/>
            <a:t>Função: </a:t>
          </a:r>
          <a:r>
            <a:rPr lang="pt-BR" dirty="0"/>
            <a:t>Melhorar o item escolhido</a:t>
          </a:r>
        </a:p>
      </dgm:t>
    </dgm:pt>
    <dgm:pt modelId="{6F2EEE7B-3DD8-428C-8DBA-877307BF4F02}" type="parTrans" cxnId="{1A217B33-AFA8-46E8-8138-750DE83D3D92}">
      <dgm:prSet/>
      <dgm:spPr/>
      <dgm:t>
        <a:bodyPr/>
        <a:lstStyle/>
        <a:p>
          <a:endParaRPr lang="pt-BR"/>
        </a:p>
      </dgm:t>
    </dgm:pt>
    <dgm:pt modelId="{8E3D4C91-26E2-44BE-AA5F-202255E8829C}" type="sibTrans" cxnId="{1A217B33-AFA8-46E8-8138-750DE83D3D92}">
      <dgm:prSet/>
      <dgm:spPr/>
      <dgm:t>
        <a:bodyPr/>
        <a:lstStyle/>
        <a:p>
          <a:endParaRPr lang="pt-BR"/>
        </a:p>
      </dgm:t>
    </dgm:pt>
    <dgm:pt modelId="{A5B8F422-467D-4D9A-B413-EFFBFF4C6774}">
      <dgm:prSet/>
      <dgm:spPr/>
      <dgm:t>
        <a:bodyPr/>
        <a:lstStyle/>
        <a:p>
          <a:r>
            <a:rPr lang="pt-BR" b="1" dirty="0"/>
            <a:t>Quando usar:</a:t>
          </a:r>
        </a:p>
      </dgm:t>
    </dgm:pt>
    <dgm:pt modelId="{247F3217-BDC2-4B3D-9773-E0663DB7F0C7}" type="parTrans" cxnId="{9B2CEA02-7AB7-45A2-90B8-6FBF765FDA42}">
      <dgm:prSet/>
      <dgm:spPr/>
      <dgm:t>
        <a:bodyPr/>
        <a:lstStyle/>
        <a:p>
          <a:endParaRPr lang="pt-BR"/>
        </a:p>
      </dgm:t>
    </dgm:pt>
    <dgm:pt modelId="{BE8E9C89-23B2-4505-825A-9B54CA13D2C1}" type="sibTrans" cxnId="{9B2CEA02-7AB7-45A2-90B8-6FBF765FDA42}">
      <dgm:prSet/>
      <dgm:spPr/>
      <dgm:t>
        <a:bodyPr/>
        <a:lstStyle/>
        <a:p>
          <a:endParaRPr lang="pt-BR"/>
        </a:p>
      </dgm:t>
    </dgm:pt>
    <dgm:pt modelId="{B9529C76-12A7-404A-A409-6314704791A1}">
      <dgm:prSet custT="1"/>
      <dgm:spPr/>
      <dgm:t>
        <a:bodyPr/>
        <a:lstStyle/>
        <a:p>
          <a:r>
            <a:rPr lang="pt-BR" sz="2000" dirty="0"/>
            <a:t>Mais desempenho</a:t>
          </a:r>
        </a:p>
      </dgm:t>
    </dgm:pt>
    <dgm:pt modelId="{DE8D8C13-9A3D-49D2-9049-98A1325498BF}" type="parTrans" cxnId="{6C4D55EB-C3EF-4B4C-87C3-3205006B244C}">
      <dgm:prSet/>
      <dgm:spPr/>
      <dgm:t>
        <a:bodyPr/>
        <a:lstStyle/>
        <a:p>
          <a:endParaRPr lang="pt-BR"/>
        </a:p>
      </dgm:t>
    </dgm:pt>
    <dgm:pt modelId="{A4AF29B0-5AA5-4852-A136-4CCB89A2CE51}" type="sibTrans" cxnId="{6C4D55EB-C3EF-4B4C-87C3-3205006B244C}">
      <dgm:prSet/>
      <dgm:spPr/>
      <dgm:t>
        <a:bodyPr/>
        <a:lstStyle/>
        <a:p>
          <a:endParaRPr lang="pt-BR"/>
        </a:p>
      </dgm:t>
    </dgm:pt>
    <dgm:pt modelId="{09250539-9FD6-4A89-A870-557859EA3EB8}">
      <dgm:prSet custT="1"/>
      <dgm:spPr/>
      <dgm:t>
        <a:bodyPr/>
        <a:lstStyle/>
        <a:p>
          <a:r>
            <a:rPr lang="pt-BR" sz="2000" dirty="0"/>
            <a:t>Mais conforto</a:t>
          </a:r>
        </a:p>
      </dgm:t>
    </dgm:pt>
    <dgm:pt modelId="{928A2975-AA62-49A2-9F87-F425583956D9}" type="parTrans" cxnId="{2A14232A-5830-4122-8D77-83F7805DF914}">
      <dgm:prSet/>
      <dgm:spPr/>
      <dgm:t>
        <a:bodyPr/>
        <a:lstStyle/>
        <a:p>
          <a:endParaRPr lang="pt-BR"/>
        </a:p>
      </dgm:t>
    </dgm:pt>
    <dgm:pt modelId="{8B0500B4-295D-4B25-9C41-F7088EFFB80D}" type="sibTrans" cxnId="{2A14232A-5830-4122-8D77-83F7805DF914}">
      <dgm:prSet/>
      <dgm:spPr/>
      <dgm:t>
        <a:bodyPr/>
        <a:lstStyle/>
        <a:p>
          <a:endParaRPr lang="pt-BR"/>
        </a:p>
      </dgm:t>
    </dgm:pt>
    <dgm:pt modelId="{1FF4D061-3295-45D9-B322-E816CDECB5B9}">
      <dgm:prSet custT="1"/>
      <dgm:spPr/>
      <dgm:t>
        <a:bodyPr/>
        <a:lstStyle/>
        <a:p>
          <a:r>
            <a:rPr lang="pt-BR" sz="2000" dirty="0"/>
            <a:t>Mais autonomia</a:t>
          </a:r>
        </a:p>
      </dgm:t>
    </dgm:pt>
    <dgm:pt modelId="{ABA87C9E-317E-4060-974B-211AF8F507EC}" type="parTrans" cxnId="{0BBB4C5B-F8F3-44B1-B299-C82E8E448DAF}">
      <dgm:prSet/>
      <dgm:spPr/>
      <dgm:t>
        <a:bodyPr/>
        <a:lstStyle/>
        <a:p>
          <a:endParaRPr lang="pt-BR"/>
        </a:p>
      </dgm:t>
    </dgm:pt>
    <dgm:pt modelId="{24596962-6E33-4EBD-BD5A-13A415D0E42F}" type="sibTrans" cxnId="{0BBB4C5B-F8F3-44B1-B299-C82E8E448DAF}">
      <dgm:prSet/>
      <dgm:spPr/>
      <dgm:t>
        <a:bodyPr/>
        <a:lstStyle/>
        <a:p>
          <a:endParaRPr lang="pt-BR"/>
        </a:p>
      </dgm:t>
    </dgm:pt>
    <dgm:pt modelId="{A4E339F3-37FD-4FD0-9415-E25C7F92431D}" type="pres">
      <dgm:prSet presAssocID="{65A61A78-2BF2-45EB-9989-22068A2CD650}" presName="Name0" presStyleCnt="0">
        <dgm:presLayoutVars>
          <dgm:dir/>
          <dgm:animLvl val="lvl"/>
          <dgm:resizeHandles val="exact"/>
        </dgm:presLayoutVars>
      </dgm:prSet>
      <dgm:spPr/>
    </dgm:pt>
    <dgm:pt modelId="{83949421-FEDA-49B0-93B9-C2BC80CB24C4}" type="pres">
      <dgm:prSet presAssocID="{236B57FA-CD03-46BD-8688-7483528192B3}" presName="linNode" presStyleCnt="0"/>
      <dgm:spPr/>
    </dgm:pt>
    <dgm:pt modelId="{8F4C813E-8CBD-4361-934B-21643B78C2AC}" type="pres">
      <dgm:prSet presAssocID="{236B57FA-CD03-46BD-8688-7483528192B3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FE93B54D-DAE3-423D-A159-FD97248FA24E}" type="pres">
      <dgm:prSet presAssocID="{8E3D4C91-26E2-44BE-AA5F-202255E8829C}" presName="sp" presStyleCnt="0"/>
      <dgm:spPr/>
    </dgm:pt>
    <dgm:pt modelId="{2A83C8EC-EA2E-4583-B1B2-C304559DDB57}" type="pres">
      <dgm:prSet presAssocID="{A5B8F422-467D-4D9A-B413-EFFBFF4C6774}" presName="linNode" presStyleCnt="0"/>
      <dgm:spPr/>
    </dgm:pt>
    <dgm:pt modelId="{E7AEAC2D-F456-48E0-BA41-F348B376D362}" type="pres">
      <dgm:prSet presAssocID="{A5B8F422-467D-4D9A-B413-EFFBFF4C677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707565A-E1EB-4FC3-852A-8FF9AF075A5E}" type="pres">
      <dgm:prSet presAssocID="{A5B8F422-467D-4D9A-B413-EFFBFF4C677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B2CEA02-7AB7-45A2-90B8-6FBF765FDA42}" srcId="{65A61A78-2BF2-45EB-9989-22068A2CD650}" destId="{A5B8F422-467D-4D9A-B413-EFFBFF4C6774}" srcOrd="1" destOrd="0" parTransId="{247F3217-BDC2-4B3D-9773-E0663DB7F0C7}" sibTransId="{BE8E9C89-23B2-4505-825A-9B54CA13D2C1}"/>
    <dgm:cxn modelId="{BD9DC914-2DD0-44B1-B437-2D49F6C885D2}" type="presOf" srcId="{09250539-9FD6-4A89-A870-557859EA3EB8}" destId="{5707565A-E1EB-4FC3-852A-8FF9AF075A5E}" srcOrd="0" destOrd="1" presId="urn:microsoft.com/office/officeart/2005/8/layout/vList5"/>
    <dgm:cxn modelId="{A58A0226-F5A9-4658-9425-7AF1031A5016}" type="presOf" srcId="{236B57FA-CD03-46BD-8688-7483528192B3}" destId="{8F4C813E-8CBD-4361-934B-21643B78C2AC}" srcOrd="0" destOrd="0" presId="urn:microsoft.com/office/officeart/2005/8/layout/vList5"/>
    <dgm:cxn modelId="{2A14232A-5830-4122-8D77-83F7805DF914}" srcId="{A5B8F422-467D-4D9A-B413-EFFBFF4C6774}" destId="{09250539-9FD6-4A89-A870-557859EA3EB8}" srcOrd="1" destOrd="0" parTransId="{928A2975-AA62-49A2-9F87-F425583956D9}" sibTransId="{8B0500B4-295D-4B25-9C41-F7088EFFB80D}"/>
    <dgm:cxn modelId="{1A217B33-AFA8-46E8-8138-750DE83D3D92}" srcId="{65A61A78-2BF2-45EB-9989-22068A2CD650}" destId="{236B57FA-CD03-46BD-8688-7483528192B3}" srcOrd="0" destOrd="0" parTransId="{6F2EEE7B-3DD8-428C-8DBA-877307BF4F02}" sibTransId="{8E3D4C91-26E2-44BE-AA5F-202255E8829C}"/>
    <dgm:cxn modelId="{0BBB4C5B-F8F3-44B1-B299-C82E8E448DAF}" srcId="{A5B8F422-467D-4D9A-B413-EFFBFF4C6774}" destId="{1FF4D061-3295-45D9-B322-E816CDECB5B9}" srcOrd="2" destOrd="0" parTransId="{ABA87C9E-317E-4060-974B-211AF8F507EC}" sibTransId="{24596962-6E33-4EBD-BD5A-13A415D0E42F}"/>
    <dgm:cxn modelId="{89F3D95F-B2C4-4A87-8F79-CD0D9003B8F4}" type="presOf" srcId="{65A61A78-2BF2-45EB-9989-22068A2CD650}" destId="{A4E339F3-37FD-4FD0-9415-E25C7F92431D}" srcOrd="0" destOrd="0" presId="urn:microsoft.com/office/officeart/2005/8/layout/vList5"/>
    <dgm:cxn modelId="{56F14899-98EA-49F7-8CC0-B834B3475FF6}" type="presOf" srcId="{1FF4D061-3295-45D9-B322-E816CDECB5B9}" destId="{5707565A-E1EB-4FC3-852A-8FF9AF075A5E}" srcOrd="0" destOrd="2" presId="urn:microsoft.com/office/officeart/2005/8/layout/vList5"/>
    <dgm:cxn modelId="{78D9DAC6-2DFE-446B-9BF3-DD7439164AC3}" type="presOf" srcId="{B9529C76-12A7-404A-A409-6314704791A1}" destId="{5707565A-E1EB-4FC3-852A-8FF9AF075A5E}" srcOrd="0" destOrd="0" presId="urn:microsoft.com/office/officeart/2005/8/layout/vList5"/>
    <dgm:cxn modelId="{7F2409E8-D8C1-4E55-8489-CF02376849E0}" type="presOf" srcId="{A5B8F422-467D-4D9A-B413-EFFBFF4C6774}" destId="{E7AEAC2D-F456-48E0-BA41-F348B376D362}" srcOrd="0" destOrd="0" presId="urn:microsoft.com/office/officeart/2005/8/layout/vList5"/>
    <dgm:cxn modelId="{6C4D55EB-C3EF-4B4C-87C3-3205006B244C}" srcId="{A5B8F422-467D-4D9A-B413-EFFBFF4C6774}" destId="{B9529C76-12A7-404A-A409-6314704791A1}" srcOrd="0" destOrd="0" parTransId="{DE8D8C13-9A3D-49D2-9049-98A1325498BF}" sibTransId="{A4AF29B0-5AA5-4852-A136-4CCB89A2CE51}"/>
    <dgm:cxn modelId="{79FD13F4-4F7E-4053-9BE8-619F5F25B113}" type="presParOf" srcId="{A4E339F3-37FD-4FD0-9415-E25C7F92431D}" destId="{83949421-FEDA-49B0-93B9-C2BC80CB24C4}" srcOrd="0" destOrd="0" presId="urn:microsoft.com/office/officeart/2005/8/layout/vList5"/>
    <dgm:cxn modelId="{E05BDC72-A7B1-4446-B50D-0EC29CBF7C73}" type="presParOf" srcId="{83949421-FEDA-49B0-93B9-C2BC80CB24C4}" destId="{8F4C813E-8CBD-4361-934B-21643B78C2AC}" srcOrd="0" destOrd="0" presId="urn:microsoft.com/office/officeart/2005/8/layout/vList5"/>
    <dgm:cxn modelId="{8FBCFE4B-9C72-477D-A009-EC0D6FDAA586}" type="presParOf" srcId="{A4E339F3-37FD-4FD0-9415-E25C7F92431D}" destId="{FE93B54D-DAE3-423D-A159-FD97248FA24E}" srcOrd="1" destOrd="0" presId="urn:microsoft.com/office/officeart/2005/8/layout/vList5"/>
    <dgm:cxn modelId="{9F67E165-B535-4A54-BED4-2B0475A7BAB7}" type="presParOf" srcId="{A4E339F3-37FD-4FD0-9415-E25C7F92431D}" destId="{2A83C8EC-EA2E-4583-B1B2-C304559DDB57}" srcOrd="2" destOrd="0" presId="urn:microsoft.com/office/officeart/2005/8/layout/vList5"/>
    <dgm:cxn modelId="{04F6730B-A3C8-437A-B1D0-BA03B51B3551}" type="presParOf" srcId="{2A83C8EC-EA2E-4583-B1B2-C304559DDB57}" destId="{E7AEAC2D-F456-48E0-BA41-F348B376D362}" srcOrd="0" destOrd="0" presId="urn:microsoft.com/office/officeart/2005/8/layout/vList5"/>
    <dgm:cxn modelId="{73970ABC-CEB9-4779-BFC5-D94969F54A8D}" type="presParOf" srcId="{2A83C8EC-EA2E-4583-B1B2-C304559DDB57}" destId="{5707565A-E1EB-4FC3-852A-8FF9AF075A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61FDBD5-FC29-4DD7-9048-BF3569A81AB1}" type="presOf" srcId="{5538A343-839B-4203-BF19-2766390EC8D7}" destId="{D9713148-F6D0-4A05-B80A-6B932785B3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6F1DFC9-1372-4B68-A50E-C11E0D0ED24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783EB178-08D2-4142-8C8B-611D3B481464}">
      <dgm:prSet custT="1"/>
      <dgm:spPr/>
      <dgm:t>
        <a:bodyPr/>
        <a:lstStyle/>
        <a:p>
          <a:pPr algn="ctr"/>
          <a:r>
            <a:rPr lang="pt-BR" sz="2400" b="1" dirty="0" err="1"/>
            <a:t>Upsell</a:t>
          </a:r>
          <a:r>
            <a:rPr lang="pt-BR" sz="2400" b="1" dirty="0"/>
            <a:t> = Evolução da escolha</a:t>
          </a:r>
        </a:p>
      </dgm:t>
    </dgm:pt>
    <dgm:pt modelId="{3FCF3224-5506-4627-A810-B0835D6DC3C3}" type="par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CAADB8BC-BB66-4AFB-9209-F85A92BD77FE}" type="sib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73495EB7-5E4A-4512-BCE4-C440D61FB7AF}" type="pres">
      <dgm:prSet presAssocID="{76F1DFC9-1372-4B68-A50E-C11E0D0ED24F}" presName="linear" presStyleCnt="0">
        <dgm:presLayoutVars>
          <dgm:animLvl val="lvl"/>
          <dgm:resizeHandles val="exact"/>
        </dgm:presLayoutVars>
      </dgm:prSet>
      <dgm:spPr/>
    </dgm:pt>
    <dgm:pt modelId="{001A27BA-7071-492A-A796-842C6A48BCA5}" type="pres">
      <dgm:prSet presAssocID="{783EB178-08D2-4142-8C8B-611D3B4814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9AC9C1E-39F3-4AA1-8753-947F6FEDB53B}" srcId="{76F1DFC9-1372-4B68-A50E-C11E0D0ED24F}" destId="{783EB178-08D2-4142-8C8B-611D3B481464}" srcOrd="0" destOrd="0" parTransId="{3FCF3224-5506-4627-A810-B0835D6DC3C3}" sibTransId="{CAADB8BC-BB66-4AFB-9209-F85A92BD77FE}"/>
    <dgm:cxn modelId="{9529686F-6AF9-4E33-B4B8-DDE1A58EDD28}" type="presOf" srcId="{783EB178-08D2-4142-8C8B-611D3B481464}" destId="{001A27BA-7071-492A-A796-842C6A48BCA5}" srcOrd="0" destOrd="0" presId="urn:microsoft.com/office/officeart/2005/8/layout/vList2"/>
    <dgm:cxn modelId="{A20794DF-875C-4F08-AA4B-6175B8A780F6}" type="presOf" srcId="{76F1DFC9-1372-4B68-A50E-C11E0D0ED24F}" destId="{73495EB7-5E4A-4512-BCE4-C440D61FB7AF}" srcOrd="0" destOrd="0" presId="urn:microsoft.com/office/officeart/2005/8/layout/vList2"/>
    <dgm:cxn modelId="{477F3E5B-86E8-4688-80D8-2EBBD7BAADB5}" type="presParOf" srcId="{73495EB7-5E4A-4512-BCE4-C440D61FB7AF}" destId="{001A27BA-7071-492A-A796-842C6A48BC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8A47099-A91C-4A81-9383-1171A9A729DF}" type="doc">
      <dgm:prSet loTypeId="urn:microsoft.com/office/officeart/2005/8/layout/target2" loCatId="relationship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7688B745-B710-4BFF-8A93-75C538E63142}">
      <dgm:prSet/>
      <dgm:spPr/>
      <dgm:t>
        <a:bodyPr/>
        <a:lstStyle/>
        <a:p>
          <a:r>
            <a:rPr lang="pt-BR" b="1" dirty="0"/>
            <a:t>Exemplo prático:</a:t>
          </a:r>
          <a:endParaRPr lang="pt-BR" dirty="0"/>
        </a:p>
      </dgm:t>
    </dgm:pt>
    <dgm:pt modelId="{57B7B778-BC41-4E41-A3EF-F872DE1F5822}" type="parTrans" cxnId="{16E95AAE-913B-4C98-A363-3A9FEF866915}">
      <dgm:prSet/>
      <dgm:spPr/>
      <dgm:t>
        <a:bodyPr/>
        <a:lstStyle/>
        <a:p>
          <a:endParaRPr lang="pt-BR"/>
        </a:p>
      </dgm:t>
    </dgm:pt>
    <dgm:pt modelId="{4D3E6FCB-8439-4E80-ADB1-256404975870}" type="sibTrans" cxnId="{16E95AAE-913B-4C98-A363-3A9FEF866915}">
      <dgm:prSet/>
      <dgm:spPr/>
      <dgm:t>
        <a:bodyPr/>
        <a:lstStyle/>
        <a:p>
          <a:endParaRPr lang="pt-BR"/>
        </a:p>
      </dgm:t>
    </dgm:pt>
    <dgm:pt modelId="{8F16D223-87A0-4E9C-B979-6E931467CB10}">
      <dgm:prSet custT="1"/>
      <dgm:spPr/>
      <dgm:t>
        <a:bodyPr/>
        <a:lstStyle/>
        <a:p>
          <a:r>
            <a:rPr lang="pt-BR" sz="2400" dirty="0"/>
            <a:t>“Esse modelo carrega mais rápido,</a:t>
          </a:r>
          <a:br>
            <a:rPr lang="pt-BR" sz="2400" dirty="0"/>
          </a:br>
          <a:r>
            <a:rPr lang="pt-BR" sz="2400" dirty="0"/>
            <a:t>então você não fica sem bateria ao longo do dia.”</a:t>
          </a:r>
        </a:p>
      </dgm:t>
    </dgm:pt>
    <dgm:pt modelId="{07FC74DF-5B93-44FC-8416-35DC34374E17}" type="parTrans" cxnId="{1EA2E156-38E5-4A02-B88C-3B2EB5768974}">
      <dgm:prSet/>
      <dgm:spPr/>
      <dgm:t>
        <a:bodyPr/>
        <a:lstStyle/>
        <a:p>
          <a:endParaRPr lang="pt-BR"/>
        </a:p>
      </dgm:t>
    </dgm:pt>
    <dgm:pt modelId="{E467BA09-842E-4949-B27B-335A527B0775}" type="sibTrans" cxnId="{1EA2E156-38E5-4A02-B88C-3B2EB5768974}">
      <dgm:prSet/>
      <dgm:spPr/>
      <dgm:t>
        <a:bodyPr/>
        <a:lstStyle/>
        <a:p>
          <a:endParaRPr lang="pt-BR"/>
        </a:p>
      </dgm:t>
    </dgm:pt>
    <dgm:pt modelId="{7FAEB319-A48F-4158-AB6B-20FD0D5C7030}" type="pres">
      <dgm:prSet presAssocID="{C8A47099-A91C-4A81-9383-1171A9A729D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EBE925AB-8557-4C8B-8F82-0566BCB5DBCB}" type="pres">
      <dgm:prSet presAssocID="{C8A47099-A91C-4A81-9383-1171A9A729DF}" presName="outerBox" presStyleCnt="0"/>
      <dgm:spPr/>
    </dgm:pt>
    <dgm:pt modelId="{E9FA4CAF-28A8-4569-BB3D-3F38C5B0D031}" type="pres">
      <dgm:prSet presAssocID="{C8A47099-A91C-4A81-9383-1171A9A729DF}" presName="outerBoxParent" presStyleLbl="node1" presStyleIdx="0" presStyleCnt="2"/>
      <dgm:spPr/>
    </dgm:pt>
    <dgm:pt modelId="{4DF8A28E-9199-4A7D-9F3E-6AFA33CAF2E2}" type="pres">
      <dgm:prSet presAssocID="{C8A47099-A91C-4A81-9383-1171A9A729DF}" presName="outerBoxChildren" presStyleCnt="0"/>
      <dgm:spPr/>
    </dgm:pt>
    <dgm:pt modelId="{E1B8628B-392E-43B6-A8F2-54AD7DA79D34}" type="pres">
      <dgm:prSet presAssocID="{C8A47099-A91C-4A81-9383-1171A9A729DF}" presName="middleBox" presStyleCnt="0"/>
      <dgm:spPr/>
    </dgm:pt>
    <dgm:pt modelId="{4EB97034-A5A5-4D3C-B923-47E15F70C440}" type="pres">
      <dgm:prSet presAssocID="{C8A47099-A91C-4A81-9383-1171A9A729DF}" presName="middleBoxParent" presStyleLbl="node1" presStyleIdx="1" presStyleCnt="2"/>
      <dgm:spPr/>
    </dgm:pt>
    <dgm:pt modelId="{BA18C78C-EA6A-424E-9C2E-6A8758CD1BF3}" type="pres">
      <dgm:prSet presAssocID="{C8A47099-A91C-4A81-9383-1171A9A729DF}" presName="middleBoxChildren" presStyleCnt="0"/>
      <dgm:spPr/>
    </dgm:pt>
  </dgm:ptLst>
  <dgm:cxnLst>
    <dgm:cxn modelId="{86BFBB0B-C431-4F72-A1ED-77FA36FECF12}" type="presOf" srcId="{8F16D223-87A0-4E9C-B979-6E931467CB10}" destId="{4EB97034-A5A5-4D3C-B923-47E15F70C440}" srcOrd="0" destOrd="0" presId="urn:microsoft.com/office/officeart/2005/8/layout/target2"/>
    <dgm:cxn modelId="{1EA2E156-38E5-4A02-B88C-3B2EB5768974}" srcId="{C8A47099-A91C-4A81-9383-1171A9A729DF}" destId="{8F16D223-87A0-4E9C-B979-6E931467CB10}" srcOrd="1" destOrd="0" parTransId="{07FC74DF-5B93-44FC-8416-35DC34374E17}" sibTransId="{E467BA09-842E-4949-B27B-335A527B0775}"/>
    <dgm:cxn modelId="{3518E88D-CE35-4674-ABA0-8FF2ABFCC337}" type="presOf" srcId="{7688B745-B710-4BFF-8A93-75C538E63142}" destId="{E9FA4CAF-28A8-4569-BB3D-3F38C5B0D031}" srcOrd="0" destOrd="0" presId="urn:microsoft.com/office/officeart/2005/8/layout/target2"/>
    <dgm:cxn modelId="{16E95AAE-913B-4C98-A363-3A9FEF866915}" srcId="{C8A47099-A91C-4A81-9383-1171A9A729DF}" destId="{7688B745-B710-4BFF-8A93-75C538E63142}" srcOrd="0" destOrd="0" parTransId="{57B7B778-BC41-4E41-A3EF-F872DE1F5822}" sibTransId="{4D3E6FCB-8439-4E80-ADB1-256404975870}"/>
    <dgm:cxn modelId="{642AF1F5-303C-46E6-A77D-F33AD7B98A5F}" type="presOf" srcId="{C8A47099-A91C-4A81-9383-1171A9A729DF}" destId="{7FAEB319-A48F-4158-AB6B-20FD0D5C7030}" srcOrd="0" destOrd="0" presId="urn:microsoft.com/office/officeart/2005/8/layout/target2"/>
    <dgm:cxn modelId="{22CB2C36-088A-48C9-B3FD-78E9B18CF9DC}" type="presParOf" srcId="{7FAEB319-A48F-4158-AB6B-20FD0D5C7030}" destId="{EBE925AB-8557-4C8B-8F82-0566BCB5DBCB}" srcOrd="0" destOrd="0" presId="urn:microsoft.com/office/officeart/2005/8/layout/target2"/>
    <dgm:cxn modelId="{BC2CE435-D916-4601-AE1C-6B271FE127BE}" type="presParOf" srcId="{EBE925AB-8557-4C8B-8F82-0566BCB5DBCB}" destId="{E9FA4CAF-28A8-4569-BB3D-3F38C5B0D031}" srcOrd="0" destOrd="0" presId="urn:microsoft.com/office/officeart/2005/8/layout/target2"/>
    <dgm:cxn modelId="{CD425548-6218-43A3-A31E-61C0FDF4A3C4}" type="presParOf" srcId="{EBE925AB-8557-4C8B-8F82-0566BCB5DBCB}" destId="{4DF8A28E-9199-4A7D-9F3E-6AFA33CAF2E2}" srcOrd="1" destOrd="0" presId="urn:microsoft.com/office/officeart/2005/8/layout/target2"/>
    <dgm:cxn modelId="{2844A607-CD71-47D2-80BE-EB1257B6A132}" type="presParOf" srcId="{7FAEB319-A48F-4158-AB6B-20FD0D5C7030}" destId="{E1B8628B-392E-43B6-A8F2-54AD7DA79D34}" srcOrd="1" destOrd="0" presId="urn:microsoft.com/office/officeart/2005/8/layout/target2"/>
    <dgm:cxn modelId="{B0CABC76-0FC1-430D-8368-5D250DEDEEAD}" type="presParOf" srcId="{E1B8628B-392E-43B6-A8F2-54AD7DA79D34}" destId="{4EB97034-A5A5-4D3C-B923-47E15F70C440}" srcOrd="0" destOrd="0" presId="urn:microsoft.com/office/officeart/2005/8/layout/target2"/>
    <dgm:cxn modelId="{CD1EE859-B190-4A8E-B7E4-7FCC0E49F291}" type="presParOf" srcId="{E1B8628B-392E-43B6-A8F2-54AD7DA79D34}" destId="{BA18C78C-EA6A-424E-9C2E-6A8758CD1BF3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5A61A78-2BF2-45EB-9989-22068A2CD650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236B57FA-CD03-46BD-8688-7483528192B3}">
      <dgm:prSet/>
      <dgm:spPr/>
      <dgm:t>
        <a:bodyPr/>
        <a:lstStyle/>
        <a:p>
          <a:r>
            <a:rPr lang="pt-BR" b="1" dirty="0"/>
            <a:t>Função: </a:t>
          </a:r>
          <a:r>
            <a:rPr lang="pt-BR" dirty="0"/>
            <a:t>Complementar o que já foi escolhido</a:t>
          </a:r>
        </a:p>
      </dgm:t>
    </dgm:pt>
    <dgm:pt modelId="{6F2EEE7B-3DD8-428C-8DBA-877307BF4F02}" type="parTrans" cxnId="{1A217B33-AFA8-46E8-8138-750DE83D3D92}">
      <dgm:prSet/>
      <dgm:spPr/>
      <dgm:t>
        <a:bodyPr/>
        <a:lstStyle/>
        <a:p>
          <a:endParaRPr lang="pt-BR"/>
        </a:p>
      </dgm:t>
    </dgm:pt>
    <dgm:pt modelId="{8E3D4C91-26E2-44BE-AA5F-202255E8829C}" type="sibTrans" cxnId="{1A217B33-AFA8-46E8-8138-750DE83D3D92}">
      <dgm:prSet/>
      <dgm:spPr/>
      <dgm:t>
        <a:bodyPr/>
        <a:lstStyle/>
        <a:p>
          <a:endParaRPr lang="pt-BR"/>
        </a:p>
      </dgm:t>
    </dgm:pt>
    <dgm:pt modelId="{A5B8F422-467D-4D9A-B413-EFFBFF4C6774}">
      <dgm:prSet/>
      <dgm:spPr/>
      <dgm:t>
        <a:bodyPr/>
        <a:lstStyle/>
        <a:p>
          <a:r>
            <a:rPr lang="pt-BR" b="1" dirty="0"/>
            <a:t>Quando usar:</a:t>
          </a:r>
        </a:p>
      </dgm:t>
    </dgm:pt>
    <dgm:pt modelId="{247F3217-BDC2-4B3D-9773-E0663DB7F0C7}" type="parTrans" cxnId="{9B2CEA02-7AB7-45A2-90B8-6FBF765FDA42}">
      <dgm:prSet/>
      <dgm:spPr/>
      <dgm:t>
        <a:bodyPr/>
        <a:lstStyle/>
        <a:p>
          <a:endParaRPr lang="pt-BR"/>
        </a:p>
      </dgm:t>
    </dgm:pt>
    <dgm:pt modelId="{BE8E9C89-23B2-4505-825A-9B54CA13D2C1}" type="sibTrans" cxnId="{9B2CEA02-7AB7-45A2-90B8-6FBF765FDA42}">
      <dgm:prSet/>
      <dgm:spPr/>
      <dgm:t>
        <a:bodyPr/>
        <a:lstStyle/>
        <a:p>
          <a:endParaRPr lang="pt-BR"/>
        </a:p>
      </dgm:t>
    </dgm:pt>
    <dgm:pt modelId="{B9529C76-12A7-404A-A409-6314704791A1}">
      <dgm:prSet custT="1"/>
      <dgm:spPr/>
      <dgm:t>
        <a:bodyPr/>
        <a:lstStyle/>
        <a:p>
          <a:r>
            <a:rPr lang="pt-BR" sz="2000" dirty="0"/>
            <a:t>Produtos se completam
Mesmo contexto de uso</a:t>
          </a:r>
        </a:p>
      </dgm:t>
    </dgm:pt>
    <dgm:pt modelId="{DE8D8C13-9A3D-49D2-9049-98A1325498BF}" type="parTrans" cxnId="{6C4D55EB-C3EF-4B4C-87C3-3205006B244C}">
      <dgm:prSet/>
      <dgm:spPr/>
      <dgm:t>
        <a:bodyPr/>
        <a:lstStyle/>
        <a:p>
          <a:endParaRPr lang="pt-BR"/>
        </a:p>
      </dgm:t>
    </dgm:pt>
    <dgm:pt modelId="{A4AF29B0-5AA5-4852-A136-4CCB89A2CE51}" type="sibTrans" cxnId="{6C4D55EB-C3EF-4B4C-87C3-3205006B244C}">
      <dgm:prSet/>
      <dgm:spPr/>
      <dgm:t>
        <a:bodyPr/>
        <a:lstStyle/>
        <a:p>
          <a:endParaRPr lang="pt-BR"/>
        </a:p>
      </dgm:t>
    </dgm:pt>
    <dgm:pt modelId="{A4E339F3-37FD-4FD0-9415-E25C7F92431D}" type="pres">
      <dgm:prSet presAssocID="{65A61A78-2BF2-45EB-9989-22068A2CD650}" presName="Name0" presStyleCnt="0">
        <dgm:presLayoutVars>
          <dgm:dir/>
          <dgm:animLvl val="lvl"/>
          <dgm:resizeHandles val="exact"/>
        </dgm:presLayoutVars>
      </dgm:prSet>
      <dgm:spPr/>
    </dgm:pt>
    <dgm:pt modelId="{83949421-FEDA-49B0-93B9-C2BC80CB24C4}" type="pres">
      <dgm:prSet presAssocID="{236B57FA-CD03-46BD-8688-7483528192B3}" presName="linNode" presStyleCnt="0"/>
      <dgm:spPr/>
    </dgm:pt>
    <dgm:pt modelId="{8F4C813E-8CBD-4361-934B-21643B78C2AC}" type="pres">
      <dgm:prSet presAssocID="{236B57FA-CD03-46BD-8688-7483528192B3}" presName="parentText" presStyleLbl="node1" presStyleIdx="0" presStyleCnt="2" custScaleX="277778">
        <dgm:presLayoutVars>
          <dgm:chMax val="1"/>
          <dgm:bulletEnabled val="1"/>
        </dgm:presLayoutVars>
      </dgm:prSet>
      <dgm:spPr/>
    </dgm:pt>
    <dgm:pt modelId="{FE93B54D-DAE3-423D-A159-FD97248FA24E}" type="pres">
      <dgm:prSet presAssocID="{8E3D4C91-26E2-44BE-AA5F-202255E8829C}" presName="sp" presStyleCnt="0"/>
      <dgm:spPr/>
    </dgm:pt>
    <dgm:pt modelId="{2A83C8EC-EA2E-4583-B1B2-C304559DDB57}" type="pres">
      <dgm:prSet presAssocID="{A5B8F422-467D-4D9A-B413-EFFBFF4C6774}" presName="linNode" presStyleCnt="0"/>
      <dgm:spPr/>
    </dgm:pt>
    <dgm:pt modelId="{E7AEAC2D-F456-48E0-BA41-F348B376D362}" type="pres">
      <dgm:prSet presAssocID="{A5B8F422-467D-4D9A-B413-EFFBFF4C677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707565A-E1EB-4FC3-852A-8FF9AF075A5E}" type="pres">
      <dgm:prSet presAssocID="{A5B8F422-467D-4D9A-B413-EFFBFF4C677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B2CEA02-7AB7-45A2-90B8-6FBF765FDA42}" srcId="{65A61A78-2BF2-45EB-9989-22068A2CD650}" destId="{A5B8F422-467D-4D9A-B413-EFFBFF4C6774}" srcOrd="1" destOrd="0" parTransId="{247F3217-BDC2-4B3D-9773-E0663DB7F0C7}" sibTransId="{BE8E9C89-23B2-4505-825A-9B54CA13D2C1}"/>
    <dgm:cxn modelId="{A58A0226-F5A9-4658-9425-7AF1031A5016}" type="presOf" srcId="{236B57FA-CD03-46BD-8688-7483528192B3}" destId="{8F4C813E-8CBD-4361-934B-21643B78C2AC}" srcOrd="0" destOrd="0" presId="urn:microsoft.com/office/officeart/2005/8/layout/vList5"/>
    <dgm:cxn modelId="{1A217B33-AFA8-46E8-8138-750DE83D3D92}" srcId="{65A61A78-2BF2-45EB-9989-22068A2CD650}" destId="{236B57FA-CD03-46BD-8688-7483528192B3}" srcOrd="0" destOrd="0" parTransId="{6F2EEE7B-3DD8-428C-8DBA-877307BF4F02}" sibTransId="{8E3D4C91-26E2-44BE-AA5F-202255E8829C}"/>
    <dgm:cxn modelId="{89F3D95F-B2C4-4A87-8F79-CD0D9003B8F4}" type="presOf" srcId="{65A61A78-2BF2-45EB-9989-22068A2CD650}" destId="{A4E339F3-37FD-4FD0-9415-E25C7F92431D}" srcOrd="0" destOrd="0" presId="urn:microsoft.com/office/officeart/2005/8/layout/vList5"/>
    <dgm:cxn modelId="{78D9DAC6-2DFE-446B-9BF3-DD7439164AC3}" type="presOf" srcId="{B9529C76-12A7-404A-A409-6314704791A1}" destId="{5707565A-E1EB-4FC3-852A-8FF9AF075A5E}" srcOrd="0" destOrd="0" presId="urn:microsoft.com/office/officeart/2005/8/layout/vList5"/>
    <dgm:cxn modelId="{7F2409E8-D8C1-4E55-8489-CF02376849E0}" type="presOf" srcId="{A5B8F422-467D-4D9A-B413-EFFBFF4C6774}" destId="{E7AEAC2D-F456-48E0-BA41-F348B376D362}" srcOrd="0" destOrd="0" presId="urn:microsoft.com/office/officeart/2005/8/layout/vList5"/>
    <dgm:cxn modelId="{6C4D55EB-C3EF-4B4C-87C3-3205006B244C}" srcId="{A5B8F422-467D-4D9A-B413-EFFBFF4C6774}" destId="{B9529C76-12A7-404A-A409-6314704791A1}" srcOrd="0" destOrd="0" parTransId="{DE8D8C13-9A3D-49D2-9049-98A1325498BF}" sibTransId="{A4AF29B0-5AA5-4852-A136-4CCB89A2CE51}"/>
    <dgm:cxn modelId="{79FD13F4-4F7E-4053-9BE8-619F5F25B113}" type="presParOf" srcId="{A4E339F3-37FD-4FD0-9415-E25C7F92431D}" destId="{83949421-FEDA-49B0-93B9-C2BC80CB24C4}" srcOrd="0" destOrd="0" presId="urn:microsoft.com/office/officeart/2005/8/layout/vList5"/>
    <dgm:cxn modelId="{E05BDC72-A7B1-4446-B50D-0EC29CBF7C73}" type="presParOf" srcId="{83949421-FEDA-49B0-93B9-C2BC80CB24C4}" destId="{8F4C813E-8CBD-4361-934B-21643B78C2AC}" srcOrd="0" destOrd="0" presId="urn:microsoft.com/office/officeart/2005/8/layout/vList5"/>
    <dgm:cxn modelId="{8FBCFE4B-9C72-477D-A009-EC0D6FDAA586}" type="presParOf" srcId="{A4E339F3-37FD-4FD0-9415-E25C7F92431D}" destId="{FE93B54D-DAE3-423D-A159-FD97248FA24E}" srcOrd="1" destOrd="0" presId="urn:microsoft.com/office/officeart/2005/8/layout/vList5"/>
    <dgm:cxn modelId="{9F67E165-B535-4A54-BED4-2B0475A7BAB7}" type="presParOf" srcId="{A4E339F3-37FD-4FD0-9415-E25C7F92431D}" destId="{2A83C8EC-EA2E-4583-B1B2-C304559DDB57}" srcOrd="2" destOrd="0" presId="urn:microsoft.com/office/officeart/2005/8/layout/vList5"/>
    <dgm:cxn modelId="{04F6730B-A3C8-437A-B1D0-BA03B51B3551}" type="presParOf" srcId="{2A83C8EC-EA2E-4583-B1B2-C304559DDB57}" destId="{E7AEAC2D-F456-48E0-BA41-F348B376D362}" srcOrd="0" destOrd="0" presId="urn:microsoft.com/office/officeart/2005/8/layout/vList5"/>
    <dgm:cxn modelId="{73970ABC-CEB9-4779-BFC5-D94969F54A8D}" type="presParOf" srcId="{2A83C8EC-EA2E-4583-B1B2-C304559DDB57}" destId="{5707565A-E1EB-4FC3-852A-8FF9AF075A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538A343-839B-4203-BF19-2766390EC8D7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D9713148-F6D0-4A05-B80A-6B932785B3D6}" type="pres">
      <dgm:prSet presAssocID="{5538A343-839B-4203-BF19-2766390EC8D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61FDBD5-FC29-4DD7-9048-BF3569A81AB1}" type="presOf" srcId="{5538A343-839B-4203-BF19-2766390EC8D7}" destId="{D9713148-F6D0-4A05-B80A-6B932785B3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9D60FA-27FC-485C-BC8B-D0D7E851FF5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pt-BR"/>
        </a:p>
      </dgm:t>
    </dgm:pt>
    <dgm:pt modelId="{085469C7-608A-4B86-AE25-5B57880953EA}">
      <dgm:prSet/>
      <dgm:spPr/>
      <dgm:t>
        <a:bodyPr/>
        <a:lstStyle/>
        <a:p>
          <a:r>
            <a:rPr lang="pt-BR"/>
            <a:t>O foco do treinamento não está em oferecer mais produtos, mas em </a:t>
          </a:r>
          <a:r>
            <a:rPr lang="pt-BR" b="1"/>
            <a:t>construir uma solução que faça sentido para o cliente.</a:t>
          </a:r>
          <a:endParaRPr lang="pt-BR"/>
        </a:p>
      </dgm:t>
    </dgm:pt>
    <dgm:pt modelId="{9608B92C-D82D-44A7-BC4C-0749A983952C}" type="parTrans" cxnId="{97894F5C-F2E0-49C9-8F85-583269D903A0}">
      <dgm:prSet/>
      <dgm:spPr/>
      <dgm:t>
        <a:bodyPr/>
        <a:lstStyle/>
        <a:p>
          <a:endParaRPr lang="pt-BR"/>
        </a:p>
      </dgm:t>
    </dgm:pt>
    <dgm:pt modelId="{483E0982-907E-4235-83A8-EC903D64EC5D}" type="sibTrans" cxnId="{97894F5C-F2E0-49C9-8F85-583269D903A0}">
      <dgm:prSet/>
      <dgm:spPr/>
      <dgm:t>
        <a:bodyPr/>
        <a:lstStyle/>
        <a:p>
          <a:endParaRPr lang="pt-BR"/>
        </a:p>
      </dgm:t>
    </dgm:pt>
    <dgm:pt modelId="{CA7BD6AC-0B0D-4266-B75A-B6886D4F1A5A}" type="pres">
      <dgm:prSet presAssocID="{319D60FA-27FC-485C-BC8B-D0D7E851FF5E}" presName="linear" presStyleCnt="0">
        <dgm:presLayoutVars>
          <dgm:animLvl val="lvl"/>
          <dgm:resizeHandles val="exact"/>
        </dgm:presLayoutVars>
      </dgm:prSet>
      <dgm:spPr/>
    </dgm:pt>
    <dgm:pt modelId="{70E5DD2C-6293-48FD-B5EE-2334BDFE8D0E}" type="pres">
      <dgm:prSet presAssocID="{085469C7-608A-4B86-AE25-5B57880953E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7894F5C-F2E0-49C9-8F85-583269D903A0}" srcId="{319D60FA-27FC-485C-BC8B-D0D7E851FF5E}" destId="{085469C7-608A-4B86-AE25-5B57880953EA}" srcOrd="0" destOrd="0" parTransId="{9608B92C-D82D-44A7-BC4C-0749A983952C}" sibTransId="{483E0982-907E-4235-83A8-EC903D64EC5D}"/>
    <dgm:cxn modelId="{348DB27A-E2E2-45D9-8895-A0060BE70C31}" type="presOf" srcId="{085469C7-608A-4B86-AE25-5B57880953EA}" destId="{70E5DD2C-6293-48FD-B5EE-2334BDFE8D0E}" srcOrd="0" destOrd="0" presId="urn:microsoft.com/office/officeart/2005/8/layout/vList2"/>
    <dgm:cxn modelId="{D932678C-E63D-404F-9CDC-236E7AE6BDB1}" type="presOf" srcId="{319D60FA-27FC-485C-BC8B-D0D7E851FF5E}" destId="{CA7BD6AC-0B0D-4266-B75A-B6886D4F1A5A}" srcOrd="0" destOrd="0" presId="urn:microsoft.com/office/officeart/2005/8/layout/vList2"/>
    <dgm:cxn modelId="{1E423125-F02C-4D14-AF78-818408BF7BAC}" type="presParOf" srcId="{CA7BD6AC-0B0D-4266-B75A-B6886D4F1A5A}" destId="{70E5DD2C-6293-48FD-B5EE-2334BDFE8D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6F1DFC9-1372-4B68-A50E-C11E0D0ED24F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83EB178-08D2-4142-8C8B-611D3B481464}">
      <dgm:prSet custT="1"/>
      <dgm:spPr/>
      <dgm:t>
        <a:bodyPr/>
        <a:lstStyle/>
        <a:p>
          <a:pPr algn="ctr"/>
          <a:r>
            <a:rPr lang="pt-BR" sz="2400" b="1" dirty="0"/>
            <a:t>Cross-</a:t>
          </a:r>
          <a:r>
            <a:rPr lang="pt-BR" sz="2400" b="1" dirty="0" err="1"/>
            <a:t>sell</a:t>
          </a:r>
          <a:r>
            <a:rPr lang="pt-BR" sz="2400" b="1" dirty="0"/>
            <a:t> = Completar a experiência</a:t>
          </a:r>
        </a:p>
      </dgm:t>
    </dgm:pt>
    <dgm:pt modelId="{3FCF3224-5506-4627-A810-B0835D6DC3C3}" type="par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CAADB8BC-BB66-4AFB-9209-F85A92BD77FE}" type="sibTrans" cxnId="{E9AC9C1E-39F3-4AA1-8753-947F6FEDB53B}">
      <dgm:prSet/>
      <dgm:spPr/>
      <dgm:t>
        <a:bodyPr/>
        <a:lstStyle/>
        <a:p>
          <a:pPr algn="ctr"/>
          <a:endParaRPr lang="pt-BR"/>
        </a:p>
      </dgm:t>
    </dgm:pt>
    <dgm:pt modelId="{73495EB7-5E4A-4512-BCE4-C440D61FB7AF}" type="pres">
      <dgm:prSet presAssocID="{76F1DFC9-1372-4B68-A50E-C11E0D0ED24F}" presName="linear" presStyleCnt="0">
        <dgm:presLayoutVars>
          <dgm:animLvl val="lvl"/>
          <dgm:resizeHandles val="exact"/>
        </dgm:presLayoutVars>
      </dgm:prSet>
      <dgm:spPr/>
    </dgm:pt>
    <dgm:pt modelId="{001A27BA-7071-492A-A796-842C6A48BCA5}" type="pres">
      <dgm:prSet presAssocID="{783EB178-08D2-4142-8C8B-611D3B48146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9AC9C1E-39F3-4AA1-8753-947F6FEDB53B}" srcId="{76F1DFC9-1372-4B68-A50E-C11E0D0ED24F}" destId="{783EB178-08D2-4142-8C8B-611D3B481464}" srcOrd="0" destOrd="0" parTransId="{3FCF3224-5506-4627-A810-B0835D6DC3C3}" sibTransId="{CAADB8BC-BB66-4AFB-9209-F85A92BD77FE}"/>
    <dgm:cxn modelId="{9529686F-6AF9-4E33-B4B8-DDE1A58EDD28}" type="presOf" srcId="{783EB178-08D2-4142-8C8B-611D3B481464}" destId="{001A27BA-7071-492A-A796-842C6A48BCA5}" srcOrd="0" destOrd="0" presId="urn:microsoft.com/office/officeart/2005/8/layout/vList2"/>
    <dgm:cxn modelId="{A20794DF-875C-4F08-AA4B-6175B8A780F6}" type="presOf" srcId="{76F1DFC9-1372-4B68-A50E-C11E0D0ED24F}" destId="{73495EB7-5E4A-4512-BCE4-C440D61FB7AF}" srcOrd="0" destOrd="0" presId="urn:microsoft.com/office/officeart/2005/8/layout/vList2"/>
    <dgm:cxn modelId="{477F3E5B-86E8-4688-80D8-2EBBD7BAADB5}" type="presParOf" srcId="{73495EB7-5E4A-4512-BCE4-C440D61FB7AF}" destId="{001A27BA-7071-492A-A796-842C6A48BC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8A47099-A91C-4A81-9383-1171A9A729DF}" type="doc">
      <dgm:prSet loTypeId="urn:microsoft.com/office/officeart/2005/8/layout/target2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688B745-B710-4BFF-8A93-75C538E63142}">
      <dgm:prSet/>
      <dgm:spPr/>
      <dgm:t>
        <a:bodyPr/>
        <a:lstStyle/>
        <a:p>
          <a:r>
            <a:rPr lang="pt-BR" b="1" dirty="0"/>
            <a:t>Exemplo prático:</a:t>
          </a:r>
          <a:endParaRPr lang="pt-BR" dirty="0"/>
        </a:p>
      </dgm:t>
    </dgm:pt>
    <dgm:pt modelId="{57B7B778-BC41-4E41-A3EF-F872DE1F5822}" type="parTrans" cxnId="{16E95AAE-913B-4C98-A363-3A9FEF866915}">
      <dgm:prSet/>
      <dgm:spPr/>
      <dgm:t>
        <a:bodyPr/>
        <a:lstStyle/>
        <a:p>
          <a:endParaRPr lang="pt-BR"/>
        </a:p>
      </dgm:t>
    </dgm:pt>
    <dgm:pt modelId="{4D3E6FCB-8439-4E80-ADB1-256404975870}" type="sibTrans" cxnId="{16E95AAE-913B-4C98-A363-3A9FEF866915}">
      <dgm:prSet/>
      <dgm:spPr/>
      <dgm:t>
        <a:bodyPr/>
        <a:lstStyle/>
        <a:p>
          <a:endParaRPr lang="pt-BR"/>
        </a:p>
      </dgm:t>
    </dgm:pt>
    <dgm:pt modelId="{8F16D223-87A0-4E9C-B979-6E931467CB10}">
      <dgm:prSet custT="1"/>
      <dgm:spPr/>
      <dgm:t>
        <a:bodyPr/>
        <a:lstStyle/>
        <a:p>
          <a:r>
            <a:rPr lang="pt-BR" sz="2400" dirty="0"/>
            <a:t>“Como você usa GPS no carro, esse suporte ajuda a usar com mais segurança”.</a:t>
          </a:r>
        </a:p>
      </dgm:t>
    </dgm:pt>
    <dgm:pt modelId="{07FC74DF-5B93-44FC-8416-35DC34374E17}" type="parTrans" cxnId="{1EA2E156-38E5-4A02-B88C-3B2EB5768974}">
      <dgm:prSet/>
      <dgm:spPr/>
      <dgm:t>
        <a:bodyPr/>
        <a:lstStyle/>
        <a:p>
          <a:endParaRPr lang="pt-BR"/>
        </a:p>
      </dgm:t>
    </dgm:pt>
    <dgm:pt modelId="{E467BA09-842E-4949-B27B-335A527B0775}" type="sibTrans" cxnId="{1EA2E156-38E5-4A02-B88C-3B2EB5768974}">
      <dgm:prSet/>
      <dgm:spPr/>
      <dgm:t>
        <a:bodyPr/>
        <a:lstStyle/>
        <a:p>
          <a:endParaRPr lang="pt-BR"/>
        </a:p>
      </dgm:t>
    </dgm:pt>
    <dgm:pt modelId="{7FAEB319-A48F-4158-AB6B-20FD0D5C7030}" type="pres">
      <dgm:prSet presAssocID="{C8A47099-A91C-4A81-9383-1171A9A729D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EBE925AB-8557-4C8B-8F82-0566BCB5DBCB}" type="pres">
      <dgm:prSet presAssocID="{C8A47099-A91C-4A81-9383-1171A9A729DF}" presName="outerBox" presStyleCnt="0"/>
      <dgm:spPr/>
    </dgm:pt>
    <dgm:pt modelId="{E9FA4CAF-28A8-4569-BB3D-3F38C5B0D031}" type="pres">
      <dgm:prSet presAssocID="{C8A47099-A91C-4A81-9383-1171A9A729DF}" presName="outerBoxParent" presStyleLbl="node1" presStyleIdx="0" presStyleCnt="2"/>
      <dgm:spPr/>
    </dgm:pt>
    <dgm:pt modelId="{4DF8A28E-9199-4A7D-9F3E-6AFA33CAF2E2}" type="pres">
      <dgm:prSet presAssocID="{C8A47099-A91C-4A81-9383-1171A9A729DF}" presName="outerBoxChildren" presStyleCnt="0"/>
      <dgm:spPr/>
    </dgm:pt>
    <dgm:pt modelId="{E1B8628B-392E-43B6-A8F2-54AD7DA79D34}" type="pres">
      <dgm:prSet presAssocID="{C8A47099-A91C-4A81-9383-1171A9A729DF}" presName="middleBox" presStyleCnt="0"/>
      <dgm:spPr/>
    </dgm:pt>
    <dgm:pt modelId="{4EB97034-A5A5-4D3C-B923-47E15F70C440}" type="pres">
      <dgm:prSet presAssocID="{C8A47099-A91C-4A81-9383-1171A9A729DF}" presName="middleBoxParent" presStyleLbl="node1" presStyleIdx="1" presStyleCnt="2"/>
      <dgm:spPr/>
    </dgm:pt>
    <dgm:pt modelId="{BA18C78C-EA6A-424E-9C2E-6A8758CD1BF3}" type="pres">
      <dgm:prSet presAssocID="{C8A47099-A91C-4A81-9383-1171A9A729DF}" presName="middleBoxChildren" presStyleCnt="0"/>
      <dgm:spPr/>
    </dgm:pt>
  </dgm:ptLst>
  <dgm:cxnLst>
    <dgm:cxn modelId="{86BFBB0B-C431-4F72-A1ED-77FA36FECF12}" type="presOf" srcId="{8F16D223-87A0-4E9C-B979-6E931467CB10}" destId="{4EB97034-A5A5-4D3C-B923-47E15F70C440}" srcOrd="0" destOrd="0" presId="urn:microsoft.com/office/officeart/2005/8/layout/target2"/>
    <dgm:cxn modelId="{1EA2E156-38E5-4A02-B88C-3B2EB5768974}" srcId="{C8A47099-A91C-4A81-9383-1171A9A729DF}" destId="{8F16D223-87A0-4E9C-B979-6E931467CB10}" srcOrd="1" destOrd="0" parTransId="{07FC74DF-5B93-44FC-8416-35DC34374E17}" sibTransId="{E467BA09-842E-4949-B27B-335A527B0775}"/>
    <dgm:cxn modelId="{3518E88D-CE35-4674-ABA0-8FF2ABFCC337}" type="presOf" srcId="{7688B745-B710-4BFF-8A93-75C538E63142}" destId="{E9FA4CAF-28A8-4569-BB3D-3F38C5B0D031}" srcOrd="0" destOrd="0" presId="urn:microsoft.com/office/officeart/2005/8/layout/target2"/>
    <dgm:cxn modelId="{16E95AAE-913B-4C98-A363-3A9FEF866915}" srcId="{C8A47099-A91C-4A81-9383-1171A9A729DF}" destId="{7688B745-B710-4BFF-8A93-75C538E63142}" srcOrd="0" destOrd="0" parTransId="{57B7B778-BC41-4E41-A3EF-F872DE1F5822}" sibTransId="{4D3E6FCB-8439-4E80-ADB1-256404975870}"/>
    <dgm:cxn modelId="{642AF1F5-303C-46E6-A77D-F33AD7B98A5F}" type="presOf" srcId="{C8A47099-A91C-4A81-9383-1171A9A729DF}" destId="{7FAEB319-A48F-4158-AB6B-20FD0D5C7030}" srcOrd="0" destOrd="0" presId="urn:microsoft.com/office/officeart/2005/8/layout/target2"/>
    <dgm:cxn modelId="{22CB2C36-088A-48C9-B3FD-78E9B18CF9DC}" type="presParOf" srcId="{7FAEB319-A48F-4158-AB6B-20FD0D5C7030}" destId="{EBE925AB-8557-4C8B-8F82-0566BCB5DBCB}" srcOrd="0" destOrd="0" presId="urn:microsoft.com/office/officeart/2005/8/layout/target2"/>
    <dgm:cxn modelId="{BC2CE435-D916-4601-AE1C-6B271FE127BE}" type="presParOf" srcId="{EBE925AB-8557-4C8B-8F82-0566BCB5DBCB}" destId="{E9FA4CAF-28A8-4569-BB3D-3F38C5B0D031}" srcOrd="0" destOrd="0" presId="urn:microsoft.com/office/officeart/2005/8/layout/target2"/>
    <dgm:cxn modelId="{CD425548-6218-43A3-A31E-61C0FDF4A3C4}" type="presParOf" srcId="{EBE925AB-8557-4C8B-8F82-0566BCB5DBCB}" destId="{4DF8A28E-9199-4A7D-9F3E-6AFA33CAF2E2}" srcOrd="1" destOrd="0" presId="urn:microsoft.com/office/officeart/2005/8/layout/target2"/>
    <dgm:cxn modelId="{2844A607-CD71-47D2-80BE-EB1257B6A132}" type="presParOf" srcId="{7FAEB319-A48F-4158-AB6B-20FD0D5C7030}" destId="{E1B8628B-392E-43B6-A8F2-54AD7DA79D34}" srcOrd="1" destOrd="0" presId="urn:microsoft.com/office/officeart/2005/8/layout/target2"/>
    <dgm:cxn modelId="{B0CABC76-0FC1-430D-8368-5D250DEDEEAD}" type="presParOf" srcId="{E1B8628B-392E-43B6-A8F2-54AD7DA79D34}" destId="{4EB97034-A5A5-4D3C-B923-47E15F70C440}" srcOrd="0" destOrd="0" presId="urn:microsoft.com/office/officeart/2005/8/layout/target2"/>
    <dgm:cxn modelId="{CD1EE859-B190-4A8E-B7E4-7FCC0E49F291}" type="presParOf" srcId="{E1B8628B-392E-43B6-A8F2-54AD7DA79D34}" destId="{BA18C78C-EA6A-424E-9C2E-6A8758CD1BF3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Fitness e Ativo</a:t>
          </a:r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/>
            <a:t>Treina, se movimenta e busca evolução constante.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/>
            <a:t>A solução precisa entregar </a:t>
          </a:r>
          <a:r>
            <a:rPr lang="pt-BR" b="1"/>
            <a:t>desempenho + motivação.</a:t>
          </a:r>
          <a:endParaRPr lang="pt-BR"/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experiência completa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Gamer</a:t>
          </a:r>
          <a:endParaRPr lang="pt-BR" dirty="0"/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 dirty="0"/>
            <a:t>Valorizam precisão, resposta rápida e imersão, buscam acessórios de performance.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 dirty="0"/>
            <a:t>Jogam no celular ou console de forma frequente, buscam </a:t>
          </a:r>
          <a:r>
            <a:rPr lang="pt-BR" b="1" dirty="0"/>
            <a:t>conforto e melhor experiência.</a:t>
          </a:r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 custLinFactY="-3044" custLinFactNeighborY="-100000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desempenho + experiência + status gamer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 custScaleY="10005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amante de música/cinema</a:t>
          </a:r>
          <a:endParaRPr lang="pt-BR" dirty="0"/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 dirty="0"/>
            <a:t>Gosta de música, filmes e séries, valoriza qualidade de som, usa o celular para entretenimento, compartilha momentos com amigos/família.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 dirty="0"/>
            <a:t>Busca momentos de lazer com </a:t>
          </a:r>
          <a:r>
            <a:rPr lang="pt-BR" b="1" dirty="0"/>
            <a:t>qualidade, imersão e continuidade.</a:t>
          </a:r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experiência completa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E329415-C857-4F50-9F7D-57C9BB8DBF5F}" type="doc">
      <dgm:prSet loTypeId="urn:microsoft.com/office/officeart/2005/8/layout/vList2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pt-BR"/>
        </a:p>
      </dgm:t>
    </dgm:pt>
    <dgm:pt modelId="{3CB5AE5D-15F2-475B-90BC-3CE344B0D1CE}">
      <dgm:prSet/>
      <dgm:spPr/>
      <dgm:t>
        <a:bodyPr/>
        <a:lstStyle/>
        <a:p>
          <a:r>
            <a:rPr lang="pt-BR" b="1" dirty="0"/>
            <a:t>Cenário: </a:t>
          </a:r>
          <a:endParaRPr lang="pt-BR" dirty="0"/>
        </a:p>
      </dgm:t>
    </dgm:pt>
    <dgm:pt modelId="{A871A7C6-42CB-4CA8-BCEE-6F7598DA9DB5}" type="parTrans" cxnId="{43773BCD-B615-43B8-BA3B-856B3832EF2C}">
      <dgm:prSet/>
      <dgm:spPr/>
      <dgm:t>
        <a:bodyPr/>
        <a:lstStyle/>
        <a:p>
          <a:endParaRPr lang="pt-BR"/>
        </a:p>
      </dgm:t>
    </dgm:pt>
    <dgm:pt modelId="{B99F9324-75FD-49DE-83BC-7C84466196D5}" type="sibTrans" cxnId="{43773BCD-B615-43B8-BA3B-856B3832EF2C}">
      <dgm:prSet/>
      <dgm:spPr/>
      <dgm:t>
        <a:bodyPr/>
        <a:lstStyle/>
        <a:p>
          <a:endParaRPr lang="pt-BR"/>
        </a:p>
      </dgm:t>
    </dgm:pt>
    <dgm:pt modelId="{A2012362-3517-4B23-9618-B67805003560}">
      <dgm:prSet/>
      <dgm:spPr/>
      <dgm:t>
        <a:bodyPr/>
        <a:lstStyle/>
        <a:p>
          <a:r>
            <a:rPr lang="pt-BR" b="1" dirty="0"/>
            <a:t>Cliente Ocupado / Doméstico</a:t>
          </a:r>
        </a:p>
      </dgm:t>
    </dgm:pt>
    <dgm:pt modelId="{D8A42AB2-82DD-495A-A15A-A6DA0EAC3F2D}" type="parTrans" cxnId="{642FE9C1-CB4A-4BD7-A759-4A8C543A196A}">
      <dgm:prSet/>
      <dgm:spPr/>
      <dgm:t>
        <a:bodyPr/>
        <a:lstStyle/>
        <a:p>
          <a:endParaRPr lang="pt-BR"/>
        </a:p>
      </dgm:t>
    </dgm:pt>
    <dgm:pt modelId="{1853640E-171D-4153-BDF8-9C93152B05CA}" type="sibTrans" cxnId="{642FE9C1-CB4A-4BD7-A759-4A8C543A196A}">
      <dgm:prSet/>
      <dgm:spPr/>
      <dgm:t>
        <a:bodyPr/>
        <a:lstStyle/>
        <a:p>
          <a:endParaRPr lang="pt-BR"/>
        </a:p>
      </dgm:t>
    </dgm:pt>
    <dgm:pt modelId="{406A9764-9B6A-45C0-A20B-F977B4DD28EF}">
      <dgm:prSet/>
      <dgm:spPr/>
      <dgm:t>
        <a:bodyPr/>
        <a:lstStyle/>
        <a:p>
          <a:r>
            <a:rPr lang="pt-BR" dirty="0"/>
            <a:t>Falta de tempo no dia a dia, quer praticidade, Interesse por tecnologia, busca conforto e segurança.</a:t>
          </a:r>
        </a:p>
      </dgm:t>
    </dgm:pt>
    <dgm:pt modelId="{9B1E73F8-6A53-4D77-ADD5-BB4D5FDA76FE}" type="parTrans" cxnId="{2FB7BFC0-E6A0-4010-B343-E71D0C4E3CD1}">
      <dgm:prSet/>
      <dgm:spPr/>
      <dgm:t>
        <a:bodyPr/>
        <a:lstStyle/>
        <a:p>
          <a:endParaRPr lang="pt-BR"/>
        </a:p>
      </dgm:t>
    </dgm:pt>
    <dgm:pt modelId="{902EC378-7BAF-457F-9197-AB4C2A3666AF}" type="sibTrans" cxnId="{2FB7BFC0-E6A0-4010-B343-E71D0C4E3CD1}">
      <dgm:prSet/>
      <dgm:spPr/>
      <dgm:t>
        <a:bodyPr/>
        <a:lstStyle/>
        <a:p>
          <a:endParaRPr lang="pt-BR"/>
        </a:p>
      </dgm:t>
    </dgm:pt>
    <dgm:pt modelId="{9E598651-AEFB-408F-BBF5-E7D10EFACCD3}">
      <dgm:prSet/>
      <dgm:spPr/>
      <dgm:t>
        <a:bodyPr/>
        <a:lstStyle/>
        <a:p>
          <a:r>
            <a:rPr lang="pt-BR" dirty="0"/>
            <a:t>Rotina corrida, pouco tempo e busca por </a:t>
          </a:r>
          <a:r>
            <a:rPr lang="pt-BR" b="1" dirty="0"/>
            <a:t>praticidade, controle e segurança.</a:t>
          </a:r>
        </a:p>
      </dgm:t>
    </dgm:pt>
    <dgm:pt modelId="{548CEFA9-B256-43A0-95C3-63CED6C0AD23}" type="parTrans" cxnId="{2E3C3D85-E4E8-4808-B1F2-88AD5C5FD8EB}">
      <dgm:prSet/>
      <dgm:spPr/>
      <dgm:t>
        <a:bodyPr/>
        <a:lstStyle/>
        <a:p>
          <a:endParaRPr lang="pt-BR"/>
        </a:p>
      </dgm:t>
    </dgm:pt>
    <dgm:pt modelId="{E41D4D8B-1D0A-44B0-B39A-A6BD6C97D622}" type="sibTrans" cxnId="{2E3C3D85-E4E8-4808-B1F2-88AD5C5FD8EB}">
      <dgm:prSet/>
      <dgm:spPr/>
      <dgm:t>
        <a:bodyPr/>
        <a:lstStyle/>
        <a:p>
          <a:endParaRPr lang="pt-BR"/>
        </a:p>
      </dgm:t>
    </dgm:pt>
    <dgm:pt modelId="{BF6DE937-4ED4-4BB4-981F-A888CC9DD2C6}" type="pres">
      <dgm:prSet presAssocID="{7E329415-C857-4F50-9F7D-57C9BB8DBF5F}" presName="linear" presStyleCnt="0">
        <dgm:presLayoutVars>
          <dgm:animLvl val="lvl"/>
          <dgm:resizeHandles val="exact"/>
        </dgm:presLayoutVars>
      </dgm:prSet>
      <dgm:spPr/>
    </dgm:pt>
    <dgm:pt modelId="{A8DB44EE-3BB4-4FA1-AF3D-FFA82758E097}" type="pres">
      <dgm:prSet presAssocID="{3CB5AE5D-15F2-475B-90BC-3CE344B0D1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422639-66F5-4242-ABB9-7B4E66EE546D}" type="pres">
      <dgm:prSet presAssocID="{B99F9324-75FD-49DE-83BC-7C84466196D5}" presName="spacer" presStyleCnt="0"/>
      <dgm:spPr/>
    </dgm:pt>
    <dgm:pt modelId="{8B48CDFE-D4DA-4FD9-BC01-1623231FA07B}" type="pres">
      <dgm:prSet presAssocID="{A2012362-3517-4B23-9618-B6780500356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226656-0045-4EE8-948F-7EC10408BDBB}" type="pres">
      <dgm:prSet presAssocID="{1853640E-171D-4153-BDF8-9C93152B05CA}" presName="spacer" presStyleCnt="0"/>
      <dgm:spPr/>
    </dgm:pt>
    <dgm:pt modelId="{58796546-0AE7-4F59-81F4-05905976B6FC}" type="pres">
      <dgm:prSet presAssocID="{406A9764-9B6A-45C0-A20B-F977B4DD28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95CFF7-F92C-4276-A346-7ADD1CF071E2}" type="pres">
      <dgm:prSet presAssocID="{902EC378-7BAF-457F-9197-AB4C2A3666AF}" presName="spacer" presStyleCnt="0"/>
      <dgm:spPr/>
    </dgm:pt>
    <dgm:pt modelId="{25254F63-AA42-4FF0-ADB7-4A442A2640A9}" type="pres">
      <dgm:prSet presAssocID="{9E598651-AEFB-408F-BBF5-E7D10EFACCD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EB8421-5190-497A-9D87-188E66339600}" type="presOf" srcId="{406A9764-9B6A-45C0-A20B-F977B4DD28EF}" destId="{58796546-0AE7-4F59-81F4-05905976B6FC}" srcOrd="0" destOrd="0" presId="urn:microsoft.com/office/officeart/2005/8/layout/vList2"/>
    <dgm:cxn modelId="{2FB60E2B-6AAF-44E4-A09A-57253045184A}" type="presOf" srcId="{A2012362-3517-4B23-9618-B67805003560}" destId="{8B48CDFE-D4DA-4FD9-BC01-1623231FA07B}" srcOrd="0" destOrd="0" presId="urn:microsoft.com/office/officeart/2005/8/layout/vList2"/>
    <dgm:cxn modelId="{07E3826E-80EE-41BE-BAB5-CDA6EA87E8B9}" type="presOf" srcId="{3CB5AE5D-15F2-475B-90BC-3CE344B0D1CE}" destId="{A8DB44EE-3BB4-4FA1-AF3D-FFA82758E097}" srcOrd="0" destOrd="0" presId="urn:microsoft.com/office/officeart/2005/8/layout/vList2"/>
    <dgm:cxn modelId="{E58F9E51-FB0D-4369-B792-92B5F9BAAFE4}" type="presOf" srcId="{9E598651-AEFB-408F-BBF5-E7D10EFACCD3}" destId="{25254F63-AA42-4FF0-ADB7-4A442A2640A9}" srcOrd="0" destOrd="0" presId="urn:microsoft.com/office/officeart/2005/8/layout/vList2"/>
    <dgm:cxn modelId="{2E3C3D85-E4E8-4808-B1F2-88AD5C5FD8EB}" srcId="{7E329415-C857-4F50-9F7D-57C9BB8DBF5F}" destId="{9E598651-AEFB-408F-BBF5-E7D10EFACCD3}" srcOrd="3" destOrd="0" parTransId="{548CEFA9-B256-43A0-95C3-63CED6C0AD23}" sibTransId="{E41D4D8B-1D0A-44B0-B39A-A6BD6C97D622}"/>
    <dgm:cxn modelId="{9058CFA1-5F42-401D-BE4D-875AA6D66A41}" type="presOf" srcId="{7E329415-C857-4F50-9F7D-57C9BB8DBF5F}" destId="{BF6DE937-4ED4-4BB4-981F-A888CC9DD2C6}" srcOrd="0" destOrd="0" presId="urn:microsoft.com/office/officeart/2005/8/layout/vList2"/>
    <dgm:cxn modelId="{2FB7BFC0-E6A0-4010-B343-E71D0C4E3CD1}" srcId="{7E329415-C857-4F50-9F7D-57C9BB8DBF5F}" destId="{406A9764-9B6A-45C0-A20B-F977B4DD28EF}" srcOrd="2" destOrd="0" parTransId="{9B1E73F8-6A53-4D77-ADD5-BB4D5FDA76FE}" sibTransId="{902EC378-7BAF-457F-9197-AB4C2A3666AF}"/>
    <dgm:cxn modelId="{642FE9C1-CB4A-4BD7-A759-4A8C543A196A}" srcId="{7E329415-C857-4F50-9F7D-57C9BB8DBF5F}" destId="{A2012362-3517-4B23-9618-B67805003560}" srcOrd="1" destOrd="0" parTransId="{D8A42AB2-82DD-495A-A15A-A6DA0EAC3F2D}" sibTransId="{1853640E-171D-4153-BDF8-9C93152B05CA}"/>
    <dgm:cxn modelId="{43773BCD-B615-43B8-BA3B-856B3832EF2C}" srcId="{7E329415-C857-4F50-9F7D-57C9BB8DBF5F}" destId="{3CB5AE5D-15F2-475B-90BC-3CE344B0D1CE}" srcOrd="0" destOrd="0" parTransId="{A871A7C6-42CB-4CA8-BCEE-6F7598DA9DB5}" sibTransId="{B99F9324-75FD-49DE-83BC-7C84466196D5}"/>
    <dgm:cxn modelId="{FBB929EA-C237-4AED-B211-C7D18EC949A1}" type="presParOf" srcId="{BF6DE937-4ED4-4BB4-981F-A888CC9DD2C6}" destId="{A8DB44EE-3BB4-4FA1-AF3D-FFA82758E097}" srcOrd="0" destOrd="0" presId="urn:microsoft.com/office/officeart/2005/8/layout/vList2"/>
    <dgm:cxn modelId="{3B43C7DE-FFD8-4763-A63E-9C3B0FD15974}" type="presParOf" srcId="{BF6DE937-4ED4-4BB4-981F-A888CC9DD2C6}" destId="{BE422639-66F5-4242-ABB9-7B4E66EE546D}" srcOrd="1" destOrd="0" presId="urn:microsoft.com/office/officeart/2005/8/layout/vList2"/>
    <dgm:cxn modelId="{D8978AD7-FD23-4636-A3BA-C362A868E3BD}" type="presParOf" srcId="{BF6DE937-4ED4-4BB4-981F-A888CC9DD2C6}" destId="{8B48CDFE-D4DA-4FD9-BC01-1623231FA07B}" srcOrd="2" destOrd="0" presId="urn:microsoft.com/office/officeart/2005/8/layout/vList2"/>
    <dgm:cxn modelId="{ABF07F11-CACF-4F34-AF8D-464C7894577B}" type="presParOf" srcId="{BF6DE937-4ED4-4BB4-981F-A888CC9DD2C6}" destId="{E7226656-0045-4EE8-948F-7EC10408BDBB}" srcOrd="3" destOrd="0" presId="urn:microsoft.com/office/officeart/2005/8/layout/vList2"/>
    <dgm:cxn modelId="{58843CDC-C4E7-4FF9-AAF9-F222ED9D6C9F}" type="presParOf" srcId="{BF6DE937-4ED4-4BB4-981F-A888CC9DD2C6}" destId="{58796546-0AE7-4F59-81F4-05905976B6FC}" srcOrd="4" destOrd="0" presId="urn:microsoft.com/office/officeart/2005/8/layout/vList2"/>
    <dgm:cxn modelId="{F67AAB5F-EBB3-4284-A96C-7CDEFA6CC400}" type="presParOf" srcId="{BF6DE937-4ED4-4BB4-981F-A888CC9DD2C6}" destId="{1D95CFF7-F92C-4276-A346-7ADD1CF071E2}" srcOrd="5" destOrd="0" presId="urn:microsoft.com/office/officeart/2005/8/layout/vList2"/>
    <dgm:cxn modelId="{1F9AB1F4-B0F3-49F0-8FE4-7B4E00532A60}" type="presParOf" srcId="{BF6DE937-4ED4-4BB4-981F-A888CC9DD2C6}" destId="{25254F63-AA42-4FF0-ADB7-4A442A2640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0B448D6-73DB-4B8B-A701-DF4227CCE4F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FFDB15CD-B1EC-405E-895A-8FEACCDAD617}">
      <dgm:prSet custT="1"/>
      <dgm:spPr/>
      <dgm:t>
        <a:bodyPr/>
        <a:lstStyle/>
        <a:p>
          <a:pPr algn="ctr"/>
          <a:r>
            <a:rPr lang="pt-BR" sz="2400" b="1" dirty="0"/>
            <a:t>Mais que produto: casa inteligente funcional</a:t>
          </a:r>
          <a:endParaRPr lang="pt-BR" sz="2400" dirty="0"/>
        </a:p>
      </dgm:t>
    </dgm:pt>
    <dgm:pt modelId="{5E36C679-4857-4447-A16F-9202115FC9A9}" type="parTrans" cxnId="{1D0E2B10-9F74-4F7E-9033-DBBCD5E0C860}">
      <dgm:prSet/>
      <dgm:spPr/>
      <dgm:t>
        <a:bodyPr/>
        <a:lstStyle/>
        <a:p>
          <a:endParaRPr lang="pt-BR"/>
        </a:p>
      </dgm:t>
    </dgm:pt>
    <dgm:pt modelId="{B8871672-2870-4189-943D-425AC9D80BA4}" type="sibTrans" cxnId="{1D0E2B10-9F74-4F7E-9033-DBBCD5E0C860}">
      <dgm:prSet/>
      <dgm:spPr/>
      <dgm:t>
        <a:bodyPr/>
        <a:lstStyle/>
        <a:p>
          <a:endParaRPr lang="pt-BR"/>
        </a:p>
      </dgm:t>
    </dgm:pt>
    <dgm:pt modelId="{D4F9098C-0AA8-4E0A-95E1-532CC3E95D80}" type="pres">
      <dgm:prSet presAssocID="{60B448D6-73DB-4B8B-A701-DF4227CCE4FD}" presName="linear" presStyleCnt="0">
        <dgm:presLayoutVars>
          <dgm:animLvl val="lvl"/>
          <dgm:resizeHandles val="exact"/>
        </dgm:presLayoutVars>
      </dgm:prSet>
      <dgm:spPr/>
    </dgm:pt>
    <dgm:pt modelId="{2A7E9AD8-572E-42E5-B410-38BAECC271B0}" type="pres">
      <dgm:prSet presAssocID="{FFDB15CD-B1EC-405E-895A-8FEACCDAD61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D0E2B10-9F74-4F7E-9033-DBBCD5E0C860}" srcId="{60B448D6-73DB-4B8B-A701-DF4227CCE4FD}" destId="{FFDB15CD-B1EC-405E-895A-8FEACCDAD617}" srcOrd="0" destOrd="0" parTransId="{5E36C679-4857-4447-A16F-9202115FC9A9}" sibTransId="{B8871672-2870-4189-943D-425AC9D80BA4}"/>
    <dgm:cxn modelId="{373614A9-C999-4AEE-B71A-BB0C1AD5CA7A}" type="presOf" srcId="{60B448D6-73DB-4B8B-A701-DF4227CCE4FD}" destId="{D4F9098C-0AA8-4E0A-95E1-532CC3E95D80}" srcOrd="0" destOrd="0" presId="urn:microsoft.com/office/officeart/2005/8/layout/vList2"/>
    <dgm:cxn modelId="{01ABEDC8-9E57-4746-83E0-22E464C28540}" type="presOf" srcId="{FFDB15CD-B1EC-405E-895A-8FEACCDAD617}" destId="{2A7E9AD8-572E-42E5-B410-38BAECC271B0}" srcOrd="0" destOrd="0" presId="urn:microsoft.com/office/officeart/2005/8/layout/vList2"/>
    <dgm:cxn modelId="{CFED615C-0CDA-40F9-BC55-5EC08EC072A4}" type="presParOf" srcId="{D4F9098C-0AA8-4E0A-95E1-532CC3E95D80}" destId="{2A7E9AD8-572E-42E5-B410-38BAECC27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15B5E1-C0D6-4648-B36D-6B99E18DA23D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735A2FF0-D3CA-4898-BCB4-A25369826087}">
      <dgm:prSet/>
      <dgm:spPr/>
      <dgm:t>
        <a:bodyPr/>
        <a:lstStyle/>
        <a:p>
          <a:pPr algn="ctr"/>
          <a:r>
            <a:rPr lang="pt-BR" dirty="0"/>
            <a:t>Lembre-se: Escutar, conectar e acompanhar faz toda a diferença na venda!</a:t>
          </a:r>
        </a:p>
      </dgm:t>
    </dgm:pt>
    <dgm:pt modelId="{87C93B88-91AC-45D7-AE94-29842514254B}" type="parTrans" cxnId="{88878CB2-07BC-48B6-921D-323ED4FCE0AE}">
      <dgm:prSet/>
      <dgm:spPr/>
      <dgm:t>
        <a:bodyPr/>
        <a:lstStyle/>
        <a:p>
          <a:pPr algn="ctr"/>
          <a:endParaRPr lang="pt-BR"/>
        </a:p>
      </dgm:t>
    </dgm:pt>
    <dgm:pt modelId="{FAE546C7-E701-4D1E-BE83-E2E71B06F072}" type="sibTrans" cxnId="{88878CB2-07BC-48B6-921D-323ED4FCE0AE}">
      <dgm:prSet/>
      <dgm:spPr/>
      <dgm:t>
        <a:bodyPr/>
        <a:lstStyle/>
        <a:p>
          <a:pPr algn="ctr"/>
          <a:endParaRPr lang="pt-BR"/>
        </a:p>
      </dgm:t>
    </dgm:pt>
    <dgm:pt modelId="{E8564B43-3CF8-461F-B101-33A012FAEC85}" type="pres">
      <dgm:prSet presAssocID="{7415B5E1-C0D6-4648-B36D-6B99E18DA23D}" presName="linear" presStyleCnt="0">
        <dgm:presLayoutVars>
          <dgm:animLvl val="lvl"/>
          <dgm:resizeHandles val="exact"/>
        </dgm:presLayoutVars>
      </dgm:prSet>
      <dgm:spPr/>
    </dgm:pt>
    <dgm:pt modelId="{551DAEB7-A403-484B-AF3D-532ECFF40C65}" type="pres">
      <dgm:prSet presAssocID="{735A2FF0-D3CA-4898-BCB4-A25369826087}" presName="parentText" presStyleLbl="node1" presStyleIdx="0" presStyleCnt="1" custLinFactY="-27272" custLinFactNeighborX="-3623" custLinFactNeighborY="-100000">
        <dgm:presLayoutVars>
          <dgm:chMax val="0"/>
          <dgm:bulletEnabled val="1"/>
        </dgm:presLayoutVars>
      </dgm:prSet>
      <dgm:spPr/>
    </dgm:pt>
  </dgm:ptLst>
  <dgm:cxnLst>
    <dgm:cxn modelId="{3FB0E620-5D24-44B9-AFE7-115E28FE0AFE}" type="presOf" srcId="{7415B5E1-C0D6-4648-B36D-6B99E18DA23D}" destId="{E8564B43-3CF8-461F-B101-33A012FAEC85}" srcOrd="0" destOrd="0" presId="urn:microsoft.com/office/officeart/2005/8/layout/vList2"/>
    <dgm:cxn modelId="{02B66B58-73C8-45B6-AC4F-22F0076B2910}" type="presOf" srcId="{735A2FF0-D3CA-4898-BCB4-A25369826087}" destId="{551DAEB7-A403-484B-AF3D-532ECFF40C65}" srcOrd="0" destOrd="0" presId="urn:microsoft.com/office/officeart/2005/8/layout/vList2"/>
    <dgm:cxn modelId="{88878CB2-07BC-48B6-921D-323ED4FCE0AE}" srcId="{7415B5E1-C0D6-4648-B36D-6B99E18DA23D}" destId="{735A2FF0-D3CA-4898-BCB4-A25369826087}" srcOrd="0" destOrd="0" parTransId="{87C93B88-91AC-45D7-AE94-29842514254B}" sibTransId="{FAE546C7-E701-4D1E-BE83-E2E71B06F072}"/>
    <dgm:cxn modelId="{0DF9F745-1417-4EF8-8FD9-8E97DD9FF795}" type="presParOf" srcId="{E8564B43-3CF8-461F-B101-33A012FAEC85}" destId="{551DAEB7-A403-484B-AF3D-532ECFF40C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8431AA-5B58-4CE9-A53F-080DE6039F71}" type="doc">
      <dgm:prSet loTypeId="urn:microsoft.com/office/officeart/2005/8/layout/hierarchy3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30DE36C3-7472-488F-B4FF-746F03DBFDED}">
      <dgm:prSet/>
      <dgm:spPr/>
      <dgm:t>
        <a:bodyPr/>
        <a:lstStyle/>
        <a:p>
          <a:r>
            <a:rPr lang="pt-BR" dirty="0"/>
            <a:t>Conhecer os acessórios e suas funções </a:t>
          </a:r>
        </a:p>
      </dgm:t>
    </dgm:pt>
    <dgm:pt modelId="{FFA1624F-7D05-4751-9332-2EC5C171CAF9}" type="parTrans" cxnId="{51177D68-1680-4A0A-9E48-74FC86798DEA}">
      <dgm:prSet/>
      <dgm:spPr/>
      <dgm:t>
        <a:bodyPr/>
        <a:lstStyle/>
        <a:p>
          <a:endParaRPr lang="pt-BR"/>
        </a:p>
      </dgm:t>
    </dgm:pt>
    <dgm:pt modelId="{2D085E77-EC3A-4075-B018-D0D2F253716E}" type="sibTrans" cxnId="{51177D68-1680-4A0A-9E48-74FC86798DEA}">
      <dgm:prSet/>
      <dgm:spPr/>
      <dgm:t>
        <a:bodyPr/>
        <a:lstStyle/>
        <a:p>
          <a:endParaRPr lang="pt-BR"/>
        </a:p>
      </dgm:t>
    </dgm:pt>
    <dgm:pt modelId="{093A156C-2573-4380-8F37-7530C2258C5C}">
      <dgm:prSet/>
      <dgm:spPr/>
      <dgm:t>
        <a:bodyPr/>
        <a:lstStyle/>
        <a:p>
          <a:r>
            <a:rPr lang="pt-BR" dirty="0"/>
            <a:t>Pensar em combinações (kits) </a:t>
          </a:r>
        </a:p>
      </dgm:t>
    </dgm:pt>
    <dgm:pt modelId="{1A37576C-CB16-4021-8798-FADF974BDF22}" type="parTrans" cxnId="{3C90F2CC-1839-4BDE-9602-A07F3F3A3169}">
      <dgm:prSet/>
      <dgm:spPr/>
      <dgm:t>
        <a:bodyPr/>
        <a:lstStyle/>
        <a:p>
          <a:endParaRPr lang="pt-BR"/>
        </a:p>
      </dgm:t>
    </dgm:pt>
    <dgm:pt modelId="{F89AE872-22D2-46CD-B5F6-8F2243DC7148}" type="sibTrans" cxnId="{3C90F2CC-1839-4BDE-9602-A07F3F3A3169}">
      <dgm:prSet/>
      <dgm:spPr/>
      <dgm:t>
        <a:bodyPr/>
        <a:lstStyle/>
        <a:p>
          <a:endParaRPr lang="pt-BR"/>
        </a:p>
      </dgm:t>
    </dgm:pt>
    <dgm:pt modelId="{216A7376-6DF5-4570-8745-A05663344002}">
      <dgm:prSet/>
      <dgm:spPr/>
      <dgm:t>
        <a:bodyPr/>
        <a:lstStyle/>
        <a:p>
          <a:r>
            <a:rPr lang="pt-BR" dirty="0"/>
            <a:t>Revisar novidades e lançamentos</a:t>
          </a:r>
        </a:p>
      </dgm:t>
    </dgm:pt>
    <dgm:pt modelId="{BD22F95A-1879-4C36-ACA1-492E752C6FAD}" type="parTrans" cxnId="{1E8DFBD6-B310-4F83-A096-87B5A2260EAB}">
      <dgm:prSet/>
      <dgm:spPr/>
      <dgm:t>
        <a:bodyPr/>
        <a:lstStyle/>
        <a:p>
          <a:endParaRPr lang="pt-BR"/>
        </a:p>
      </dgm:t>
    </dgm:pt>
    <dgm:pt modelId="{AC8CD083-35E7-41FB-ABF6-F79DE770D158}" type="sibTrans" cxnId="{1E8DFBD6-B310-4F83-A096-87B5A2260EAB}">
      <dgm:prSet/>
      <dgm:spPr/>
      <dgm:t>
        <a:bodyPr/>
        <a:lstStyle/>
        <a:p>
          <a:endParaRPr lang="pt-BR"/>
        </a:p>
      </dgm:t>
    </dgm:pt>
    <dgm:pt modelId="{10CB2F85-22D3-4657-9B03-3FA68374A829}" type="pres">
      <dgm:prSet presAssocID="{EC8431AA-5B58-4CE9-A53F-080DE6039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A61EA-AFBE-4C12-982A-B4DC3B8B3E2F}" type="pres">
      <dgm:prSet presAssocID="{30DE36C3-7472-488F-B4FF-746F03DBFDED}" presName="root" presStyleCnt="0"/>
      <dgm:spPr/>
    </dgm:pt>
    <dgm:pt modelId="{D982392F-AC39-4E0C-B2FF-6A1C68A90BE1}" type="pres">
      <dgm:prSet presAssocID="{30DE36C3-7472-488F-B4FF-746F03DBFDED}" presName="rootComposite" presStyleCnt="0"/>
      <dgm:spPr/>
    </dgm:pt>
    <dgm:pt modelId="{F3CFA699-2165-48FA-BF23-3A8666FCC5A2}" type="pres">
      <dgm:prSet presAssocID="{30DE36C3-7472-488F-B4FF-746F03DBFDED}" presName="rootText" presStyleLbl="node1" presStyleIdx="0" presStyleCnt="3"/>
      <dgm:spPr/>
    </dgm:pt>
    <dgm:pt modelId="{E664E974-8DF5-4B82-8DCE-0EA3FA0361C8}" type="pres">
      <dgm:prSet presAssocID="{30DE36C3-7472-488F-B4FF-746F03DBFDED}" presName="rootConnector" presStyleLbl="node1" presStyleIdx="0" presStyleCnt="3"/>
      <dgm:spPr/>
    </dgm:pt>
    <dgm:pt modelId="{1B265064-4DC7-4CE0-A3A8-01B9116F7241}" type="pres">
      <dgm:prSet presAssocID="{30DE36C3-7472-488F-B4FF-746F03DBFDED}" presName="childShape" presStyleCnt="0"/>
      <dgm:spPr/>
    </dgm:pt>
    <dgm:pt modelId="{07E71115-D980-4F62-9FDC-562C30D57C71}" type="pres">
      <dgm:prSet presAssocID="{093A156C-2573-4380-8F37-7530C2258C5C}" presName="root" presStyleCnt="0"/>
      <dgm:spPr/>
    </dgm:pt>
    <dgm:pt modelId="{D66E4B2F-B961-4106-A9D3-AEF7E621BC21}" type="pres">
      <dgm:prSet presAssocID="{093A156C-2573-4380-8F37-7530C2258C5C}" presName="rootComposite" presStyleCnt="0"/>
      <dgm:spPr/>
    </dgm:pt>
    <dgm:pt modelId="{1059B7F1-2711-47FD-AFEF-FEA3DAF77B19}" type="pres">
      <dgm:prSet presAssocID="{093A156C-2573-4380-8F37-7530C2258C5C}" presName="rootText" presStyleLbl="node1" presStyleIdx="1" presStyleCnt="3"/>
      <dgm:spPr/>
    </dgm:pt>
    <dgm:pt modelId="{AC22502C-A471-487E-B711-6EF956B1F3C0}" type="pres">
      <dgm:prSet presAssocID="{093A156C-2573-4380-8F37-7530C2258C5C}" presName="rootConnector" presStyleLbl="node1" presStyleIdx="1" presStyleCnt="3"/>
      <dgm:spPr/>
    </dgm:pt>
    <dgm:pt modelId="{D1AAD998-46D2-44B1-A230-BD9519AA000B}" type="pres">
      <dgm:prSet presAssocID="{093A156C-2573-4380-8F37-7530C2258C5C}" presName="childShape" presStyleCnt="0"/>
      <dgm:spPr/>
    </dgm:pt>
    <dgm:pt modelId="{B29372BE-9603-4E8F-970A-D4461B3DD1D3}" type="pres">
      <dgm:prSet presAssocID="{216A7376-6DF5-4570-8745-A05663344002}" presName="root" presStyleCnt="0"/>
      <dgm:spPr/>
    </dgm:pt>
    <dgm:pt modelId="{55B0DBBC-E089-4B45-8596-AE8C9A20B11D}" type="pres">
      <dgm:prSet presAssocID="{216A7376-6DF5-4570-8745-A05663344002}" presName="rootComposite" presStyleCnt="0"/>
      <dgm:spPr/>
    </dgm:pt>
    <dgm:pt modelId="{DC9402E6-FF15-4523-A141-A933D2D578FF}" type="pres">
      <dgm:prSet presAssocID="{216A7376-6DF5-4570-8745-A05663344002}" presName="rootText" presStyleLbl="node1" presStyleIdx="2" presStyleCnt="3"/>
      <dgm:spPr/>
    </dgm:pt>
    <dgm:pt modelId="{D92BFB08-E90D-41E0-818C-F7F7F77869F3}" type="pres">
      <dgm:prSet presAssocID="{216A7376-6DF5-4570-8745-A05663344002}" presName="rootConnector" presStyleLbl="node1" presStyleIdx="2" presStyleCnt="3"/>
      <dgm:spPr/>
    </dgm:pt>
    <dgm:pt modelId="{F420C504-B3BF-4D3D-98D4-E623688845F7}" type="pres">
      <dgm:prSet presAssocID="{216A7376-6DF5-4570-8745-A05663344002}" presName="childShape" presStyleCnt="0"/>
      <dgm:spPr/>
    </dgm:pt>
  </dgm:ptLst>
  <dgm:cxnLst>
    <dgm:cxn modelId="{F6109809-9031-4F6A-BB56-FEA72F1B4FBA}" type="presOf" srcId="{30DE36C3-7472-488F-B4FF-746F03DBFDED}" destId="{E664E974-8DF5-4B82-8DCE-0EA3FA0361C8}" srcOrd="1" destOrd="0" presId="urn:microsoft.com/office/officeart/2005/8/layout/hierarchy3"/>
    <dgm:cxn modelId="{A3406A10-18B9-4168-9CE8-7BA5740F2316}" type="presOf" srcId="{EC8431AA-5B58-4CE9-A53F-080DE6039F71}" destId="{10CB2F85-22D3-4657-9B03-3FA68374A829}" srcOrd="0" destOrd="0" presId="urn:microsoft.com/office/officeart/2005/8/layout/hierarchy3"/>
    <dgm:cxn modelId="{51177D68-1680-4A0A-9E48-74FC86798DEA}" srcId="{EC8431AA-5B58-4CE9-A53F-080DE6039F71}" destId="{30DE36C3-7472-488F-B4FF-746F03DBFDED}" srcOrd="0" destOrd="0" parTransId="{FFA1624F-7D05-4751-9332-2EC5C171CAF9}" sibTransId="{2D085E77-EC3A-4075-B018-D0D2F253716E}"/>
    <dgm:cxn modelId="{36D02B84-BDAB-4646-B1D5-A7E08941883F}" type="presOf" srcId="{216A7376-6DF5-4570-8745-A05663344002}" destId="{D92BFB08-E90D-41E0-818C-F7F7F77869F3}" srcOrd="1" destOrd="0" presId="urn:microsoft.com/office/officeart/2005/8/layout/hierarchy3"/>
    <dgm:cxn modelId="{D9CF748C-3B13-4CBC-BC76-315973BC176C}" type="presOf" srcId="{216A7376-6DF5-4570-8745-A05663344002}" destId="{DC9402E6-FF15-4523-A141-A933D2D578FF}" srcOrd="0" destOrd="0" presId="urn:microsoft.com/office/officeart/2005/8/layout/hierarchy3"/>
    <dgm:cxn modelId="{B93891AF-621C-4C43-98AD-9F1191917945}" type="presOf" srcId="{093A156C-2573-4380-8F37-7530C2258C5C}" destId="{1059B7F1-2711-47FD-AFEF-FEA3DAF77B19}" srcOrd="0" destOrd="0" presId="urn:microsoft.com/office/officeart/2005/8/layout/hierarchy3"/>
    <dgm:cxn modelId="{E3F6F2B7-8AD5-4E6C-BFCD-1BBA771B5631}" type="presOf" srcId="{093A156C-2573-4380-8F37-7530C2258C5C}" destId="{AC22502C-A471-487E-B711-6EF956B1F3C0}" srcOrd="1" destOrd="0" presId="urn:microsoft.com/office/officeart/2005/8/layout/hierarchy3"/>
    <dgm:cxn modelId="{22FA7CC0-C415-4F2D-8356-4BBA2F17A861}" type="presOf" srcId="{30DE36C3-7472-488F-B4FF-746F03DBFDED}" destId="{F3CFA699-2165-48FA-BF23-3A8666FCC5A2}" srcOrd="0" destOrd="0" presId="urn:microsoft.com/office/officeart/2005/8/layout/hierarchy3"/>
    <dgm:cxn modelId="{3C90F2CC-1839-4BDE-9602-A07F3F3A3169}" srcId="{EC8431AA-5B58-4CE9-A53F-080DE6039F71}" destId="{093A156C-2573-4380-8F37-7530C2258C5C}" srcOrd="1" destOrd="0" parTransId="{1A37576C-CB16-4021-8798-FADF974BDF22}" sibTransId="{F89AE872-22D2-46CD-B5F6-8F2243DC7148}"/>
    <dgm:cxn modelId="{1E8DFBD6-B310-4F83-A096-87B5A2260EAB}" srcId="{EC8431AA-5B58-4CE9-A53F-080DE6039F71}" destId="{216A7376-6DF5-4570-8745-A05663344002}" srcOrd="2" destOrd="0" parTransId="{BD22F95A-1879-4C36-ACA1-492E752C6FAD}" sibTransId="{AC8CD083-35E7-41FB-ABF6-F79DE770D158}"/>
    <dgm:cxn modelId="{B3889624-CF20-41E5-AA4A-9F5779B24241}" type="presParOf" srcId="{10CB2F85-22D3-4657-9B03-3FA68374A829}" destId="{30CA61EA-AFBE-4C12-982A-B4DC3B8B3E2F}" srcOrd="0" destOrd="0" presId="urn:microsoft.com/office/officeart/2005/8/layout/hierarchy3"/>
    <dgm:cxn modelId="{B42E63D8-5032-470C-8B2D-13C3EC045BD7}" type="presParOf" srcId="{30CA61EA-AFBE-4C12-982A-B4DC3B8B3E2F}" destId="{D982392F-AC39-4E0C-B2FF-6A1C68A90BE1}" srcOrd="0" destOrd="0" presId="urn:microsoft.com/office/officeart/2005/8/layout/hierarchy3"/>
    <dgm:cxn modelId="{72C362F6-8477-4B5E-A5B4-F7C7CBF87401}" type="presParOf" srcId="{D982392F-AC39-4E0C-B2FF-6A1C68A90BE1}" destId="{F3CFA699-2165-48FA-BF23-3A8666FCC5A2}" srcOrd="0" destOrd="0" presId="urn:microsoft.com/office/officeart/2005/8/layout/hierarchy3"/>
    <dgm:cxn modelId="{A7B12B98-7AF0-4888-8E45-AECC8A8DDAAF}" type="presParOf" srcId="{D982392F-AC39-4E0C-B2FF-6A1C68A90BE1}" destId="{E664E974-8DF5-4B82-8DCE-0EA3FA0361C8}" srcOrd="1" destOrd="0" presId="urn:microsoft.com/office/officeart/2005/8/layout/hierarchy3"/>
    <dgm:cxn modelId="{5CF24046-EC18-4CBD-AADB-56B9C1617372}" type="presParOf" srcId="{30CA61EA-AFBE-4C12-982A-B4DC3B8B3E2F}" destId="{1B265064-4DC7-4CE0-A3A8-01B9116F7241}" srcOrd="1" destOrd="0" presId="urn:microsoft.com/office/officeart/2005/8/layout/hierarchy3"/>
    <dgm:cxn modelId="{2803234C-6E11-4622-B61F-09FFFB44B2C8}" type="presParOf" srcId="{10CB2F85-22D3-4657-9B03-3FA68374A829}" destId="{07E71115-D980-4F62-9FDC-562C30D57C71}" srcOrd="1" destOrd="0" presId="urn:microsoft.com/office/officeart/2005/8/layout/hierarchy3"/>
    <dgm:cxn modelId="{ECCB3BA9-1845-4BAB-9334-58933E7AFE78}" type="presParOf" srcId="{07E71115-D980-4F62-9FDC-562C30D57C71}" destId="{D66E4B2F-B961-4106-A9D3-AEF7E621BC21}" srcOrd="0" destOrd="0" presId="urn:microsoft.com/office/officeart/2005/8/layout/hierarchy3"/>
    <dgm:cxn modelId="{AD25A179-302E-44E8-9CAF-418898773491}" type="presParOf" srcId="{D66E4B2F-B961-4106-A9D3-AEF7E621BC21}" destId="{1059B7F1-2711-47FD-AFEF-FEA3DAF77B19}" srcOrd="0" destOrd="0" presId="urn:microsoft.com/office/officeart/2005/8/layout/hierarchy3"/>
    <dgm:cxn modelId="{2C049B14-84F9-4A75-8D2A-8130341A9291}" type="presParOf" srcId="{D66E4B2F-B961-4106-A9D3-AEF7E621BC21}" destId="{AC22502C-A471-487E-B711-6EF956B1F3C0}" srcOrd="1" destOrd="0" presId="urn:microsoft.com/office/officeart/2005/8/layout/hierarchy3"/>
    <dgm:cxn modelId="{93F50719-074C-482E-9C7D-621229805316}" type="presParOf" srcId="{07E71115-D980-4F62-9FDC-562C30D57C71}" destId="{D1AAD998-46D2-44B1-A230-BD9519AA000B}" srcOrd="1" destOrd="0" presId="urn:microsoft.com/office/officeart/2005/8/layout/hierarchy3"/>
    <dgm:cxn modelId="{1F771B9B-2327-49ED-9B2D-D9EE522BE1C7}" type="presParOf" srcId="{10CB2F85-22D3-4657-9B03-3FA68374A829}" destId="{B29372BE-9603-4E8F-970A-D4461B3DD1D3}" srcOrd="2" destOrd="0" presId="urn:microsoft.com/office/officeart/2005/8/layout/hierarchy3"/>
    <dgm:cxn modelId="{A11619A8-8CC7-4576-AE05-C203E18631C3}" type="presParOf" srcId="{B29372BE-9603-4E8F-970A-D4461B3DD1D3}" destId="{55B0DBBC-E089-4B45-8596-AE8C9A20B11D}" srcOrd="0" destOrd="0" presId="urn:microsoft.com/office/officeart/2005/8/layout/hierarchy3"/>
    <dgm:cxn modelId="{372E0013-0DF6-4B34-979B-9FE8F490881C}" type="presParOf" srcId="{55B0DBBC-E089-4B45-8596-AE8C9A20B11D}" destId="{DC9402E6-FF15-4523-A141-A933D2D578FF}" srcOrd="0" destOrd="0" presId="urn:microsoft.com/office/officeart/2005/8/layout/hierarchy3"/>
    <dgm:cxn modelId="{84F13BAE-1951-4B4D-8DE9-E10867E854C3}" type="presParOf" srcId="{55B0DBBC-E089-4B45-8596-AE8C9A20B11D}" destId="{D92BFB08-E90D-41E0-818C-F7F7F77869F3}" srcOrd="1" destOrd="0" presId="urn:microsoft.com/office/officeart/2005/8/layout/hierarchy3"/>
    <dgm:cxn modelId="{BAA65151-E40A-4BF8-8D0F-E63B1E6DE6F4}" type="presParOf" srcId="{B29372BE-9603-4E8F-970A-D4461B3DD1D3}" destId="{F420C504-B3BF-4D3D-98D4-E623688845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CC727A-B0E8-4301-AEEF-E3658EEDBD79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/>
      <dgm:spPr/>
      <dgm:t>
        <a:bodyPr/>
        <a:lstStyle/>
        <a:p>
          <a:endParaRPr lang="pt-BR"/>
        </a:p>
      </dgm:t>
    </dgm:pt>
    <dgm:pt modelId="{5C9EE448-950B-467B-B743-F6129E31937F}">
      <dgm:prSet/>
      <dgm:spPr/>
      <dgm:t>
        <a:bodyPr/>
        <a:lstStyle/>
        <a:p>
          <a:pPr algn="ctr"/>
          <a:r>
            <a:rPr lang="pt-BR"/>
            <a:t>Antes mesmo do cliente chegar, você já precisa estar preparado.</a:t>
          </a:r>
        </a:p>
      </dgm:t>
    </dgm:pt>
    <dgm:pt modelId="{B3C22851-ECCD-4EEC-8BC9-E556DD37F46F}" type="parTrans" cxnId="{48AF5769-2468-4B54-A2FD-E3125A0CDC1C}">
      <dgm:prSet/>
      <dgm:spPr/>
      <dgm:t>
        <a:bodyPr/>
        <a:lstStyle/>
        <a:p>
          <a:endParaRPr lang="pt-BR"/>
        </a:p>
      </dgm:t>
    </dgm:pt>
    <dgm:pt modelId="{77984B8D-A6B5-485C-8B0B-072A1F250AD6}" type="sibTrans" cxnId="{48AF5769-2468-4B54-A2FD-E3125A0CDC1C}">
      <dgm:prSet/>
      <dgm:spPr/>
      <dgm:t>
        <a:bodyPr/>
        <a:lstStyle/>
        <a:p>
          <a:endParaRPr lang="pt-BR"/>
        </a:p>
      </dgm:t>
    </dgm:pt>
    <dgm:pt modelId="{E3A63B2A-BB1E-47F2-A1BA-CD8819EAC13A}" type="pres">
      <dgm:prSet presAssocID="{9CCC727A-B0E8-4301-AEEF-E3658EEDBD79}" presName="linear" presStyleCnt="0">
        <dgm:presLayoutVars>
          <dgm:animLvl val="lvl"/>
          <dgm:resizeHandles val="exact"/>
        </dgm:presLayoutVars>
      </dgm:prSet>
      <dgm:spPr/>
    </dgm:pt>
    <dgm:pt modelId="{73518663-8BA8-46D7-A4A1-269A840B8634}" type="pres">
      <dgm:prSet presAssocID="{5C9EE448-950B-467B-B743-F6129E31937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364D921-3207-4A6E-998D-EA7F762F8D92}" type="presOf" srcId="{9CCC727A-B0E8-4301-AEEF-E3658EEDBD79}" destId="{E3A63B2A-BB1E-47F2-A1BA-CD8819EAC13A}" srcOrd="0" destOrd="0" presId="urn:microsoft.com/office/officeart/2005/8/layout/vList2"/>
    <dgm:cxn modelId="{48AF5769-2468-4B54-A2FD-E3125A0CDC1C}" srcId="{9CCC727A-B0E8-4301-AEEF-E3658EEDBD79}" destId="{5C9EE448-950B-467B-B743-F6129E31937F}" srcOrd="0" destOrd="0" parTransId="{B3C22851-ECCD-4EEC-8BC9-E556DD37F46F}" sibTransId="{77984B8D-A6B5-485C-8B0B-072A1F250AD6}"/>
    <dgm:cxn modelId="{69917BDE-2597-4ECF-B3EE-7659A9FCA615}" type="presOf" srcId="{5C9EE448-950B-467B-B743-F6129E31937F}" destId="{73518663-8BA8-46D7-A4A1-269A840B8634}" srcOrd="0" destOrd="0" presId="urn:microsoft.com/office/officeart/2005/8/layout/vList2"/>
    <dgm:cxn modelId="{E24ABF65-5C40-4617-8ED2-1F728C080298}" type="presParOf" srcId="{E3A63B2A-BB1E-47F2-A1BA-CD8819EAC13A}" destId="{73518663-8BA8-46D7-A4A1-269A840B86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8431AA-5B58-4CE9-A53F-080DE6039F71}" type="doc">
      <dgm:prSet loTypeId="urn:microsoft.com/office/officeart/2005/8/layout/hierarchy3" loCatId="hierarchy" qsTypeId="urn:microsoft.com/office/officeart/2005/8/quickstyle/simple3" qsCatId="simple" csTypeId="urn:microsoft.com/office/officeart/2005/8/colors/accent2_5" csCatId="accent2"/>
      <dgm:spPr/>
      <dgm:t>
        <a:bodyPr/>
        <a:lstStyle/>
        <a:p>
          <a:endParaRPr lang="pt-BR"/>
        </a:p>
      </dgm:t>
    </dgm:pt>
    <dgm:pt modelId="{30DE36C3-7472-488F-B4FF-746F03DBFDED}">
      <dgm:prSet/>
      <dgm:spPr/>
      <dgm:t>
        <a:bodyPr/>
        <a:lstStyle/>
        <a:p>
          <a:r>
            <a:rPr lang="pt-BR" dirty="0"/>
            <a:t>Entender a rotina antes de oferecer </a:t>
          </a:r>
        </a:p>
      </dgm:t>
    </dgm:pt>
    <dgm:pt modelId="{FFA1624F-7D05-4751-9332-2EC5C171CAF9}" type="parTrans" cxnId="{51177D68-1680-4A0A-9E48-74FC86798DEA}">
      <dgm:prSet/>
      <dgm:spPr/>
      <dgm:t>
        <a:bodyPr/>
        <a:lstStyle/>
        <a:p>
          <a:endParaRPr lang="pt-BR"/>
        </a:p>
      </dgm:t>
    </dgm:pt>
    <dgm:pt modelId="{2D085E77-EC3A-4075-B018-D0D2F253716E}" type="sibTrans" cxnId="{51177D68-1680-4A0A-9E48-74FC86798DEA}">
      <dgm:prSet/>
      <dgm:spPr/>
      <dgm:t>
        <a:bodyPr/>
        <a:lstStyle/>
        <a:p>
          <a:endParaRPr lang="pt-BR"/>
        </a:p>
      </dgm:t>
    </dgm:pt>
    <dgm:pt modelId="{093A156C-2573-4380-8F37-7530C2258C5C}">
      <dgm:prSet/>
      <dgm:spPr/>
      <dgm:t>
        <a:bodyPr/>
        <a:lstStyle/>
        <a:p>
          <a:r>
            <a:rPr lang="pt-BR" dirty="0"/>
            <a:t>Conectar produto com necessidade </a:t>
          </a:r>
        </a:p>
      </dgm:t>
    </dgm:pt>
    <dgm:pt modelId="{1A37576C-CB16-4021-8798-FADF974BDF22}" type="parTrans" cxnId="{3C90F2CC-1839-4BDE-9602-A07F3F3A3169}">
      <dgm:prSet/>
      <dgm:spPr/>
      <dgm:t>
        <a:bodyPr/>
        <a:lstStyle/>
        <a:p>
          <a:endParaRPr lang="pt-BR"/>
        </a:p>
      </dgm:t>
    </dgm:pt>
    <dgm:pt modelId="{F89AE872-22D2-46CD-B5F6-8F2243DC7148}" type="sibTrans" cxnId="{3C90F2CC-1839-4BDE-9602-A07F3F3A3169}">
      <dgm:prSet/>
      <dgm:spPr/>
      <dgm:t>
        <a:bodyPr/>
        <a:lstStyle/>
        <a:p>
          <a:endParaRPr lang="pt-BR"/>
        </a:p>
      </dgm:t>
    </dgm:pt>
    <dgm:pt modelId="{216A7376-6DF5-4570-8745-A05663344002}">
      <dgm:prSet/>
      <dgm:spPr/>
      <dgm:t>
        <a:bodyPr/>
        <a:lstStyle/>
        <a:p>
          <a:r>
            <a:rPr lang="pt-BR" dirty="0"/>
            <a:t>Apresentar acessórios como solução (não como extra) </a:t>
          </a:r>
        </a:p>
      </dgm:t>
    </dgm:pt>
    <dgm:pt modelId="{BD22F95A-1879-4C36-ACA1-492E752C6FAD}" type="parTrans" cxnId="{1E8DFBD6-B310-4F83-A096-87B5A2260EAB}">
      <dgm:prSet/>
      <dgm:spPr/>
      <dgm:t>
        <a:bodyPr/>
        <a:lstStyle/>
        <a:p>
          <a:endParaRPr lang="pt-BR"/>
        </a:p>
      </dgm:t>
    </dgm:pt>
    <dgm:pt modelId="{AC8CD083-35E7-41FB-ABF6-F79DE770D158}" type="sibTrans" cxnId="{1E8DFBD6-B310-4F83-A096-87B5A2260EAB}">
      <dgm:prSet/>
      <dgm:spPr/>
      <dgm:t>
        <a:bodyPr/>
        <a:lstStyle/>
        <a:p>
          <a:endParaRPr lang="pt-BR"/>
        </a:p>
      </dgm:t>
    </dgm:pt>
    <dgm:pt modelId="{D2129A67-15DB-4715-8C2A-76DB7CB32B08}">
      <dgm:prSet/>
      <dgm:spPr/>
      <dgm:t>
        <a:bodyPr/>
        <a:lstStyle/>
        <a:p>
          <a:r>
            <a:rPr lang="pt-BR"/>
            <a:t>Construir uma proposta completa (kit)</a:t>
          </a:r>
        </a:p>
      </dgm:t>
    </dgm:pt>
    <dgm:pt modelId="{E03BA3D9-B0C8-41DC-8BC2-C0B4ABCBAA9D}" type="parTrans" cxnId="{93DC16C4-EF9B-4EEE-8E7D-3B3FFF2E2676}">
      <dgm:prSet/>
      <dgm:spPr/>
      <dgm:t>
        <a:bodyPr/>
        <a:lstStyle/>
        <a:p>
          <a:endParaRPr lang="pt-BR"/>
        </a:p>
      </dgm:t>
    </dgm:pt>
    <dgm:pt modelId="{72A48127-A6D0-48DD-AF8D-EB2EC2ED86EF}" type="sibTrans" cxnId="{93DC16C4-EF9B-4EEE-8E7D-3B3FFF2E2676}">
      <dgm:prSet/>
      <dgm:spPr/>
      <dgm:t>
        <a:bodyPr/>
        <a:lstStyle/>
        <a:p>
          <a:endParaRPr lang="pt-BR"/>
        </a:p>
      </dgm:t>
    </dgm:pt>
    <dgm:pt modelId="{10CB2F85-22D3-4657-9B03-3FA68374A829}" type="pres">
      <dgm:prSet presAssocID="{EC8431AA-5B58-4CE9-A53F-080DE6039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A61EA-AFBE-4C12-982A-B4DC3B8B3E2F}" type="pres">
      <dgm:prSet presAssocID="{30DE36C3-7472-488F-B4FF-746F03DBFDED}" presName="root" presStyleCnt="0"/>
      <dgm:spPr/>
    </dgm:pt>
    <dgm:pt modelId="{D982392F-AC39-4E0C-B2FF-6A1C68A90BE1}" type="pres">
      <dgm:prSet presAssocID="{30DE36C3-7472-488F-B4FF-746F03DBFDED}" presName="rootComposite" presStyleCnt="0"/>
      <dgm:spPr/>
    </dgm:pt>
    <dgm:pt modelId="{F3CFA699-2165-48FA-BF23-3A8666FCC5A2}" type="pres">
      <dgm:prSet presAssocID="{30DE36C3-7472-488F-B4FF-746F03DBFDED}" presName="rootText" presStyleLbl="node1" presStyleIdx="0" presStyleCnt="4"/>
      <dgm:spPr/>
    </dgm:pt>
    <dgm:pt modelId="{E664E974-8DF5-4B82-8DCE-0EA3FA0361C8}" type="pres">
      <dgm:prSet presAssocID="{30DE36C3-7472-488F-B4FF-746F03DBFDED}" presName="rootConnector" presStyleLbl="node1" presStyleIdx="0" presStyleCnt="4"/>
      <dgm:spPr/>
    </dgm:pt>
    <dgm:pt modelId="{1B265064-4DC7-4CE0-A3A8-01B9116F7241}" type="pres">
      <dgm:prSet presAssocID="{30DE36C3-7472-488F-B4FF-746F03DBFDED}" presName="childShape" presStyleCnt="0"/>
      <dgm:spPr/>
    </dgm:pt>
    <dgm:pt modelId="{07E71115-D980-4F62-9FDC-562C30D57C71}" type="pres">
      <dgm:prSet presAssocID="{093A156C-2573-4380-8F37-7530C2258C5C}" presName="root" presStyleCnt="0"/>
      <dgm:spPr/>
    </dgm:pt>
    <dgm:pt modelId="{D66E4B2F-B961-4106-A9D3-AEF7E621BC21}" type="pres">
      <dgm:prSet presAssocID="{093A156C-2573-4380-8F37-7530C2258C5C}" presName="rootComposite" presStyleCnt="0"/>
      <dgm:spPr/>
    </dgm:pt>
    <dgm:pt modelId="{1059B7F1-2711-47FD-AFEF-FEA3DAF77B19}" type="pres">
      <dgm:prSet presAssocID="{093A156C-2573-4380-8F37-7530C2258C5C}" presName="rootText" presStyleLbl="node1" presStyleIdx="1" presStyleCnt="4"/>
      <dgm:spPr/>
    </dgm:pt>
    <dgm:pt modelId="{AC22502C-A471-487E-B711-6EF956B1F3C0}" type="pres">
      <dgm:prSet presAssocID="{093A156C-2573-4380-8F37-7530C2258C5C}" presName="rootConnector" presStyleLbl="node1" presStyleIdx="1" presStyleCnt="4"/>
      <dgm:spPr/>
    </dgm:pt>
    <dgm:pt modelId="{D1AAD998-46D2-44B1-A230-BD9519AA000B}" type="pres">
      <dgm:prSet presAssocID="{093A156C-2573-4380-8F37-7530C2258C5C}" presName="childShape" presStyleCnt="0"/>
      <dgm:spPr/>
    </dgm:pt>
    <dgm:pt modelId="{B29372BE-9603-4E8F-970A-D4461B3DD1D3}" type="pres">
      <dgm:prSet presAssocID="{216A7376-6DF5-4570-8745-A05663344002}" presName="root" presStyleCnt="0"/>
      <dgm:spPr/>
    </dgm:pt>
    <dgm:pt modelId="{55B0DBBC-E089-4B45-8596-AE8C9A20B11D}" type="pres">
      <dgm:prSet presAssocID="{216A7376-6DF5-4570-8745-A05663344002}" presName="rootComposite" presStyleCnt="0"/>
      <dgm:spPr/>
    </dgm:pt>
    <dgm:pt modelId="{DC9402E6-FF15-4523-A141-A933D2D578FF}" type="pres">
      <dgm:prSet presAssocID="{216A7376-6DF5-4570-8745-A05663344002}" presName="rootText" presStyleLbl="node1" presStyleIdx="2" presStyleCnt="4"/>
      <dgm:spPr/>
    </dgm:pt>
    <dgm:pt modelId="{D92BFB08-E90D-41E0-818C-F7F7F77869F3}" type="pres">
      <dgm:prSet presAssocID="{216A7376-6DF5-4570-8745-A05663344002}" presName="rootConnector" presStyleLbl="node1" presStyleIdx="2" presStyleCnt="4"/>
      <dgm:spPr/>
    </dgm:pt>
    <dgm:pt modelId="{F420C504-B3BF-4D3D-98D4-E623688845F7}" type="pres">
      <dgm:prSet presAssocID="{216A7376-6DF5-4570-8745-A05663344002}" presName="childShape" presStyleCnt="0"/>
      <dgm:spPr/>
    </dgm:pt>
    <dgm:pt modelId="{E9F01CF6-B390-4A7A-A1CE-040FEA6104C0}" type="pres">
      <dgm:prSet presAssocID="{D2129A67-15DB-4715-8C2A-76DB7CB32B08}" presName="root" presStyleCnt="0"/>
      <dgm:spPr/>
    </dgm:pt>
    <dgm:pt modelId="{A912152D-C0E2-4228-98A4-0ADDD032FCB9}" type="pres">
      <dgm:prSet presAssocID="{D2129A67-15DB-4715-8C2A-76DB7CB32B08}" presName="rootComposite" presStyleCnt="0"/>
      <dgm:spPr/>
    </dgm:pt>
    <dgm:pt modelId="{AEB9BB6F-9F56-4F49-9642-F00C3E264F9C}" type="pres">
      <dgm:prSet presAssocID="{D2129A67-15DB-4715-8C2A-76DB7CB32B08}" presName="rootText" presStyleLbl="node1" presStyleIdx="3" presStyleCnt="4"/>
      <dgm:spPr/>
    </dgm:pt>
    <dgm:pt modelId="{EE05C78E-FD1B-4D77-B674-D521CAE51176}" type="pres">
      <dgm:prSet presAssocID="{D2129A67-15DB-4715-8C2A-76DB7CB32B08}" presName="rootConnector" presStyleLbl="node1" presStyleIdx="3" presStyleCnt="4"/>
      <dgm:spPr/>
    </dgm:pt>
    <dgm:pt modelId="{D63ACB40-A0EA-4893-A523-3C89CD6A167E}" type="pres">
      <dgm:prSet presAssocID="{D2129A67-15DB-4715-8C2A-76DB7CB32B08}" presName="childShape" presStyleCnt="0"/>
      <dgm:spPr/>
    </dgm:pt>
  </dgm:ptLst>
  <dgm:cxnLst>
    <dgm:cxn modelId="{F6109809-9031-4F6A-BB56-FEA72F1B4FBA}" type="presOf" srcId="{30DE36C3-7472-488F-B4FF-746F03DBFDED}" destId="{E664E974-8DF5-4B82-8DCE-0EA3FA0361C8}" srcOrd="1" destOrd="0" presId="urn:microsoft.com/office/officeart/2005/8/layout/hierarchy3"/>
    <dgm:cxn modelId="{A3406A10-18B9-4168-9CE8-7BA5740F2316}" type="presOf" srcId="{EC8431AA-5B58-4CE9-A53F-080DE6039F71}" destId="{10CB2F85-22D3-4657-9B03-3FA68374A829}" srcOrd="0" destOrd="0" presId="urn:microsoft.com/office/officeart/2005/8/layout/hierarchy3"/>
    <dgm:cxn modelId="{51177D68-1680-4A0A-9E48-74FC86798DEA}" srcId="{EC8431AA-5B58-4CE9-A53F-080DE6039F71}" destId="{30DE36C3-7472-488F-B4FF-746F03DBFDED}" srcOrd="0" destOrd="0" parTransId="{FFA1624F-7D05-4751-9332-2EC5C171CAF9}" sibTransId="{2D085E77-EC3A-4075-B018-D0D2F253716E}"/>
    <dgm:cxn modelId="{499D4F75-04FD-480E-BB3C-235874B395DC}" type="presOf" srcId="{D2129A67-15DB-4715-8C2A-76DB7CB32B08}" destId="{AEB9BB6F-9F56-4F49-9642-F00C3E264F9C}" srcOrd="0" destOrd="0" presId="urn:microsoft.com/office/officeart/2005/8/layout/hierarchy3"/>
    <dgm:cxn modelId="{36D02B84-BDAB-4646-B1D5-A7E08941883F}" type="presOf" srcId="{216A7376-6DF5-4570-8745-A05663344002}" destId="{D92BFB08-E90D-41E0-818C-F7F7F77869F3}" srcOrd="1" destOrd="0" presId="urn:microsoft.com/office/officeart/2005/8/layout/hierarchy3"/>
    <dgm:cxn modelId="{D9CF748C-3B13-4CBC-BC76-315973BC176C}" type="presOf" srcId="{216A7376-6DF5-4570-8745-A05663344002}" destId="{DC9402E6-FF15-4523-A141-A933D2D578FF}" srcOrd="0" destOrd="0" presId="urn:microsoft.com/office/officeart/2005/8/layout/hierarchy3"/>
    <dgm:cxn modelId="{3616C99E-6775-4977-8E90-02A229925326}" type="presOf" srcId="{D2129A67-15DB-4715-8C2A-76DB7CB32B08}" destId="{EE05C78E-FD1B-4D77-B674-D521CAE51176}" srcOrd="1" destOrd="0" presId="urn:microsoft.com/office/officeart/2005/8/layout/hierarchy3"/>
    <dgm:cxn modelId="{B93891AF-621C-4C43-98AD-9F1191917945}" type="presOf" srcId="{093A156C-2573-4380-8F37-7530C2258C5C}" destId="{1059B7F1-2711-47FD-AFEF-FEA3DAF77B19}" srcOrd="0" destOrd="0" presId="urn:microsoft.com/office/officeart/2005/8/layout/hierarchy3"/>
    <dgm:cxn modelId="{E3F6F2B7-8AD5-4E6C-BFCD-1BBA771B5631}" type="presOf" srcId="{093A156C-2573-4380-8F37-7530C2258C5C}" destId="{AC22502C-A471-487E-B711-6EF956B1F3C0}" srcOrd="1" destOrd="0" presId="urn:microsoft.com/office/officeart/2005/8/layout/hierarchy3"/>
    <dgm:cxn modelId="{22FA7CC0-C415-4F2D-8356-4BBA2F17A861}" type="presOf" srcId="{30DE36C3-7472-488F-B4FF-746F03DBFDED}" destId="{F3CFA699-2165-48FA-BF23-3A8666FCC5A2}" srcOrd="0" destOrd="0" presId="urn:microsoft.com/office/officeart/2005/8/layout/hierarchy3"/>
    <dgm:cxn modelId="{93DC16C4-EF9B-4EEE-8E7D-3B3FFF2E2676}" srcId="{EC8431AA-5B58-4CE9-A53F-080DE6039F71}" destId="{D2129A67-15DB-4715-8C2A-76DB7CB32B08}" srcOrd="3" destOrd="0" parTransId="{E03BA3D9-B0C8-41DC-8BC2-C0B4ABCBAA9D}" sibTransId="{72A48127-A6D0-48DD-AF8D-EB2EC2ED86EF}"/>
    <dgm:cxn modelId="{3C90F2CC-1839-4BDE-9602-A07F3F3A3169}" srcId="{EC8431AA-5B58-4CE9-A53F-080DE6039F71}" destId="{093A156C-2573-4380-8F37-7530C2258C5C}" srcOrd="1" destOrd="0" parTransId="{1A37576C-CB16-4021-8798-FADF974BDF22}" sibTransId="{F89AE872-22D2-46CD-B5F6-8F2243DC7148}"/>
    <dgm:cxn modelId="{1E8DFBD6-B310-4F83-A096-87B5A2260EAB}" srcId="{EC8431AA-5B58-4CE9-A53F-080DE6039F71}" destId="{216A7376-6DF5-4570-8745-A05663344002}" srcOrd="2" destOrd="0" parTransId="{BD22F95A-1879-4C36-ACA1-492E752C6FAD}" sibTransId="{AC8CD083-35E7-41FB-ABF6-F79DE770D158}"/>
    <dgm:cxn modelId="{B3889624-CF20-41E5-AA4A-9F5779B24241}" type="presParOf" srcId="{10CB2F85-22D3-4657-9B03-3FA68374A829}" destId="{30CA61EA-AFBE-4C12-982A-B4DC3B8B3E2F}" srcOrd="0" destOrd="0" presId="urn:microsoft.com/office/officeart/2005/8/layout/hierarchy3"/>
    <dgm:cxn modelId="{B42E63D8-5032-470C-8B2D-13C3EC045BD7}" type="presParOf" srcId="{30CA61EA-AFBE-4C12-982A-B4DC3B8B3E2F}" destId="{D982392F-AC39-4E0C-B2FF-6A1C68A90BE1}" srcOrd="0" destOrd="0" presId="urn:microsoft.com/office/officeart/2005/8/layout/hierarchy3"/>
    <dgm:cxn modelId="{72C362F6-8477-4B5E-A5B4-F7C7CBF87401}" type="presParOf" srcId="{D982392F-AC39-4E0C-B2FF-6A1C68A90BE1}" destId="{F3CFA699-2165-48FA-BF23-3A8666FCC5A2}" srcOrd="0" destOrd="0" presId="urn:microsoft.com/office/officeart/2005/8/layout/hierarchy3"/>
    <dgm:cxn modelId="{A7B12B98-7AF0-4888-8E45-AECC8A8DDAAF}" type="presParOf" srcId="{D982392F-AC39-4E0C-B2FF-6A1C68A90BE1}" destId="{E664E974-8DF5-4B82-8DCE-0EA3FA0361C8}" srcOrd="1" destOrd="0" presId="urn:microsoft.com/office/officeart/2005/8/layout/hierarchy3"/>
    <dgm:cxn modelId="{5CF24046-EC18-4CBD-AADB-56B9C1617372}" type="presParOf" srcId="{30CA61EA-AFBE-4C12-982A-B4DC3B8B3E2F}" destId="{1B265064-4DC7-4CE0-A3A8-01B9116F7241}" srcOrd="1" destOrd="0" presId="urn:microsoft.com/office/officeart/2005/8/layout/hierarchy3"/>
    <dgm:cxn modelId="{2803234C-6E11-4622-B61F-09FFFB44B2C8}" type="presParOf" srcId="{10CB2F85-22D3-4657-9B03-3FA68374A829}" destId="{07E71115-D980-4F62-9FDC-562C30D57C71}" srcOrd="1" destOrd="0" presId="urn:microsoft.com/office/officeart/2005/8/layout/hierarchy3"/>
    <dgm:cxn modelId="{ECCB3BA9-1845-4BAB-9334-58933E7AFE78}" type="presParOf" srcId="{07E71115-D980-4F62-9FDC-562C30D57C71}" destId="{D66E4B2F-B961-4106-A9D3-AEF7E621BC21}" srcOrd="0" destOrd="0" presId="urn:microsoft.com/office/officeart/2005/8/layout/hierarchy3"/>
    <dgm:cxn modelId="{AD25A179-302E-44E8-9CAF-418898773491}" type="presParOf" srcId="{D66E4B2F-B961-4106-A9D3-AEF7E621BC21}" destId="{1059B7F1-2711-47FD-AFEF-FEA3DAF77B19}" srcOrd="0" destOrd="0" presId="urn:microsoft.com/office/officeart/2005/8/layout/hierarchy3"/>
    <dgm:cxn modelId="{2C049B14-84F9-4A75-8D2A-8130341A9291}" type="presParOf" srcId="{D66E4B2F-B961-4106-A9D3-AEF7E621BC21}" destId="{AC22502C-A471-487E-B711-6EF956B1F3C0}" srcOrd="1" destOrd="0" presId="urn:microsoft.com/office/officeart/2005/8/layout/hierarchy3"/>
    <dgm:cxn modelId="{93F50719-074C-482E-9C7D-621229805316}" type="presParOf" srcId="{07E71115-D980-4F62-9FDC-562C30D57C71}" destId="{D1AAD998-46D2-44B1-A230-BD9519AA000B}" srcOrd="1" destOrd="0" presId="urn:microsoft.com/office/officeart/2005/8/layout/hierarchy3"/>
    <dgm:cxn modelId="{1F771B9B-2327-49ED-9B2D-D9EE522BE1C7}" type="presParOf" srcId="{10CB2F85-22D3-4657-9B03-3FA68374A829}" destId="{B29372BE-9603-4E8F-970A-D4461B3DD1D3}" srcOrd="2" destOrd="0" presId="urn:microsoft.com/office/officeart/2005/8/layout/hierarchy3"/>
    <dgm:cxn modelId="{A11619A8-8CC7-4576-AE05-C203E18631C3}" type="presParOf" srcId="{B29372BE-9603-4E8F-970A-D4461B3DD1D3}" destId="{55B0DBBC-E089-4B45-8596-AE8C9A20B11D}" srcOrd="0" destOrd="0" presId="urn:microsoft.com/office/officeart/2005/8/layout/hierarchy3"/>
    <dgm:cxn modelId="{372E0013-0DF6-4B34-979B-9FE8F490881C}" type="presParOf" srcId="{55B0DBBC-E089-4B45-8596-AE8C9A20B11D}" destId="{DC9402E6-FF15-4523-A141-A933D2D578FF}" srcOrd="0" destOrd="0" presId="urn:microsoft.com/office/officeart/2005/8/layout/hierarchy3"/>
    <dgm:cxn modelId="{84F13BAE-1951-4B4D-8DE9-E10867E854C3}" type="presParOf" srcId="{55B0DBBC-E089-4B45-8596-AE8C9A20B11D}" destId="{D92BFB08-E90D-41E0-818C-F7F7F77869F3}" srcOrd="1" destOrd="0" presId="urn:microsoft.com/office/officeart/2005/8/layout/hierarchy3"/>
    <dgm:cxn modelId="{BAA65151-E40A-4BF8-8D0F-E63B1E6DE6F4}" type="presParOf" srcId="{B29372BE-9603-4E8F-970A-D4461B3DD1D3}" destId="{F420C504-B3BF-4D3D-98D4-E623688845F7}" srcOrd="1" destOrd="0" presId="urn:microsoft.com/office/officeart/2005/8/layout/hierarchy3"/>
    <dgm:cxn modelId="{F270D4C7-33A3-4F03-98D8-E971DFDEF667}" type="presParOf" srcId="{10CB2F85-22D3-4657-9B03-3FA68374A829}" destId="{E9F01CF6-B390-4A7A-A1CE-040FEA6104C0}" srcOrd="3" destOrd="0" presId="urn:microsoft.com/office/officeart/2005/8/layout/hierarchy3"/>
    <dgm:cxn modelId="{FBE87726-7CE3-45C7-B14B-332A8857F598}" type="presParOf" srcId="{E9F01CF6-B390-4A7A-A1CE-040FEA6104C0}" destId="{A912152D-C0E2-4228-98A4-0ADDD032FCB9}" srcOrd="0" destOrd="0" presId="urn:microsoft.com/office/officeart/2005/8/layout/hierarchy3"/>
    <dgm:cxn modelId="{11E37C2B-FB1E-4045-8DB5-3B65F7FF8E08}" type="presParOf" srcId="{A912152D-C0E2-4228-98A4-0ADDD032FCB9}" destId="{AEB9BB6F-9F56-4F49-9642-F00C3E264F9C}" srcOrd="0" destOrd="0" presId="urn:microsoft.com/office/officeart/2005/8/layout/hierarchy3"/>
    <dgm:cxn modelId="{B067CFA3-1281-408A-89A6-03BF4749E7F1}" type="presParOf" srcId="{A912152D-C0E2-4228-98A4-0ADDD032FCB9}" destId="{EE05C78E-FD1B-4D77-B674-D521CAE51176}" srcOrd="1" destOrd="0" presId="urn:microsoft.com/office/officeart/2005/8/layout/hierarchy3"/>
    <dgm:cxn modelId="{8EF04498-87AF-4899-B358-8622C5A88DCD}" type="presParOf" srcId="{E9F01CF6-B390-4A7A-A1CE-040FEA6104C0}" destId="{D63ACB40-A0EA-4893-A523-3C89CD6A167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3EF687-21C8-4022-9AE8-061E0CC57503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BC2B4DAC-9380-4353-ACA0-65E4A3022D2E}">
      <dgm:prSet custT="1"/>
      <dgm:spPr/>
      <dgm:t>
        <a:bodyPr/>
        <a:lstStyle/>
        <a:p>
          <a:pPr algn="ctr"/>
          <a:r>
            <a:rPr lang="pt-BR" sz="2800" b="1" dirty="0" err="1"/>
            <a:t>Ponto-chave</a:t>
          </a:r>
          <a:r>
            <a:rPr lang="pt-BR" sz="2800" b="1" dirty="0"/>
            <a:t>: </a:t>
          </a:r>
          <a:r>
            <a:rPr lang="pt-BR" sz="2800" b="0" dirty="0"/>
            <a:t>não ofereça item solto. Construa uma proposta completa, que faça sentido.</a:t>
          </a:r>
        </a:p>
      </dgm:t>
    </dgm:pt>
    <dgm:pt modelId="{53D1DF83-6105-4E7C-96F7-1C6A78CD7A33}" type="parTrans" cxnId="{D9993846-B694-42A5-BAC8-9A9AB76D3245}">
      <dgm:prSet/>
      <dgm:spPr/>
      <dgm:t>
        <a:bodyPr/>
        <a:lstStyle/>
        <a:p>
          <a:endParaRPr lang="pt-BR"/>
        </a:p>
      </dgm:t>
    </dgm:pt>
    <dgm:pt modelId="{15BE6145-AF96-4011-ADF3-952E12A40FFC}" type="sibTrans" cxnId="{D9993846-B694-42A5-BAC8-9A9AB76D3245}">
      <dgm:prSet/>
      <dgm:spPr/>
      <dgm:t>
        <a:bodyPr/>
        <a:lstStyle/>
        <a:p>
          <a:endParaRPr lang="pt-BR"/>
        </a:p>
      </dgm:t>
    </dgm:pt>
    <dgm:pt modelId="{0B5C53C7-23C0-413F-9C84-92F77E37FEC3}" type="pres">
      <dgm:prSet presAssocID="{913EF687-21C8-4022-9AE8-061E0CC57503}" presName="linear" presStyleCnt="0">
        <dgm:presLayoutVars>
          <dgm:animLvl val="lvl"/>
          <dgm:resizeHandles val="exact"/>
        </dgm:presLayoutVars>
      </dgm:prSet>
      <dgm:spPr/>
    </dgm:pt>
    <dgm:pt modelId="{693C18D4-24DC-4185-8604-3045B14EE39F}" type="pres">
      <dgm:prSet presAssocID="{BC2B4DAC-9380-4353-ACA0-65E4A3022D2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4F0DF0B-C2D8-4B47-99EE-42DD30501285}" type="presOf" srcId="{913EF687-21C8-4022-9AE8-061E0CC57503}" destId="{0B5C53C7-23C0-413F-9C84-92F77E37FEC3}" srcOrd="0" destOrd="0" presId="urn:microsoft.com/office/officeart/2005/8/layout/vList2"/>
    <dgm:cxn modelId="{379E8813-B608-4A38-8F84-E71118303C43}" type="presOf" srcId="{BC2B4DAC-9380-4353-ACA0-65E4A3022D2E}" destId="{693C18D4-24DC-4185-8604-3045B14EE39F}" srcOrd="0" destOrd="0" presId="urn:microsoft.com/office/officeart/2005/8/layout/vList2"/>
    <dgm:cxn modelId="{D9993846-B694-42A5-BAC8-9A9AB76D3245}" srcId="{913EF687-21C8-4022-9AE8-061E0CC57503}" destId="{BC2B4DAC-9380-4353-ACA0-65E4A3022D2E}" srcOrd="0" destOrd="0" parTransId="{53D1DF83-6105-4E7C-96F7-1C6A78CD7A33}" sibTransId="{15BE6145-AF96-4011-ADF3-952E12A40FFC}"/>
    <dgm:cxn modelId="{BD72733C-B302-42EE-8EA0-72323257F890}" type="presParOf" srcId="{0B5C53C7-23C0-413F-9C84-92F77E37FEC3}" destId="{693C18D4-24DC-4185-8604-3045B14EE3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8431AA-5B58-4CE9-A53F-080DE6039F71}" type="doc">
      <dgm:prSet loTypeId="urn:microsoft.com/office/officeart/2005/8/layout/hierarchy3" loCatId="hierarchy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30DE36C3-7472-488F-B4FF-746F03DBFDED}">
      <dgm:prSet/>
      <dgm:spPr/>
      <dgm:t>
        <a:bodyPr/>
        <a:lstStyle/>
        <a:p>
          <a:r>
            <a:rPr lang="pt-BR" dirty="0"/>
            <a:t>Confirmar que o cliente saiu com solução completa</a:t>
          </a:r>
        </a:p>
      </dgm:t>
    </dgm:pt>
    <dgm:pt modelId="{FFA1624F-7D05-4751-9332-2EC5C171CAF9}" type="parTrans" cxnId="{51177D68-1680-4A0A-9E48-74FC86798DEA}">
      <dgm:prSet/>
      <dgm:spPr/>
      <dgm:t>
        <a:bodyPr/>
        <a:lstStyle/>
        <a:p>
          <a:endParaRPr lang="pt-BR"/>
        </a:p>
      </dgm:t>
    </dgm:pt>
    <dgm:pt modelId="{2D085E77-EC3A-4075-B018-D0D2F253716E}" type="sibTrans" cxnId="{51177D68-1680-4A0A-9E48-74FC86798DEA}">
      <dgm:prSet/>
      <dgm:spPr/>
      <dgm:t>
        <a:bodyPr/>
        <a:lstStyle/>
        <a:p>
          <a:endParaRPr lang="pt-BR"/>
        </a:p>
      </dgm:t>
    </dgm:pt>
    <dgm:pt modelId="{093A156C-2573-4380-8F37-7530C2258C5C}">
      <dgm:prSet/>
      <dgm:spPr/>
      <dgm:t>
        <a:bodyPr/>
        <a:lstStyle/>
        <a:p>
          <a:r>
            <a:rPr lang="pt-BR" dirty="0"/>
            <a:t>Reforçar benefícios do que foi adquirido</a:t>
          </a:r>
        </a:p>
      </dgm:t>
    </dgm:pt>
    <dgm:pt modelId="{1A37576C-CB16-4021-8798-FADF974BDF22}" type="parTrans" cxnId="{3C90F2CC-1839-4BDE-9602-A07F3F3A3169}">
      <dgm:prSet/>
      <dgm:spPr/>
      <dgm:t>
        <a:bodyPr/>
        <a:lstStyle/>
        <a:p>
          <a:endParaRPr lang="pt-BR"/>
        </a:p>
      </dgm:t>
    </dgm:pt>
    <dgm:pt modelId="{F89AE872-22D2-46CD-B5F6-8F2243DC7148}" type="sibTrans" cxnId="{3C90F2CC-1839-4BDE-9602-A07F3F3A3169}">
      <dgm:prSet/>
      <dgm:spPr/>
      <dgm:t>
        <a:bodyPr/>
        <a:lstStyle/>
        <a:p>
          <a:endParaRPr lang="pt-BR"/>
        </a:p>
      </dgm:t>
    </dgm:pt>
    <dgm:pt modelId="{216A7376-6DF5-4570-8745-A05663344002}">
      <dgm:prSet/>
      <dgm:spPr/>
      <dgm:t>
        <a:bodyPr/>
        <a:lstStyle/>
        <a:p>
          <a:r>
            <a:rPr lang="pt-BR" dirty="0"/>
            <a:t>Registrar informações para futuras oportunidades</a:t>
          </a:r>
        </a:p>
      </dgm:t>
    </dgm:pt>
    <dgm:pt modelId="{BD22F95A-1879-4C36-ACA1-492E752C6FAD}" type="parTrans" cxnId="{1E8DFBD6-B310-4F83-A096-87B5A2260EAB}">
      <dgm:prSet/>
      <dgm:spPr/>
      <dgm:t>
        <a:bodyPr/>
        <a:lstStyle/>
        <a:p>
          <a:endParaRPr lang="pt-BR"/>
        </a:p>
      </dgm:t>
    </dgm:pt>
    <dgm:pt modelId="{AC8CD083-35E7-41FB-ABF6-F79DE770D158}" type="sibTrans" cxnId="{1E8DFBD6-B310-4F83-A096-87B5A2260EAB}">
      <dgm:prSet/>
      <dgm:spPr/>
      <dgm:t>
        <a:bodyPr/>
        <a:lstStyle/>
        <a:p>
          <a:endParaRPr lang="pt-BR"/>
        </a:p>
      </dgm:t>
    </dgm:pt>
    <dgm:pt modelId="{10CB2F85-22D3-4657-9B03-3FA68374A829}" type="pres">
      <dgm:prSet presAssocID="{EC8431AA-5B58-4CE9-A53F-080DE6039F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CA61EA-AFBE-4C12-982A-B4DC3B8B3E2F}" type="pres">
      <dgm:prSet presAssocID="{30DE36C3-7472-488F-B4FF-746F03DBFDED}" presName="root" presStyleCnt="0"/>
      <dgm:spPr/>
    </dgm:pt>
    <dgm:pt modelId="{D982392F-AC39-4E0C-B2FF-6A1C68A90BE1}" type="pres">
      <dgm:prSet presAssocID="{30DE36C3-7472-488F-B4FF-746F03DBFDED}" presName="rootComposite" presStyleCnt="0"/>
      <dgm:spPr/>
    </dgm:pt>
    <dgm:pt modelId="{F3CFA699-2165-48FA-BF23-3A8666FCC5A2}" type="pres">
      <dgm:prSet presAssocID="{30DE36C3-7472-488F-B4FF-746F03DBFDED}" presName="rootText" presStyleLbl="node1" presStyleIdx="0" presStyleCnt="3"/>
      <dgm:spPr/>
    </dgm:pt>
    <dgm:pt modelId="{E664E974-8DF5-4B82-8DCE-0EA3FA0361C8}" type="pres">
      <dgm:prSet presAssocID="{30DE36C3-7472-488F-B4FF-746F03DBFDED}" presName="rootConnector" presStyleLbl="node1" presStyleIdx="0" presStyleCnt="3"/>
      <dgm:spPr/>
    </dgm:pt>
    <dgm:pt modelId="{1B265064-4DC7-4CE0-A3A8-01B9116F7241}" type="pres">
      <dgm:prSet presAssocID="{30DE36C3-7472-488F-B4FF-746F03DBFDED}" presName="childShape" presStyleCnt="0"/>
      <dgm:spPr/>
    </dgm:pt>
    <dgm:pt modelId="{07E71115-D980-4F62-9FDC-562C30D57C71}" type="pres">
      <dgm:prSet presAssocID="{093A156C-2573-4380-8F37-7530C2258C5C}" presName="root" presStyleCnt="0"/>
      <dgm:spPr/>
    </dgm:pt>
    <dgm:pt modelId="{D66E4B2F-B961-4106-A9D3-AEF7E621BC21}" type="pres">
      <dgm:prSet presAssocID="{093A156C-2573-4380-8F37-7530C2258C5C}" presName="rootComposite" presStyleCnt="0"/>
      <dgm:spPr/>
    </dgm:pt>
    <dgm:pt modelId="{1059B7F1-2711-47FD-AFEF-FEA3DAF77B19}" type="pres">
      <dgm:prSet presAssocID="{093A156C-2573-4380-8F37-7530C2258C5C}" presName="rootText" presStyleLbl="node1" presStyleIdx="1" presStyleCnt="3"/>
      <dgm:spPr/>
    </dgm:pt>
    <dgm:pt modelId="{AC22502C-A471-487E-B711-6EF956B1F3C0}" type="pres">
      <dgm:prSet presAssocID="{093A156C-2573-4380-8F37-7530C2258C5C}" presName="rootConnector" presStyleLbl="node1" presStyleIdx="1" presStyleCnt="3"/>
      <dgm:spPr/>
    </dgm:pt>
    <dgm:pt modelId="{D1AAD998-46D2-44B1-A230-BD9519AA000B}" type="pres">
      <dgm:prSet presAssocID="{093A156C-2573-4380-8F37-7530C2258C5C}" presName="childShape" presStyleCnt="0"/>
      <dgm:spPr/>
    </dgm:pt>
    <dgm:pt modelId="{B29372BE-9603-4E8F-970A-D4461B3DD1D3}" type="pres">
      <dgm:prSet presAssocID="{216A7376-6DF5-4570-8745-A05663344002}" presName="root" presStyleCnt="0"/>
      <dgm:spPr/>
    </dgm:pt>
    <dgm:pt modelId="{55B0DBBC-E089-4B45-8596-AE8C9A20B11D}" type="pres">
      <dgm:prSet presAssocID="{216A7376-6DF5-4570-8745-A05663344002}" presName="rootComposite" presStyleCnt="0"/>
      <dgm:spPr/>
    </dgm:pt>
    <dgm:pt modelId="{DC9402E6-FF15-4523-A141-A933D2D578FF}" type="pres">
      <dgm:prSet presAssocID="{216A7376-6DF5-4570-8745-A05663344002}" presName="rootText" presStyleLbl="node1" presStyleIdx="2" presStyleCnt="3"/>
      <dgm:spPr/>
    </dgm:pt>
    <dgm:pt modelId="{D92BFB08-E90D-41E0-818C-F7F7F77869F3}" type="pres">
      <dgm:prSet presAssocID="{216A7376-6DF5-4570-8745-A05663344002}" presName="rootConnector" presStyleLbl="node1" presStyleIdx="2" presStyleCnt="3"/>
      <dgm:spPr/>
    </dgm:pt>
    <dgm:pt modelId="{F420C504-B3BF-4D3D-98D4-E623688845F7}" type="pres">
      <dgm:prSet presAssocID="{216A7376-6DF5-4570-8745-A05663344002}" presName="childShape" presStyleCnt="0"/>
      <dgm:spPr/>
    </dgm:pt>
  </dgm:ptLst>
  <dgm:cxnLst>
    <dgm:cxn modelId="{F6109809-9031-4F6A-BB56-FEA72F1B4FBA}" type="presOf" srcId="{30DE36C3-7472-488F-B4FF-746F03DBFDED}" destId="{E664E974-8DF5-4B82-8DCE-0EA3FA0361C8}" srcOrd="1" destOrd="0" presId="urn:microsoft.com/office/officeart/2005/8/layout/hierarchy3"/>
    <dgm:cxn modelId="{A3406A10-18B9-4168-9CE8-7BA5740F2316}" type="presOf" srcId="{EC8431AA-5B58-4CE9-A53F-080DE6039F71}" destId="{10CB2F85-22D3-4657-9B03-3FA68374A829}" srcOrd="0" destOrd="0" presId="urn:microsoft.com/office/officeart/2005/8/layout/hierarchy3"/>
    <dgm:cxn modelId="{51177D68-1680-4A0A-9E48-74FC86798DEA}" srcId="{EC8431AA-5B58-4CE9-A53F-080DE6039F71}" destId="{30DE36C3-7472-488F-B4FF-746F03DBFDED}" srcOrd="0" destOrd="0" parTransId="{FFA1624F-7D05-4751-9332-2EC5C171CAF9}" sibTransId="{2D085E77-EC3A-4075-B018-D0D2F253716E}"/>
    <dgm:cxn modelId="{36D02B84-BDAB-4646-B1D5-A7E08941883F}" type="presOf" srcId="{216A7376-6DF5-4570-8745-A05663344002}" destId="{D92BFB08-E90D-41E0-818C-F7F7F77869F3}" srcOrd="1" destOrd="0" presId="urn:microsoft.com/office/officeart/2005/8/layout/hierarchy3"/>
    <dgm:cxn modelId="{D9CF748C-3B13-4CBC-BC76-315973BC176C}" type="presOf" srcId="{216A7376-6DF5-4570-8745-A05663344002}" destId="{DC9402E6-FF15-4523-A141-A933D2D578FF}" srcOrd="0" destOrd="0" presId="urn:microsoft.com/office/officeart/2005/8/layout/hierarchy3"/>
    <dgm:cxn modelId="{B93891AF-621C-4C43-98AD-9F1191917945}" type="presOf" srcId="{093A156C-2573-4380-8F37-7530C2258C5C}" destId="{1059B7F1-2711-47FD-AFEF-FEA3DAF77B19}" srcOrd="0" destOrd="0" presId="urn:microsoft.com/office/officeart/2005/8/layout/hierarchy3"/>
    <dgm:cxn modelId="{E3F6F2B7-8AD5-4E6C-BFCD-1BBA771B5631}" type="presOf" srcId="{093A156C-2573-4380-8F37-7530C2258C5C}" destId="{AC22502C-A471-487E-B711-6EF956B1F3C0}" srcOrd="1" destOrd="0" presId="urn:microsoft.com/office/officeart/2005/8/layout/hierarchy3"/>
    <dgm:cxn modelId="{22FA7CC0-C415-4F2D-8356-4BBA2F17A861}" type="presOf" srcId="{30DE36C3-7472-488F-B4FF-746F03DBFDED}" destId="{F3CFA699-2165-48FA-BF23-3A8666FCC5A2}" srcOrd="0" destOrd="0" presId="urn:microsoft.com/office/officeart/2005/8/layout/hierarchy3"/>
    <dgm:cxn modelId="{3C90F2CC-1839-4BDE-9602-A07F3F3A3169}" srcId="{EC8431AA-5B58-4CE9-A53F-080DE6039F71}" destId="{093A156C-2573-4380-8F37-7530C2258C5C}" srcOrd="1" destOrd="0" parTransId="{1A37576C-CB16-4021-8798-FADF974BDF22}" sibTransId="{F89AE872-22D2-46CD-B5F6-8F2243DC7148}"/>
    <dgm:cxn modelId="{1E8DFBD6-B310-4F83-A096-87B5A2260EAB}" srcId="{EC8431AA-5B58-4CE9-A53F-080DE6039F71}" destId="{216A7376-6DF5-4570-8745-A05663344002}" srcOrd="2" destOrd="0" parTransId="{BD22F95A-1879-4C36-ACA1-492E752C6FAD}" sibTransId="{AC8CD083-35E7-41FB-ABF6-F79DE770D158}"/>
    <dgm:cxn modelId="{B3889624-CF20-41E5-AA4A-9F5779B24241}" type="presParOf" srcId="{10CB2F85-22D3-4657-9B03-3FA68374A829}" destId="{30CA61EA-AFBE-4C12-982A-B4DC3B8B3E2F}" srcOrd="0" destOrd="0" presId="urn:microsoft.com/office/officeart/2005/8/layout/hierarchy3"/>
    <dgm:cxn modelId="{B42E63D8-5032-470C-8B2D-13C3EC045BD7}" type="presParOf" srcId="{30CA61EA-AFBE-4C12-982A-B4DC3B8B3E2F}" destId="{D982392F-AC39-4E0C-B2FF-6A1C68A90BE1}" srcOrd="0" destOrd="0" presId="urn:microsoft.com/office/officeart/2005/8/layout/hierarchy3"/>
    <dgm:cxn modelId="{72C362F6-8477-4B5E-A5B4-F7C7CBF87401}" type="presParOf" srcId="{D982392F-AC39-4E0C-B2FF-6A1C68A90BE1}" destId="{F3CFA699-2165-48FA-BF23-3A8666FCC5A2}" srcOrd="0" destOrd="0" presId="urn:microsoft.com/office/officeart/2005/8/layout/hierarchy3"/>
    <dgm:cxn modelId="{A7B12B98-7AF0-4888-8E45-AECC8A8DDAAF}" type="presParOf" srcId="{D982392F-AC39-4E0C-B2FF-6A1C68A90BE1}" destId="{E664E974-8DF5-4B82-8DCE-0EA3FA0361C8}" srcOrd="1" destOrd="0" presId="urn:microsoft.com/office/officeart/2005/8/layout/hierarchy3"/>
    <dgm:cxn modelId="{5CF24046-EC18-4CBD-AADB-56B9C1617372}" type="presParOf" srcId="{30CA61EA-AFBE-4C12-982A-B4DC3B8B3E2F}" destId="{1B265064-4DC7-4CE0-A3A8-01B9116F7241}" srcOrd="1" destOrd="0" presId="urn:microsoft.com/office/officeart/2005/8/layout/hierarchy3"/>
    <dgm:cxn modelId="{2803234C-6E11-4622-B61F-09FFFB44B2C8}" type="presParOf" srcId="{10CB2F85-22D3-4657-9B03-3FA68374A829}" destId="{07E71115-D980-4F62-9FDC-562C30D57C71}" srcOrd="1" destOrd="0" presId="urn:microsoft.com/office/officeart/2005/8/layout/hierarchy3"/>
    <dgm:cxn modelId="{ECCB3BA9-1845-4BAB-9334-58933E7AFE78}" type="presParOf" srcId="{07E71115-D980-4F62-9FDC-562C30D57C71}" destId="{D66E4B2F-B961-4106-A9D3-AEF7E621BC21}" srcOrd="0" destOrd="0" presId="urn:microsoft.com/office/officeart/2005/8/layout/hierarchy3"/>
    <dgm:cxn modelId="{AD25A179-302E-44E8-9CAF-418898773491}" type="presParOf" srcId="{D66E4B2F-B961-4106-A9D3-AEF7E621BC21}" destId="{1059B7F1-2711-47FD-AFEF-FEA3DAF77B19}" srcOrd="0" destOrd="0" presId="urn:microsoft.com/office/officeart/2005/8/layout/hierarchy3"/>
    <dgm:cxn modelId="{2C049B14-84F9-4A75-8D2A-8130341A9291}" type="presParOf" srcId="{D66E4B2F-B961-4106-A9D3-AEF7E621BC21}" destId="{AC22502C-A471-487E-B711-6EF956B1F3C0}" srcOrd="1" destOrd="0" presId="urn:microsoft.com/office/officeart/2005/8/layout/hierarchy3"/>
    <dgm:cxn modelId="{93F50719-074C-482E-9C7D-621229805316}" type="presParOf" srcId="{07E71115-D980-4F62-9FDC-562C30D57C71}" destId="{D1AAD998-46D2-44B1-A230-BD9519AA000B}" srcOrd="1" destOrd="0" presId="urn:microsoft.com/office/officeart/2005/8/layout/hierarchy3"/>
    <dgm:cxn modelId="{1F771B9B-2327-49ED-9B2D-D9EE522BE1C7}" type="presParOf" srcId="{10CB2F85-22D3-4657-9B03-3FA68374A829}" destId="{B29372BE-9603-4E8F-970A-D4461B3DD1D3}" srcOrd="2" destOrd="0" presId="urn:microsoft.com/office/officeart/2005/8/layout/hierarchy3"/>
    <dgm:cxn modelId="{A11619A8-8CC7-4576-AE05-C203E18631C3}" type="presParOf" srcId="{B29372BE-9603-4E8F-970A-D4461B3DD1D3}" destId="{55B0DBBC-E089-4B45-8596-AE8C9A20B11D}" srcOrd="0" destOrd="0" presId="urn:microsoft.com/office/officeart/2005/8/layout/hierarchy3"/>
    <dgm:cxn modelId="{372E0013-0DF6-4B34-979B-9FE8F490881C}" type="presParOf" srcId="{55B0DBBC-E089-4B45-8596-AE8C9A20B11D}" destId="{DC9402E6-FF15-4523-A141-A933D2D578FF}" srcOrd="0" destOrd="0" presId="urn:microsoft.com/office/officeart/2005/8/layout/hierarchy3"/>
    <dgm:cxn modelId="{84F13BAE-1951-4B4D-8DE9-E10867E854C3}" type="presParOf" srcId="{55B0DBBC-E089-4B45-8596-AE8C9A20B11D}" destId="{D92BFB08-E90D-41E0-818C-F7F7F77869F3}" srcOrd="1" destOrd="0" presId="urn:microsoft.com/office/officeart/2005/8/layout/hierarchy3"/>
    <dgm:cxn modelId="{BAA65151-E40A-4BF8-8D0F-E63B1E6DE6F4}" type="presParOf" srcId="{B29372BE-9603-4E8F-970A-D4461B3DD1D3}" destId="{F420C504-B3BF-4D3D-98D4-E623688845F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7F6BF-EBF2-413C-87C5-9B68A65C57DC}">
      <dsp:nvSpPr>
        <dsp:cNvPr id="0" name=""/>
        <dsp:cNvSpPr/>
      </dsp:nvSpPr>
      <dsp:spPr>
        <a:xfrm>
          <a:off x="0" y="26557"/>
          <a:ext cx="7892619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Amplia a experiência;</a:t>
          </a:r>
        </a:p>
      </dsp:txBody>
      <dsp:txXfrm>
        <a:off x="28100" y="54657"/>
        <a:ext cx="7836419" cy="519439"/>
      </dsp:txXfrm>
    </dsp:sp>
    <dsp:sp modelId="{FFE0F82E-0503-419D-902B-A6AA7DCB217F}">
      <dsp:nvSpPr>
        <dsp:cNvPr id="0" name=""/>
        <dsp:cNvSpPr/>
      </dsp:nvSpPr>
      <dsp:spPr>
        <a:xfrm>
          <a:off x="0" y="671317"/>
          <a:ext cx="7892619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Resolve o dia a dia;</a:t>
          </a:r>
        </a:p>
      </dsp:txBody>
      <dsp:txXfrm>
        <a:off x="28100" y="699417"/>
        <a:ext cx="7836419" cy="519439"/>
      </dsp:txXfrm>
    </dsp:sp>
    <dsp:sp modelId="{B3121483-3CF2-433E-81D3-7A83462FFE74}">
      <dsp:nvSpPr>
        <dsp:cNvPr id="0" name=""/>
        <dsp:cNvSpPr/>
      </dsp:nvSpPr>
      <dsp:spPr>
        <a:xfrm>
          <a:off x="0" y="1316077"/>
          <a:ext cx="7892619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Faz parte da solução que o cliente procura.</a:t>
          </a:r>
        </a:p>
      </dsp:txBody>
      <dsp:txXfrm>
        <a:off x="28100" y="1344177"/>
        <a:ext cx="7836419" cy="5194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C18D4-24DC-4185-8604-3045B14EE39F}">
      <dsp:nvSpPr>
        <dsp:cNvPr id="0" name=""/>
        <dsp:cNvSpPr/>
      </dsp:nvSpPr>
      <dsp:spPr>
        <a:xfrm>
          <a:off x="0" y="0"/>
          <a:ext cx="10036904" cy="1123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Conhecer o cliente hoje é o que vai te ajudar a vender melhor amanhã.</a:t>
          </a:r>
          <a:endParaRPr lang="pt-BR" sz="2800" b="0" kern="1200" dirty="0"/>
        </a:p>
      </dsp:txBody>
      <dsp:txXfrm>
        <a:off x="54830" y="54830"/>
        <a:ext cx="9927244" cy="10135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2A099-A7F2-40DF-BE4A-71D63681D515}">
      <dsp:nvSpPr>
        <dsp:cNvPr id="0" name=""/>
        <dsp:cNvSpPr/>
      </dsp:nvSpPr>
      <dsp:spPr>
        <a:xfrm>
          <a:off x="0" y="0"/>
          <a:ext cx="9849852" cy="13127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Quem se prepara melhor, escuta melhor e conecta melhor… </a:t>
          </a:r>
          <a:r>
            <a:rPr lang="pt-BR" sz="3300" b="1" kern="1200" dirty="0"/>
            <a:t>vende melhor!</a:t>
          </a:r>
          <a:endParaRPr lang="pt-BR" sz="3300" kern="1200" dirty="0"/>
        </a:p>
      </dsp:txBody>
      <dsp:txXfrm>
        <a:off x="64083" y="64083"/>
        <a:ext cx="9721686" cy="11845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F1C61-494E-4B2A-BBB6-516078978F15}">
      <dsp:nvSpPr>
        <dsp:cNvPr id="0" name=""/>
        <dsp:cNvSpPr/>
      </dsp:nvSpPr>
      <dsp:spPr>
        <a:xfrm>
          <a:off x="1805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1  Situação</a:t>
          </a:r>
          <a:endParaRPr lang="pt-BR" sz="2800" kern="1200" dirty="0"/>
        </a:p>
      </dsp:txBody>
      <dsp:txXfrm>
        <a:off x="32190" y="542726"/>
        <a:ext cx="2014071" cy="976650"/>
      </dsp:txXfrm>
    </dsp:sp>
    <dsp:sp modelId="{E5AC564A-570B-4E5E-8FF5-66CBFFDEEE55}">
      <dsp:nvSpPr>
        <dsp:cNvPr id="0" name=""/>
        <dsp:cNvSpPr/>
      </dsp:nvSpPr>
      <dsp:spPr>
        <a:xfrm>
          <a:off x="2595357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60472"/>
                <a:satOff val="3389"/>
                <a:lumOff val="90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160472"/>
                <a:satOff val="3389"/>
                <a:lumOff val="90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2  Problema</a:t>
          </a:r>
          <a:endParaRPr lang="pt-BR" sz="2800" kern="1200" dirty="0"/>
        </a:p>
      </dsp:txBody>
      <dsp:txXfrm>
        <a:off x="2625742" y="542726"/>
        <a:ext cx="2014071" cy="976650"/>
      </dsp:txXfrm>
    </dsp:sp>
    <dsp:sp modelId="{488033C0-C1A0-4152-BB3C-282384D779E3}">
      <dsp:nvSpPr>
        <dsp:cNvPr id="0" name=""/>
        <dsp:cNvSpPr/>
      </dsp:nvSpPr>
      <dsp:spPr>
        <a:xfrm>
          <a:off x="5188909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20943"/>
                <a:satOff val="6777"/>
                <a:lumOff val="180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320943"/>
                <a:satOff val="6777"/>
                <a:lumOff val="180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3  Impacto</a:t>
          </a:r>
          <a:endParaRPr lang="pt-BR" sz="2800" kern="1200" dirty="0"/>
        </a:p>
      </dsp:txBody>
      <dsp:txXfrm>
        <a:off x="5219294" y="542726"/>
        <a:ext cx="2014071" cy="976650"/>
      </dsp:txXfrm>
    </dsp:sp>
    <dsp:sp modelId="{482A7B06-C482-4FEE-BEFC-F51211E45178}">
      <dsp:nvSpPr>
        <dsp:cNvPr id="0" name=""/>
        <dsp:cNvSpPr/>
      </dsp:nvSpPr>
      <dsp:spPr>
        <a:xfrm>
          <a:off x="7782461" y="512341"/>
          <a:ext cx="2074841" cy="1037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Passo 4  Necessidade</a:t>
          </a:r>
          <a:endParaRPr lang="pt-BR" sz="2800" kern="1200" dirty="0"/>
        </a:p>
      </dsp:txBody>
      <dsp:txXfrm>
        <a:off x="7812846" y="542726"/>
        <a:ext cx="2014071" cy="9766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0281-E2EF-4D22-98FC-ABB12013CB04}">
      <dsp:nvSpPr>
        <dsp:cNvPr id="0" name=""/>
        <dsp:cNvSpPr/>
      </dsp:nvSpPr>
      <dsp:spPr>
        <a:xfrm>
          <a:off x="0" y="138078"/>
          <a:ext cx="9448799" cy="43173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É esse caminho que permite </a:t>
          </a:r>
          <a:r>
            <a:rPr lang="pt-BR" sz="1800" b="1" kern="1200" dirty="0"/>
            <a:t>construir uma solução com sentido</a:t>
          </a:r>
          <a:r>
            <a:rPr lang="pt-BR" sz="1800" kern="1200" dirty="0"/>
            <a:t>, e não apenas oferecer produtos.</a:t>
          </a:r>
        </a:p>
      </dsp:txBody>
      <dsp:txXfrm>
        <a:off x="21075" y="159153"/>
        <a:ext cx="9406649" cy="3895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16168-CF03-4F6F-8B13-BAC5875E04E5}">
      <dsp:nvSpPr>
        <dsp:cNvPr id="0" name=""/>
        <dsp:cNvSpPr/>
      </dsp:nvSpPr>
      <dsp:spPr>
        <a:xfrm>
          <a:off x="0" y="4608"/>
          <a:ext cx="4314913" cy="62361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/>
            <a:t>Passo 1 → Situação</a:t>
          </a:r>
          <a:endParaRPr lang="pt-BR" sz="2600" kern="1200" dirty="0"/>
        </a:p>
      </dsp:txBody>
      <dsp:txXfrm>
        <a:off x="30442" y="35050"/>
        <a:ext cx="4254029" cy="5627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96EC1-0F06-4552-95EF-FA32A9EA63DF}">
      <dsp:nvSpPr>
        <dsp:cNvPr id="0" name=""/>
        <dsp:cNvSpPr/>
      </dsp:nvSpPr>
      <dsp:spPr>
        <a:xfrm>
          <a:off x="0" y="3880"/>
          <a:ext cx="4790948" cy="7915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b="1" kern="1200" dirty="0"/>
            <a:t>Passo 2 → Problema</a:t>
          </a:r>
          <a:endParaRPr lang="pt-BR" sz="3300" kern="1200" dirty="0"/>
        </a:p>
      </dsp:txBody>
      <dsp:txXfrm>
        <a:off x="38638" y="42518"/>
        <a:ext cx="4713672" cy="7142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B15AD-E8B6-4719-B917-441F6CA4F0FC}">
      <dsp:nvSpPr>
        <dsp:cNvPr id="0" name=""/>
        <dsp:cNvSpPr/>
      </dsp:nvSpPr>
      <dsp:spPr>
        <a:xfrm>
          <a:off x="0" y="2024"/>
          <a:ext cx="5061126" cy="671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Passo 3 → Impacto</a:t>
          </a:r>
          <a:endParaRPr lang="pt-BR" sz="2800" kern="1200"/>
        </a:p>
      </dsp:txBody>
      <dsp:txXfrm>
        <a:off x="32784" y="34808"/>
        <a:ext cx="4995558" cy="60601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457DB-FE33-424D-B419-2FF0E122F9C0}">
      <dsp:nvSpPr>
        <dsp:cNvPr id="0" name=""/>
        <dsp:cNvSpPr/>
      </dsp:nvSpPr>
      <dsp:spPr>
        <a:xfrm>
          <a:off x="0" y="4567"/>
          <a:ext cx="4653124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Passo 4 → Necessidade</a:t>
          </a:r>
          <a:endParaRPr lang="pt-BR" sz="2400" kern="1200"/>
        </a:p>
      </dsp:txBody>
      <dsp:txXfrm>
        <a:off x="28100" y="32667"/>
        <a:ext cx="4596924" cy="51943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41200-F938-4FF5-B3D1-87051A323382}">
      <dsp:nvSpPr>
        <dsp:cNvPr id="0" name=""/>
        <dsp:cNvSpPr/>
      </dsp:nvSpPr>
      <dsp:spPr>
        <a:xfrm>
          <a:off x="0" y="40630"/>
          <a:ext cx="4041346" cy="604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/>
            <a:t>Perfil :</a:t>
          </a:r>
          <a:endParaRPr lang="pt-BR" sz="2100" kern="1200"/>
        </a:p>
      </dsp:txBody>
      <dsp:txXfrm>
        <a:off x="0" y="40630"/>
        <a:ext cx="4041346" cy="604800"/>
      </dsp:txXfrm>
    </dsp:sp>
    <dsp:sp modelId="{ECA6A34D-7667-40AE-984F-1C79AB722B86}">
      <dsp:nvSpPr>
        <dsp:cNvPr id="0" name=""/>
        <dsp:cNvSpPr/>
      </dsp:nvSpPr>
      <dsp:spPr>
        <a:xfrm>
          <a:off x="0" y="645430"/>
          <a:ext cx="4041346" cy="190228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Usa o celular o tempo todo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Vive em reuniões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 dirty="0"/>
            <a:t>Trabalha em qualquer lugar (carro, aeroporto, café)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kern="1200"/>
            <a:t>Vive com problema de bateria</a:t>
          </a:r>
        </a:p>
      </dsp:txBody>
      <dsp:txXfrm>
        <a:off x="0" y="645430"/>
        <a:ext cx="4041346" cy="19022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959D6-CEF9-4BF8-9C67-505C24CFD1B4}">
      <dsp:nvSpPr>
        <dsp:cNvPr id="0" name=""/>
        <dsp:cNvSpPr/>
      </dsp:nvSpPr>
      <dsp:spPr>
        <a:xfrm rot="10800000">
          <a:off x="1674550" y="274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Power Bank </a:t>
          </a:r>
          <a:endParaRPr lang="pt-BR" sz="1800" kern="1200"/>
        </a:p>
      </dsp:txBody>
      <dsp:txXfrm rot="10800000">
        <a:off x="1834994" y="274"/>
        <a:ext cx="5850784" cy="641777"/>
      </dsp:txXfrm>
    </dsp:sp>
    <dsp:sp modelId="{97D7CC5F-1CC7-48F3-8ED6-A50788FD729C}">
      <dsp:nvSpPr>
        <dsp:cNvPr id="0" name=""/>
        <dsp:cNvSpPr/>
      </dsp:nvSpPr>
      <dsp:spPr>
        <a:xfrm>
          <a:off x="1353662" y="274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E7FDDE-1087-4AC6-8F9E-23D74458F87E}">
      <dsp:nvSpPr>
        <dsp:cNvPr id="0" name=""/>
        <dsp:cNvSpPr/>
      </dsp:nvSpPr>
      <dsp:spPr>
        <a:xfrm rot="10800000">
          <a:off x="1674550" y="802495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Função: </a:t>
          </a:r>
          <a:r>
            <a:rPr lang="pt-BR" sz="1800" kern="1200"/>
            <a:t>Evitar ficar sem bateria e garantir autonomia durante o dia.</a:t>
          </a:r>
        </a:p>
      </dsp:txBody>
      <dsp:txXfrm rot="10800000">
        <a:off x="1834994" y="802495"/>
        <a:ext cx="5850784" cy="641777"/>
      </dsp:txXfrm>
    </dsp:sp>
    <dsp:sp modelId="{107EA6B7-5D4C-443D-AEB7-B542D35FFE87}">
      <dsp:nvSpPr>
        <dsp:cNvPr id="0" name=""/>
        <dsp:cNvSpPr/>
      </dsp:nvSpPr>
      <dsp:spPr>
        <a:xfrm>
          <a:off x="1353662" y="802495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82ABA-13AA-4E01-B95E-D5CD4758359F}">
      <dsp:nvSpPr>
        <dsp:cNvPr id="0" name=""/>
        <dsp:cNvSpPr/>
      </dsp:nvSpPr>
      <dsp:spPr>
        <a:xfrm rot="10800000">
          <a:off x="1674550" y="1604717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Resolve a dor principal: </a:t>
          </a:r>
          <a:r>
            <a:rPr lang="pt-BR" sz="1800" kern="1200"/>
            <a:t>“Assim você não fica mais na mão no meio de uma reunião importante.”</a:t>
          </a:r>
        </a:p>
      </dsp:txBody>
      <dsp:txXfrm rot="10800000">
        <a:off x="1834994" y="1604717"/>
        <a:ext cx="5850784" cy="641777"/>
      </dsp:txXfrm>
    </dsp:sp>
    <dsp:sp modelId="{881DC57E-61E2-436C-875E-502B2BCD9810}">
      <dsp:nvSpPr>
        <dsp:cNvPr id="0" name=""/>
        <dsp:cNvSpPr/>
      </dsp:nvSpPr>
      <dsp:spPr>
        <a:xfrm>
          <a:off x="1353662" y="1604717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14F7D-9CB4-4E3E-8D13-1D526D671558}">
      <dsp:nvSpPr>
        <dsp:cNvPr id="0" name=""/>
        <dsp:cNvSpPr/>
      </dsp:nvSpPr>
      <dsp:spPr>
        <a:xfrm>
          <a:off x="8604786" y="1479979"/>
          <a:ext cx="91440" cy="62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9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9EE496-BB96-4187-A475-BE71E40909FB}">
      <dsp:nvSpPr>
        <dsp:cNvPr id="0" name=""/>
        <dsp:cNvSpPr/>
      </dsp:nvSpPr>
      <dsp:spPr>
        <a:xfrm>
          <a:off x="5027023" y="1479979"/>
          <a:ext cx="91440" cy="62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9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006176-E623-40BE-846E-BC239C38C654}">
      <dsp:nvSpPr>
        <dsp:cNvPr id="0" name=""/>
        <dsp:cNvSpPr/>
      </dsp:nvSpPr>
      <dsp:spPr>
        <a:xfrm>
          <a:off x="1449259" y="1479979"/>
          <a:ext cx="91440" cy="6209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93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0B152-401C-403C-B234-DC0A7E2938BA}">
      <dsp:nvSpPr>
        <dsp:cNvPr id="0" name=""/>
        <dsp:cNvSpPr/>
      </dsp:nvSpPr>
      <dsp:spPr>
        <a:xfrm>
          <a:off x="16564" y="1565"/>
          <a:ext cx="2956829" cy="14784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Mais valor por venda </a:t>
          </a:r>
          <a:endParaRPr lang="pt-BR" sz="2000" kern="1200"/>
        </a:p>
      </dsp:txBody>
      <dsp:txXfrm>
        <a:off x="16564" y="1565"/>
        <a:ext cx="2956829" cy="1478414"/>
      </dsp:txXfrm>
    </dsp:sp>
    <dsp:sp modelId="{56BC7FDF-870B-4360-B176-525FA0584017}">
      <dsp:nvSpPr>
        <dsp:cNvPr id="0" name=""/>
        <dsp:cNvSpPr/>
      </dsp:nvSpPr>
      <dsp:spPr>
        <a:xfrm>
          <a:off x="16564" y="2100914"/>
          <a:ext cx="2956829" cy="14784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Acessórios aumentam o ticket médio de forma natural e consultiva.</a:t>
          </a:r>
        </a:p>
      </dsp:txBody>
      <dsp:txXfrm>
        <a:off x="16564" y="2100914"/>
        <a:ext cx="2956829" cy="1478414"/>
      </dsp:txXfrm>
    </dsp:sp>
    <dsp:sp modelId="{D1A3CE5C-A7D7-4F53-8186-E04F3714C9F6}">
      <dsp:nvSpPr>
        <dsp:cNvPr id="0" name=""/>
        <dsp:cNvSpPr/>
      </dsp:nvSpPr>
      <dsp:spPr>
        <a:xfrm>
          <a:off x="3594328" y="1565"/>
          <a:ext cx="2956829" cy="14784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Mais satisfação do cliente </a:t>
          </a:r>
          <a:endParaRPr lang="pt-BR" sz="2000" kern="1200"/>
        </a:p>
      </dsp:txBody>
      <dsp:txXfrm>
        <a:off x="3594328" y="1565"/>
        <a:ext cx="2956829" cy="1478414"/>
      </dsp:txXfrm>
    </dsp:sp>
    <dsp:sp modelId="{F4587235-E160-4366-8628-902FC955ABE9}">
      <dsp:nvSpPr>
        <dsp:cNvPr id="0" name=""/>
        <dsp:cNvSpPr/>
      </dsp:nvSpPr>
      <dsp:spPr>
        <a:xfrm>
          <a:off x="3594328" y="2100914"/>
          <a:ext cx="2956829" cy="14784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Clientes que levam um kit completo sentem que fizeram a escolha certa.</a:t>
          </a:r>
        </a:p>
      </dsp:txBody>
      <dsp:txXfrm>
        <a:off x="3594328" y="2100914"/>
        <a:ext cx="2956829" cy="1478414"/>
      </dsp:txXfrm>
    </dsp:sp>
    <dsp:sp modelId="{13E7CDEE-751E-4520-9AAB-4C1C8B072301}">
      <dsp:nvSpPr>
        <dsp:cNvPr id="0" name=""/>
        <dsp:cNvSpPr/>
      </dsp:nvSpPr>
      <dsp:spPr>
        <a:xfrm>
          <a:off x="7172091" y="1565"/>
          <a:ext cx="2956829" cy="14784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Mais personalização no atendimento</a:t>
          </a:r>
          <a:endParaRPr lang="pt-BR" sz="2000" kern="1200" dirty="0"/>
        </a:p>
      </dsp:txBody>
      <dsp:txXfrm>
        <a:off x="7172091" y="1565"/>
        <a:ext cx="2956829" cy="1478414"/>
      </dsp:txXfrm>
    </dsp:sp>
    <dsp:sp modelId="{85D47B83-ABB8-4C8E-80FB-4B1EDF0195CA}">
      <dsp:nvSpPr>
        <dsp:cNvPr id="0" name=""/>
        <dsp:cNvSpPr/>
      </dsp:nvSpPr>
      <dsp:spPr>
        <a:xfrm>
          <a:off x="7172091" y="2100914"/>
          <a:ext cx="2956829" cy="14784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Cada cliente tem uma oportunidade de acessório. Identificar o perfil certo torna a oferta mais assertiva.</a:t>
          </a:r>
        </a:p>
      </dsp:txBody>
      <dsp:txXfrm>
        <a:off x="7172091" y="2100914"/>
        <a:ext cx="2956829" cy="147841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959D6-CEF9-4BF8-9C67-505C24CFD1B4}">
      <dsp:nvSpPr>
        <dsp:cNvPr id="0" name=""/>
        <dsp:cNvSpPr/>
      </dsp:nvSpPr>
      <dsp:spPr>
        <a:xfrm rot="10800000">
          <a:off x="1674550" y="274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Headset com cancelamento de ruído</a:t>
          </a:r>
          <a:endParaRPr lang="pt-BR" sz="1800" kern="1200"/>
        </a:p>
      </dsp:txBody>
      <dsp:txXfrm rot="10800000">
        <a:off x="1834994" y="274"/>
        <a:ext cx="5850784" cy="641777"/>
      </dsp:txXfrm>
    </dsp:sp>
    <dsp:sp modelId="{97D7CC5F-1CC7-48F3-8ED6-A50788FD729C}">
      <dsp:nvSpPr>
        <dsp:cNvPr id="0" name=""/>
        <dsp:cNvSpPr/>
      </dsp:nvSpPr>
      <dsp:spPr>
        <a:xfrm>
          <a:off x="1353662" y="274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E7FDDE-1087-4AC6-8F9E-23D74458F87E}">
      <dsp:nvSpPr>
        <dsp:cNvPr id="0" name=""/>
        <dsp:cNvSpPr/>
      </dsp:nvSpPr>
      <dsp:spPr>
        <a:xfrm rot="10800000">
          <a:off x="1674550" y="802495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Função: </a:t>
          </a:r>
          <a:r>
            <a:rPr lang="pt-BR" sz="1800" kern="1200"/>
            <a:t>Melhorar qualidade do áudio, reduzir ruídos externos, passar mais profissionalismo</a:t>
          </a:r>
        </a:p>
      </dsp:txBody>
      <dsp:txXfrm rot="10800000">
        <a:off x="1834994" y="802495"/>
        <a:ext cx="5850784" cy="641777"/>
      </dsp:txXfrm>
    </dsp:sp>
    <dsp:sp modelId="{107EA6B7-5D4C-443D-AEB7-B542D35FFE87}">
      <dsp:nvSpPr>
        <dsp:cNvPr id="0" name=""/>
        <dsp:cNvSpPr/>
      </dsp:nvSpPr>
      <dsp:spPr>
        <a:xfrm>
          <a:off x="1353662" y="802495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82ABA-13AA-4E01-B95E-D5CD4758359F}">
      <dsp:nvSpPr>
        <dsp:cNvPr id="0" name=""/>
        <dsp:cNvSpPr/>
      </dsp:nvSpPr>
      <dsp:spPr>
        <a:xfrm rot="10800000">
          <a:off x="1674550" y="1604717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Aumenta valor e experiência: </a:t>
          </a:r>
          <a:r>
            <a:rPr lang="pt-BR" sz="1800" kern="1200" dirty="0"/>
            <a:t>“Mesmo em ambiente movimentado, sua comunicação continua clara”.</a:t>
          </a:r>
        </a:p>
      </dsp:txBody>
      <dsp:txXfrm rot="10800000">
        <a:off x="1834994" y="1604717"/>
        <a:ext cx="5850784" cy="641777"/>
      </dsp:txXfrm>
    </dsp:sp>
    <dsp:sp modelId="{881DC57E-61E2-436C-875E-502B2BCD9810}">
      <dsp:nvSpPr>
        <dsp:cNvPr id="0" name=""/>
        <dsp:cNvSpPr/>
      </dsp:nvSpPr>
      <dsp:spPr>
        <a:xfrm>
          <a:off x="1353662" y="1604717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959D6-CEF9-4BF8-9C67-505C24CFD1B4}">
      <dsp:nvSpPr>
        <dsp:cNvPr id="0" name=""/>
        <dsp:cNvSpPr/>
      </dsp:nvSpPr>
      <dsp:spPr>
        <a:xfrm rot="10800000">
          <a:off x="1674550" y="274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/>
            <a:t>Carregador turbo veicular ou portátil</a:t>
          </a:r>
          <a:endParaRPr lang="pt-BR" sz="1700" kern="1200"/>
        </a:p>
      </dsp:txBody>
      <dsp:txXfrm rot="10800000">
        <a:off x="1834994" y="274"/>
        <a:ext cx="5850784" cy="641777"/>
      </dsp:txXfrm>
    </dsp:sp>
    <dsp:sp modelId="{97D7CC5F-1CC7-48F3-8ED6-A50788FD729C}">
      <dsp:nvSpPr>
        <dsp:cNvPr id="0" name=""/>
        <dsp:cNvSpPr/>
      </dsp:nvSpPr>
      <dsp:spPr>
        <a:xfrm>
          <a:off x="1353662" y="274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E7FDDE-1087-4AC6-8F9E-23D74458F87E}">
      <dsp:nvSpPr>
        <dsp:cNvPr id="0" name=""/>
        <dsp:cNvSpPr/>
      </dsp:nvSpPr>
      <dsp:spPr>
        <a:xfrm rot="10800000">
          <a:off x="1674550" y="802495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/>
            <a:t>Função: </a:t>
          </a:r>
          <a:r>
            <a:rPr lang="pt-BR" sz="1700" kern="1200"/>
            <a:t>Recarga rápida entre deslocamentos, garantir bateria sempre pronta.</a:t>
          </a:r>
        </a:p>
      </dsp:txBody>
      <dsp:txXfrm rot="10800000">
        <a:off x="1834994" y="802495"/>
        <a:ext cx="5850784" cy="641777"/>
      </dsp:txXfrm>
    </dsp:sp>
    <dsp:sp modelId="{107EA6B7-5D4C-443D-AEB7-B542D35FFE87}">
      <dsp:nvSpPr>
        <dsp:cNvPr id="0" name=""/>
        <dsp:cNvSpPr/>
      </dsp:nvSpPr>
      <dsp:spPr>
        <a:xfrm>
          <a:off x="1353662" y="802495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82ABA-13AA-4E01-B95E-D5CD4758359F}">
      <dsp:nvSpPr>
        <dsp:cNvPr id="0" name=""/>
        <dsp:cNvSpPr/>
      </dsp:nvSpPr>
      <dsp:spPr>
        <a:xfrm rot="10800000">
          <a:off x="1674550" y="1604717"/>
          <a:ext cx="6011228" cy="641777"/>
        </a:xfrm>
        <a:prstGeom prst="homePlat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3006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/>
            <a:t>Mais conveniência e produtividade: </a:t>
          </a:r>
          <a:r>
            <a:rPr lang="pt-BR" sz="1700" kern="1200" dirty="0"/>
            <a:t>“No trajeto entre um compromisso e outro, você já recupera boa parte da bateria”.</a:t>
          </a:r>
        </a:p>
      </dsp:txBody>
      <dsp:txXfrm rot="10800000">
        <a:off x="1834994" y="1604717"/>
        <a:ext cx="5850784" cy="641777"/>
      </dsp:txXfrm>
    </dsp:sp>
    <dsp:sp modelId="{881DC57E-61E2-436C-875E-502B2BCD9810}">
      <dsp:nvSpPr>
        <dsp:cNvPr id="0" name=""/>
        <dsp:cNvSpPr/>
      </dsp:nvSpPr>
      <dsp:spPr>
        <a:xfrm>
          <a:off x="1353662" y="1604717"/>
          <a:ext cx="641777" cy="64177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4ECAA-670F-4EE6-8B9A-2DE1945F0FCF}">
      <dsp:nvSpPr>
        <dsp:cNvPr id="0" name=""/>
        <dsp:cNvSpPr/>
      </dsp:nvSpPr>
      <dsp:spPr>
        <a:xfrm>
          <a:off x="0" y="4567"/>
          <a:ext cx="9851720" cy="5756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Não é mais acessório, é solução completa.</a:t>
          </a:r>
        </a:p>
      </dsp:txBody>
      <dsp:txXfrm>
        <a:off x="28100" y="32667"/>
        <a:ext cx="9795520" cy="51943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4ECAA-670F-4EE6-8B9A-2DE1945F0FCF}">
      <dsp:nvSpPr>
        <dsp:cNvPr id="0" name=""/>
        <dsp:cNvSpPr/>
      </dsp:nvSpPr>
      <dsp:spPr>
        <a:xfrm>
          <a:off x="0" y="4567"/>
          <a:ext cx="9851720" cy="57563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Não é vender mais. É entregar uma solução melhor.</a:t>
          </a:r>
        </a:p>
      </dsp:txBody>
      <dsp:txXfrm>
        <a:off x="28100" y="32667"/>
        <a:ext cx="9795520" cy="51943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C813E-8CBD-4361-934B-21643B78C2AC}">
      <dsp:nvSpPr>
        <dsp:cNvPr id="0" name=""/>
        <dsp:cNvSpPr/>
      </dsp:nvSpPr>
      <dsp:spPr>
        <a:xfrm>
          <a:off x="0" y="32"/>
          <a:ext cx="5300639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Função: </a:t>
          </a:r>
          <a:r>
            <a:rPr lang="pt-BR" sz="3400" kern="1200" dirty="0"/>
            <a:t>Melhorar o item escolhido</a:t>
          </a:r>
        </a:p>
      </dsp:txBody>
      <dsp:txXfrm>
        <a:off x="63761" y="63793"/>
        <a:ext cx="5173117" cy="1178619"/>
      </dsp:txXfrm>
    </dsp:sp>
    <dsp:sp modelId="{5707565A-E1EB-4FC3-852A-8FF9AF075A5E}">
      <dsp:nvSpPr>
        <dsp:cNvPr id="0" name=""/>
        <dsp:cNvSpPr/>
      </dsp:nvSpPr>
      <dsp:spPr>
        <a:xfrm rot="5400000">
          <a:off x="3085498" y="326690"/>
          <a:ext cx="1044913" cy="339572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Mais desempenho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Mais conforto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Mais autonomia</a:t>
          </a:r>
        </a:p>
      </dsp:txBody>
      <dsp:txXfrm rot="-5400000">
        <a:off x="1910094" y="1553102"/>
        <a:ext cx="3344714" cy="942897"/>
      </dsp:txXfrm>
    </dsp:sp>
    <dsp:sp modelId="{E7AEAC2D-F456-48E0-BA41-F348B376D362}">
      <dsp:nvSpPr>
        <dsp:cNvPr id="0" name=""/>
        <dsp:cNvSpPr/>
      </dsp:nvSpPr>
      <dsp:spPr>
        <a:xfrm>
          <a:off x="0" y="1371481"/>
          <a:ext cx="1910094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Quando usar:</a:t>
          </a:r>
        </a:p>
      </dsp:txBody>
      <dsp:txXfrm>
        <a:off x="63761" y="1435242"/>
        <a:ext cx="1782572" cy="117861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A27BA-7071-492A-A796-842C6A48BCA5}">
      <dsp:nvSpPr>
        <dsp:cNvPr id="0" name=""/>
        <dsp:cNvSpPr/>
      </dsp:nvSpPr>
      <dsp:spPr>
        <a:xfrm>
          <a:off x="0" y="139"/>
          <a:ext cx="607199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 err="1"/>
            <a:t>Upsell</a:t>
          </a:r>
          <a:r>
            <a:rPr lang="pt-BR" sz="2400" b="1" kern="1200" dirty="0"/>
            <a:t> = Evolução da escolha</a:t>
          </a:r>
        </a:p>
      </dsp:txBody>
      <dsp:txXfrm>
        <a:off x="18016" y="18155"/>
        <a:ext cx="6035958" cy="33302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A4CAF-28A8-4569-BB3D-3F38C5B0D031}">
      <dsp:nvSpPr>
        <dsp:cNvPr id="0" name=""/>
        <dsp:cNvSpPr/>
      </dsp:nvSpPr>
      <dsp:spPr>
        <a:xfrm>
          <a:off x="0" y="0"/>
          <a:ext cx="3782861" cy="2898534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2249584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Exemplo prático:</a:t>
          </a:r>
          <a:endParaRPr lang="pt-BR" sz="2800" kern="1200" dirty="0"/>
        </a:p>
      </dsp:txBody>
      <dsp:txXfrm>
        <a:off x="72161" y="72161"/>
        <a:ext cx="3638539" cy="2754212"/>
      </dsp:txXfrm>
    </dsp:sp>
    <dsp:sp modelId="{4EB97034-A5A5-4D3C-B923-47E15F70C440}">
      <dsp:nvSpPr>
        <dsp:cNvPr id="0" name=""/>
        <dsp:cNvSpPr/>
      </dsp:nvSpPr>
      <dsp:spPr>
        <a:xfrm>
          <a:off x="94571" y="724633"/>
          <a:ext cx="3593717" cy="202897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128839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“Esse modelo carrega mais rápido,</a:t>
          </a:r>
          <a:br>
            <a:rPr lang="pt-BR" sz="2400" kern="1200" dirty="0"/>
          </a:br>
          <a:r>
            <a:rPr lang="pt-BR" sz="2400" kern="1200" dirty="0"/>
            <a:t>então você não fica sem bateria ao longo do dia.”</a:t>
          </a:r>
        </a:p>
      </dsp:txBody>
      <dsp:txXfrm>
        <a:off x="156969" y="787031"/>
        <a:ext cx="3468921" cy="190417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C813E-8CBD-4361-934B-21643B78C2AC}">
      <dsp:nvSpPr>
        <dsp:cNvPr id="0" name=""/>
        <dsp:cNvSpPr/>
      </dsp:nvSpPr>
      <dsp:spPr>
        <a:xfrm>
          <a:off x="0" y="32"/>
          <a:ext cx="5300639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Função: </a:t>
          </a:r>
          <a:r>
            <a:rPr lang="pt-BR" sz="3400" kern="1200" dirty="0"/>
            <a:t>Complementar o que já foi escolhido</a:t>
          </a:r>
        </a:p>
      </dsp:txBody>
      <dsp:txXfrm>
        <a:off x="63761" y="63793"/>
        <a:ext cx="5173117" cy="1178619"/>
      </dsp:txXfrm>
    </dsp:sp>
    <dsp:sp modelId="{5707565A-E1EB-4FC3-852A-8FF9AF075A5E}">
      <dsp:nvSpPr>
        <dsp:cNvPr id="0" name=""/>
        <dsp:cNvSpPr/>
      </dsp:nvSpPr>
      <dsp:spPr>
        <a:xfrm rot="5400000">
          <a:off x="3085498" y="326690"/>
          <a:ext cx="1044913" cy="339572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Produtos se completam
Mesmo contexto de uso</a:t>
          </a:r>
        </a:p>
      </dsp:txBody>
      <dsp:txXfrm rot="-5400000">
        <a:off x="1910094" y="1553102"/>
        <a:ext cx="3344714" cy="942897"/>
      </dsp:txXfrm>
    </dsp:sp>
    <dsp:sp modelId="{E7AEAC2D-F456-48E0-BA41-F348B376D362}">
      <dsp:nvSpPr>
        <dsp:cNvPr id="0" name=""/>
        <dsp:cNvSpPr/>
      </dsp:nvSpPr>
      <dsp:spPr>
        <a:xfrm>
          <a:off x="0" y="1371481"/>
          <a:ext cx="1910094" cy="130614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/>
            <a:t>Quando usar:</a:t>
          </a:r>
        </a:p>
      </dsp:txBody>
      <dsp:txXfrm>
        <a:off x="63761" y="1435242"/>
        <a:ext cx="1782572" cy="117861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5DD2C-6293-48FD-B5EE-2334BDFE8D0E}">
      <dsp:nvSpPr>
        <dsp:cNvPr id="0" name=""/>
        <dsp:cNvSpPr/>
      </dsp:nvSpPr>
      <dsp:spPr>
        <a:xfrm>
          <a:off x="0" y="14970"/>
          <a:ext cx="8405446" cy="1539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O foco do treinamento não está em oferecer mais produtos, mas em </a:t>
          </a:r>
          <a:r>
            <a:rPr lang="pt-BR" sz="2800" b="1" kern="1200"/>
            <a:t>construir uma solução que faça sentido para o cliente.</a:t>
          </a:r>
          <a:endParaRPr lang="pt-BR" sz="2800" kern="1200"/>
        </a:p>
      </dsp:txBody>
      <dsp:txXfrm>
        <a:off x="75163" y="90133"/>
        <a:ext cx="8255120" cy="13893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A27BA-7071-492A-A796-842C6A48BCA5}">
      <dsp:nvSpPr>
        <dsp:cNvPr id="0" name=""/>
        <dsp:cNvSpPr/>
      </dsp:nvSpPr>
      <dsp:spPr>
        <a:xfrm>
          <a:off x="0" y="139"/>
          <a:ext cx="607199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Cross-</a:t>
          </a:r>
          <a:r>
            <a:rPr lang="pt-BR" sz="2400" b="1" kern="1200" dirty="0" err="1"/>
            <a:t>sell</a:t>
          </a:r>
          <a:r>
            <a:rPr lang="pt-BR" sz="2400" b="1" kern="1200" dirty="0"/>
            <a:t> = Completar a experiência</a:t>
          </a:r>
        </a:p>
      </dsp:txBody>
      <dsp:txXfrm>
        <a:off x="18016" y="18155"/>
        <a:ext cx="6035958" cy="33302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A4CAF-28A8-4569-BB3D-3F38C5B0D031}">
      <dsp:nvSpPr>
        <dsp:cNvPr id="0" name=""/>
        <dsp:cNvSpPr/>
      </dsp:nvSpPr>
      <dsp:spPr>
        <a:xfrm>
          <a:off x="0" y="0"/>
          <a:ext cx="3782861" cy="2898534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2249584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Exemplo prático:</a:t>
          </a:r>
          <a:endParaRPr lang="pt-BR" sz="2800" kern="1200" dirty="0"/>
        </a:p>
      </dsp:txBody>
      <dsp:txXfrm>
        <a:off x="72161" y="72161"/>
        <a:ext cx="3638539" cy="2754212"/>
      </dsp:txXfrm>
    </dsp:sp>
    <dsp:sp modelId="{4EB97034-A5A5-4D3C-B923-47E15F70C440}">
      <dsp:nvSpPr>
        <dsp:cNvPr id="0" name=""/>
        <dsp:cNvSpPr/>
      </dsp:nvSpPr>
      <dsp:spPr>
        <a:xfrm>
          <a:off x="94571" y="724633"/>
          <a:ext cx="3593717" cy="2028973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128839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“Como você usa GPS no carro, esse suporte ajuda a usar com mais segurança”.</a:t>
          </a:r>
        </a:p>
      </dsp:txBody>
      <dsp:txXfrm>
        <a:off x="156969" y="787031"/>
        <a:ext cx="3468921" cy="190417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36226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Cenário: </a:t>
          </a:r>
          <a:endParaRPr lang="pt-BR" sz="2400" kern="1200" dirty="0"/>
        </a:p>
      </dsp:txBody>
      <dsp:txXfrm>
        <a:off x="46541" y="82767"/>
        <a:ext cx="4488606" cy="860321"/>
      </dsp:txXfrm>
    </dsp:sp>
    <dsp:sp modelId="{8B48CDFE-D4DA-4FD9-BC01-1623231FA07B}">
      <dsp:nvSpPr>
        <dsp:cNvPr id="0" name=""/>
        <dsp:cNvSpPr/>
      </dsp:nvSpPr>
      <dsp:spPr>
        <a:xfrm>
          <a:off x="0" y="1058750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Cliente Fitness e Ativo</a:t>
          </a:r>
        </a:p>
      </dsp:txBody>
      <dsp:txXfrm>
        <a:off x="46541" y="1105291"/>
        <a:ext cx="4488606" cy="860321"/>
      </dsp:txXfrm>
    </dsp:sp>
    <dsp:sp modelId="{58796546-0AE7-4F59-81F4-05905976B6FC}">
      <dsp:nvSpPr>
        <dsp:cNvPr id="0" name=""/>
        <dsp:cNvSpPr/>
      </dsp:nvSpPr>
      <dsp:spPr>
        <a:xfrm>
          <a:off x="0" y="2081274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Treina, se movimenta e busca evolução constante.</a:t>
          </a:r>
        </a:p>
      </dsp:txBody>
      <dsp:txXfrm>
        <a:off x="46541" y="2127815"/>
        <a:ext cx="4488606" cy="860321"/>
      </dsp:txXfrm>
    </dsp:sp>
    <dsp:sp modelId="{25254F63-AA42-4FF0-ADB7-4A442A2640A9}">
      <dsp:nvSpPr>
        <dsp:cNvPr id="0" name=""/>
        <dsp:cNvSpPr/>
      </dsp:nvSpPr>
      <dsp:spPr>
        <a:xfrm>
          <a:off x="0" y="3103797"/>
          <a:ext cx="4581688" cy="95340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 solução precisa entregar </a:t>
          </a:r>
          <a:r>
            <a:rPr lang="pt-BR" sz="2400" b="1" kern="1200"/>
            <a:t>desempenho + motivação.</a:t>
          </a:r>
          <a:endParaRPr lang="pt-BR" sz="2400" kern="1200"/>
        </a:p>
      </dsp:txBody>
      <dsp:txXfrm>
        <a:off x="46541" y="3150338"/>
        <a:ext cx="4488606" cy="86032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39"/>
          <a:ext cx="674370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experiência completa</a:t>
          </a:r>
          <a:endParaRPr lang="pt-BR" sz="2400" kern="1200" dirty="0"/>
        </a:p>
      </dsp:txBody>
      <dsp:txXfrm>
        <a:off x="18016" y="18155"/>
        <a:ext cx="6707668" cy="33302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0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Cenário: </a:t>
          </a:r>
          <a:endParaRPr lang="pt-BR" sz="2300" kern="1200" dirty="0"/>
        </a:p>
      </dsp:txBody>
      <dsp:txXfrm>
        <a:off x="62275" y="62275"/>
        <a:ext cx="5161824" cy="1151152"/>
      </dsp:txXfrm>
    </dsp:sp>
    <dsp:sp modelId="{8B48CDFE-D4DA-4FD9-BC01-1623231FA07B}">
      <dsp:nvSpPr>
        <dsp:cNvPr id="0" name=""/>
        <dsp:cNvSpPr/>
      </dsp:nvSpPr>
      <dsp:spPr>
        <a:xfrm>
          <a:off x="0" y="1391515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Cliente Gamer</a:t>
          </a:r>
          <a:endParaRPr lang="pt-BR" sz="2300" kern="1200" dirty="0"/>
        </a:p>
      </dsp:txBody>
      <dsp:txXfrm>
        <a:off x="62275" y="1453790"/>
        <a:ext cx="5161824" cy="1151152"/>
      </dsp:txXfrm>
    </dsp:sp>
    <dsp:sp modelId="{58796546-0AE7-4F59-81F4-05905976B6FC}">
      <dsp:nvSpPr>
        <dsp:cNvPr id="0" name=""/>
        <dsp:cNvSpPr/>
      </dsp:nvSpPr>
      <dsp:spPr>
        <a:xfrm>
          <a:off x="0" y="2733457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Valorizam precisão, resposta rápida e imersão, buscam acessórios de performance.</a:t>
          </a:r>
        </a:p>
      </dsp:txBody>
      <dsp:txXfrm>
        <a:off x="62275" y="2795732"/>
        <a:ext cx="5161824" cy="1151152"/>
      </dsp:txXfrm>
    </dsp:sp>
    <dsp:sp modelId="{25254F63-AA42-4FF0-ADB7-4A442A2640A9}">
      <dsp:nvSpPr>
        <dsp:cNvPr id="0" name=""/>
        <dsp:cNvSpPr/>
      </dsp:nvSpPr>
      <dsp:spPr>
        <a:xfrm>
          <a:off x="0" y="4075399"/>
          <a:ext cx="5286374" cy="127570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Jogam no celular ou console de forma frequente, buscam </a:t>
          </a:r>
          <a:r>
            <a:rPr lang="pt-BR" sz="2300" b="1" kern="1200" dirty="0"/>
            <a:t>conforto e melhor experiência.</a:t>
          </a:r>
        </a:p>
      </dsp:txBody>
      <dsp:txXfrm>
        <a:off x="62275" y="4137674"/>
        <a:ext cx="5161824" cy="115115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1417"/>
          <a:ext cx="8215312" cy="34649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desempenho + experiência + status gamer</a:t>
          </a:r>
          <a:endParaRPr lang="pt-BR" sz="2400" kern="1200" dirty="0"/>
        </a:p>
      </dsp:txBody>
      <dsp:txXfrm>
        <a:off x="16915" y="28332"/>
        <a:ext cx="8181482" cy="31266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709649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Cenário: </a:t>
          </a:r>
          <a:endParaRPr lang="pt-BR" sz="2000" kern="1200" dirty="0"/>
        </a:p>
      </dsp:txBody>
      <dsp:txXfrm>
        <a:off x="54152" y="763801"/>
        <a:ext cx="5424891" cy="1001002"/>
      </dsp:txXfrm>
    </dsp:sp>
    <dsp:sp modelId="{8B48CDFE-D4DA-4FD9-BC01-1623231FA07B}">
      <dsp:nvSpPr>
        <dsp:cNvPr id="0" name=""/>
        <dsp:cNvSpPr/>
      </dsp:nvSpPr>
      <dsp:spPr>
        <a:xfrm>
          <a:off x="0" y="1876555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Cliente amante de música/cinema</a:t>
          </a:r>
          <a:endParaRPr lang="pt-BR" sz="2000" kern="1200" dirty="0"/>
        </a:p>
      </dsp:txBody>
      <dsp:txXfrm>
        <a:off x="54152" y="1930707"/>
        <a:ext cx="5424891" cy="1001002"/>
      </dsp:txXfrm>
    </dsp:sp>
    <dsp:sp modelId="{58796546-0AE7-4F59-81F4-05905976B6FC}">
      <dsp:nvSpPr>
        <dsp:cNvPr id="0" name=""/>
        <dsp:cNvSpPr/>
      </dsp:nvSpPr>
      <dsp:spPr>
        <a:xfrm>
          <a:off x="0" y="3043461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Gosta de música, filmes e séries, valoriza qualidade de som, usa o celular para entretenimento, compartilha momentos com amigos/família.</a:t>
          </a:r>
        </a:p>
      </dsp:txBody>
      <dsp:txXfrm>
        <a:off x="54152" y="3097613"/>
        <a:ext cx="5424891" cy="1001002"/>
      </dsp:txXfrm>
    </dsp:sp>
    <dsp:sp modelId="{25254F63-AA42-4FF0-ADB7-4A442A2640A9}">
      <dsp:nvSpPr>
        <dsp:cNvPr id="0" name=""/>
        <dsp:cNvSpPr/>
      </dsp:nvSpPr>
      <dsp:spPr>
        <a:xfrm>
          <a:off x="0" y="4210368"/>
          <a:ext cx="5533195" cy="11093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Busca momentos de lazer com </a:t>
          </a:r>
          <a:r>
            <a:rPr lang="pt-BR" sz="2000" b="1" kern="1200" dirty="0"/>
            <a:t>qualidade, imersão e continuidade.</a:t>
          </a:r>
        </a:p>
      </dsp:txBody>
      <dsp:txXfrm>
        <a:off x="54152" y="4264520"/>
        <a:ext cx="5424891" cy="100100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39"/>
          <a:ext cx="674370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experiência completa</a:t>
          </a:r>
          <a:endParaRPr lang="pt-BR" sz="2400" kern="1200" dirty="0"/>
        </a:p>
      </dsp:txBody>
      <dsp:txXfrm>
        <a:off x="18016" y="18155"/>
        <a:ext cx="6707668" cy="33302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44EE-3BB4-4FA1-AF3D-FFA82758E097}">
      <dsp:nvSpPr>
        <dsp:cNvPr id="0" name=""/>
        <dsp:cNvSpPr/>
      </dsp:nvSpPr>
      <dsp:spPr>
        <a:xfrm>
          <a:off x="0" y="20419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Cenário: </a:t>
          </a:r>
          <a:endParaRPr lang="pt-BR" sz="2200" kern="1200" dirty="0"/>
        </a:p>
      </dsp:txBody>
      <dsp:txXfrm>
        <a:off x="59567" y="79986"/>
        <a:ext cx="4868629" cy="1101102"/>
      </dsp:txXfrm>
    </dsp:sp>
    <dsp:sp modelId="{8B48CDFE-D4DA-4FD9-BC01-1623231FA07B}">
      <dsp:nvSpPr>
        <dsp:cNvPr id="0" name=""/>
        <dsp:cNvSpPr/>
      </dsp:nvSpPr>
      <dsp:spPr>
        <a:xfrm>
          <a:off x="0" y="1304016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Cliente Ocupado / Doméstico</a:t>
          </a:r>
        </a:p>
      </dsp:txBody>
      <dsp:txXfrm>
        <a:off x="59567" y="1363583"/>
        <a:ext cx="4868629" cy="1101102"/>
      </dsp:txXfrm>
    </dsp:sp>
    <dsp:sp modelId="{58796546-0AE7-4F59-81F4-05905976B6FC}">
      <dsp:nvSpPr>
        <dsp:cNvPr id="0" name=""/>
        <dsp:cNvSpPr/>
      </dsp:nvSpPr>
      <dsp:spPr>
        <a:xfrm>
          <a:off x="0" y="2587613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Falta de tempo no dia a dia, quer praticidade, Interesse por tecnologia, busca conforto e segurança.</a:t>
          </a:r>
        </a:p>
      </dsp:txBody>
      <dsp:txXfrm>
        <a:off x="59567" y="2647180"/>
        <a:ext cx="4868629" cy="1101102"/>
      </dsp:txXfrm>
    </dsp:sp>
    <dsp:sp modelId="{25254F63-AA42-4FF0-ADB7-4A442A2640A9}">
      <dsp:nvSpPr>
        <dsp:cNvPr id="0" name=""/>
        <dsp:cNvSpPr/>
      </dsp:nvSpPr>
      <dsp:spPr>
        <a:xfrm>
          <a:off x="0" y="3871209"/>
          <a:ext cx="4987763" cy="122023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-295587"/>
                <a:satOff val="3892"/>
                <a:lumOff val="233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295587"/>
                <a:satOff val="3892"/>
                <a:lumOff val="233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Rotina corrida, pouco tempo e busca por </a:t>
          </a:r>
          <a:r>
            <a:rPr lang="pt-BR" sz="2200" b="1" kern="1200" dirty="0"/>
            <a:t>praticidade, controle e segurança.</a:t>
          </a:r>
        </a:p>
      </dsp:txBody>
      <dsp:txXfrm>
        <a:off x="59567" y="3930776"/>
        <a:ext cx="4868629" cy="1101102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E9AD8-572E-42E5-B410-38BAECC271B0}">
      <dsp:nvSpPr>
        <dsp:cNvPr id="0" name=""/>
        <dsp:cNvSpPr/>
      </dsp:nvSpPr>
      <dsp:spPr>
        <a:xfrm>
          <a:off x="0" y="139"/>
          <a:ext cx="6743700" cy="36905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Mais que produto: casa inteligente funcional</a:t>
          </a:r>
          <a:endParaRPr lang="pt-BR" sz="2400" kern="1200" dirty="0"/>
        </a:p>
      </dsp:txBody>
      <dsp:txXfrm>
        <a:off x="18016" y="18155"/>
        <a:ext cx="6707668" cy="333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DAEB7-A403-484B-AF3D-532ECFF40C65}">
      <dsp:nvSpPr>
        <dsp:cNvPr id="0" name=""/>
        <dsp:cNvSpPr/>
      </dsp:nvSpPr>
      <dsp:spPr>
        <a:xfrm>
          <a:off x="0" y="0"/>
          <a:ext cx="7789334" cy="13127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Lembre-se: Escutar, conectar e acompanhar faz toda a diferença na venda!</a:t>
          </a:r>
        </a:p>
      </dsp:txBody>
      <dsp:txXfrm>
        <a:off x="64083" y="64083"/>
        <a:ext cx="7661168" cy="11845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FA699-2165-48FA-BF23-3A8666FCC5A2}">
      <dsp:nvSpPr>
        <dsp:cNvPr id="0" name=""/>
        <dsp:cNvSpPr/>
      </dsp:nvSpPr>
      <dsp:spPr>
        <a:xfrm>
          <a:off x="729683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Conhecer os acessórios e suas funções </a:t>
          </a:r>
        </a:p>
      </dsp:txBody>
      <dsp:txXfrm>
        <a:off x="764815" y="35548"/>
        <a:ext cx="2328728" cy="1129232"/>
      </dsp:txXfrm>
    </dsp:sp>
    <dsp:sp modelId="{1059B7F1-2711-47FD-AFEF-FEA3DAF77B19}">
      <dsp:nvSpPr>
        <dsp:cNvPr id="0" name=""/>
        <dsp:cNvSpPr/>
      </dsp:nvSpPr>
      <dsp:spPr>
        <a:xfrm>
          <a:off x="3728424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Pensar em combinações (kits) </a:t>
          </a:r>
        </a:p>
      </dsp:txBody>
      <dsp:txXfrm>
        <a:off x="3763556" y="35548"/>
        <a:ext cx="2328728" cy="1129232"/>
      </dsp:txXfrm>
    </dsp:sp>
    <dsp:sp modelId="{DC9402E6-FF15-4523-A141-A933D2D578FF}">
      <dsp:nvSpPr>
        <dsp:cNvPr id="0" name=""/>
        <dsp:cNvSpPr/>
      </dsp:nvSpPr>
      <dsp:spPr>
        <a:xfrm>
          <a:off x="6727165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Revisar novidades e lançamentos</a:t>
          </a:r>
        </a:p>
      </dsp:txBody>
      <dsp:txXfrm>
        <a:off x="6762297" y="35548"/>
        <a:ext cx="2328728" cy="11292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18663-8BA8-46D7-A4A1-269A840B8634}">
      <dsp:nvSpPr>
        <dsp:cNvPr id="0" name=""/>
        <dsp:cNvSpPr/>
      </dsp:nvSpPr>
      <dsp:spPr>
        <a:xfrm>
          <a:off x="0" y="148972"/>
          <a:ext cx="9745980" cy="6715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Antes mesmo do cliente chegar, você já precisa estar preparado.</a:t>
          </a:r>
        </a:p>
      </dsp:txBody>
      <dsp:txXfrm>
        <a:off x="32784" y="181756"/>
        <a:ext cx="9680412" cy="606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FA699-2165-48FA-BF23-3A8666FCC5A2}">
      <dsp:nvSpPr>
        <dsp:cNvPr id="0" name=""/>
        <dsp:cNvSpPr/>
      </dsp:nvSpPr>
      <dsp:spPr>
        <a:xfrm>
          <a:off x="1804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Entender a rotina antes de oferecer </a:t>
          </a:r>
        </a:p>
      </dsp:txBody>
      <dsp:txXfrm>
        <a:off x="32179" y="112000"/>
        <a:ext cx="2013404" cy="976327"/>
      </dsp:txXfrm>
    </dsp:sp>
    <dsp:sp modelId="{1059B7F1-2711-47FD-AFEF-FEA3DAF77B19}">
      <dsp:nvSpPr>
        <dsp:cNvPr id="0" name=""/>
        <dsp:cNvSpPr/>
      </dsp:nvSpPr>
      <dsp:spPr>
        <a:xfrm>
          <a:off x="2594497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Conectar produto com necessidade </a:t>
          </a:r>
        </a:p>
      </dsp:txBody>
      <dsp:txXfrm>
        <a:off x="2624872" y="112000"/>
        <a:ext cx="2013404" cy="976327"/>
      </dsp:txXfrm>
    </dsp:sp>
    <dsp:sp modelId="{DC9402E6-FF15-4523-A141-A933D2D578FF}">
      <dsp:nvSpPr>
        <dsp:cNvPr id="0" name=""/>
        <dsp:cNvSpPr/>
      </dsp:nvSpPr>
      <dsp:spPr>
        <a:xfrm>
          <a:off x="5187190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Apresentar acessórios como solução (não como extra) </a:t>
          </a:r>
        </a:p>
      </dsp:txBody>
      <dsp:txXfrm>
        <a:off x="5217565" y="112000"/>
        <a:ext cx="2013404" cy="976327"/>
      </dsp:txXfrm>
    </dsp:sp>
    <dsp:sp modelId="{AEB9BB6F-9F56-4F49-9642-F00C3E264F9C}">
      <dsp:nvSpPr>
        <dsp:cNvPr id="0" name=""/>
        <dsp:cNvSpPr/>
      </dsp:nvSpPr>
      <dsp:spPr>
        <a:xfrm>
          <a:off x="7779883" y="81625"/>
          <a:ext cx="2074154" cy="10370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Construir uma proposta completa (kit)</a:t>
          </a:r>
        </a:p>
      </dsp:txBody>
      <dsp:txXfrm>
        <a:off x="7810258" y="112000"/>
        <a:ext cx="2013404" cy="9763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C18D4-24DC-4185-8604-3045B14EE39F}">
      <dsp:nvSpPr>
        <dsp:cNvPr id="0" name=""/>
        <dsp:cNvSpPr/>
      </dsp:nvSpPr>
      <dsp:spPr>
        <a:xfrm>
          <a:off x="0" y="7786"/>
          <a:ext cx="10036904" cy="1123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 err="1"/>
            <a:t>Ponto-chave</a:t>
          </a:r>
          <a:r>
            <a:rPr lang="pt-BR" sz="2800" b="1" kern="1200" dirty="0"/>
            <a:t>: </a:t>
          </a:r>
          <a:r>
            <a:rPr lang="pt-BR" sz="2800" b="0" kern="1200" dirty="0"/>
            <a:t>não ofereça item solto. Construa uma proposta completa, que faça sentido.</a:t>
          </a:r>
        </a:p>
      </dsp:txBody>
      <dsp:txXfrm>
        <a:off x="54830" y="62616"/>
        <a:ext cx="9927244" cy="10135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FA699-2165-48FA-BF23-3A8666FCC5A2}">
      <dsp:nvSpPr>
        <dsp:cNvPr id="0" name=""/>
        <dsp:cNvSpPr/>
      </dsp:nvSpPr>
      <dsp:spPr>
        <a:xfrm>
          <a:off x="729683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Confirmar que o cliente saiu com solução completa</a:t>
          </a:r>
        </a:p>
      </dsp:txBody>
      <dsp:txXfrm>
        <a:off x="764815" y="35548"/>
        <a:ext cx="2328728" cy="1129232"/>
      </dsp:txXfrm>
    </dsp:sp>
    <dsp:sp modelId="{1059B7F1-2711-47FD-AFEF-FEA3DAF77B19}">
      <dsp:nvSpPr>
        <dsp:cNvPr id="0" name=""/>
        <dsp:cNvSpPr/>
      </dsp:nvSpPr>
      <dsp:spPr>
        <a:xfrm>
          <a:off x="3728424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Reforçar benefícios do que foi adquirido</a:t>
          </a:r>
        </a:p>
      </dsp:txBody>
      <dsp:txXfrm>
        <a:off x="3763556" y="35548"/>
        <a:ext cx="2328728" cy="1129232"/>
      </dsp:txXfrm>
    </dsp:sp>
    <dsp:sp modelId="{DC9402E6-FF15-4523-A141-A933D2D578FF}">
      <dsp:nvSpPr>
        <dsp:cNvPr id="0" name=""/>
        <dsp:cNvSpPr/>
      </dsp:nvSpPr>
      <dsp:spPr>
        <a:xfrm>
          <a:off x="6727165" y="416"/>
          <a:ext cx="2398992" cy="1199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Registrar informações para futuras oportunidades</a:t>
          </a:r>
        </a:p>
      </dsp:txBody>
      <dsp:txXfrm>
        <a:off x="6762297" y="35548"/>
        <a:ext cx="2328728" cy="1129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4EE20-057A-44BF-8D11-4DF49C57BA6F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D6A4-3624-49D2-93E1-7C845E096D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66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026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DFDF1-5E2A-6C13-E9E7-765400BA2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57BEDD3-2B44-D783-A2AD-1E4E97270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48EEBA3-D95B-0A55-5C89-E3D4C802A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1" dirty="0"/>
              <a:t>Implicação: </a:t>
            </a:r>
            <a:r>
              <a:rPr lang="pt-BR" dirty="0"/>
              <a:t>Mostre as consequências negativas de não resolver o problema. </a:t>
            </a:r>
          </a:p>
          <a:p>
            <a:r>
              <a:rPr lang="pt-BR" dirty="0"/>
              <a:t>Problema pequeno vira grande quando dói no resultado.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Continuar a dinâmica:</a:t>
            </a:r>
          </a:p>
          <a:p>
            <a:r>
              <a:rPr lang="pt-BR" sz="1200" b="1" dirty="0"/>
              <a:t>E quando a bateria acaba, isso atrapalha seu trabalho?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Perder foco na reunião impacta sua imagem profissional?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Não acompanhar seu desempenho atrasa seus resultados?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Esquecer aparelhos ligados já gerou gasto desnecessário?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F068F9-82E2-E99D-7937-47B8680F0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805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979D-812E-8C90-7974-6512F6A20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8BD7C2-8D6A-5417-D45D-775419C61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A12DF4-45EA-E3F2-A5CC-A5D510394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dirty="0"/>
          </a:p>
          <a:p>
            <a:r>
              <a:rPr lang="pt-BR" dirty="0"/>
              <a:t>Perguntas: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Se existisse uma forma de evitar esse aperto com bateria, faria sentido?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Ter mais foco nas reuniões ajudaria no seu dia?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Controlar sua casa pelo celular traria mais praticidade?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Monitorar sua evolução no treino te motivaria mais?</a:t>
            </a:r>
          </a:p>
          <a:p>
            <a:endParaRPr lang="pt-BR" dirty="0"/>
          </a:p>
          <a:p>
            <a:r>
              <a:rPr lang="pt-BR" dirty="0"/>
              <a:t>Percebem o padrão? Nós não empurramos nada. Nós mostramos soluções que fazem o cliente pedir por elas.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00CA17-1E37-DD9E-E050-AA6DFE940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39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vez de vender itens separados, pense assim:</a:t>
            </a:r>
          </a:p>
          <a:p>
            <a:r>
              <a:rPr lang="pt-BR" b="1" dirty="0"/>
              <a:t>Estrutura do Kit</a:t>
            </a:r>
          </a:p>
          <a:p>
            <a:r>
              <a:rPr lang="pt-BR" b="1" dirty="0"/>
              <a:t>1. Item principal (essencial)</a:t>
            </a:r>
            <a:br>
              <a:rPr lang="pt-BR" dirty="0"/>
            </a:br>
            <a:r>
              <a:rPr lang="pt-BR" dirty="0"/>
              <a:t>Resolve a dor principal do cliente</a:t>
            </a:r>
          </a:p>
          <a:p>
            <a:r>
              <a:rPr lang="pt-BR" b="1" dirty="0"/>
              <a:t>2. Item complementar (valor agregado)</a:t>
            </a:r>
          </a:p>
          <a:p>
            <a:r>
              <a:rPr lang="pt-BR" dirty="0"/>
              <a:t>Melhora a experiência e evita frustrações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1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</a:t>
            </a:r>
            <a:r>
              <a:rPr lang="pt-BR" b="1" dirty="0"/>
              <a:t>Regra de ouro</a:t>
            </a:r>
          </a:p>
          <a:p>
            <a:r>
              <a:rPr lang="pt-BR" dirty="0"/>
              <a:t>Se faz sentido → parece ajuda</a:t>
            </a:r>
            <a:br>
              <a:rPr lang="pt-BR" dirty="0"/>
            </a:br>
            <a:r>
              <a:rPr lang="pt-BR" dirty="0"/>
              <a:t>Se não faz → parece venda forçada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312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dirty="0"/>
          </a:p>
          <a:p>
            <a:r>
              <a:rPr lang="pt-BR" b="1" dirty="0"/>
              <a:t>Desafio da atividade:</a:t>
            </a:r>
            <a:br>
              <a:rPr lang="pt-BR" b="1" dirty="0"/>
            </a:br>
            <a:br>
              <a:rPr lang="pt-BR" b="1" dirty="0"/>
            </a:br>
            <a:r>
              <a:rPr lang="pt-BR" b="1" dirty="0"/>
              <a:t>Leitura do cenário (para o vendedor pensar)</a:t>
            </a:r>
          </a:p>
          <a:p>
            <a:r>
              <a:rPr lang="pt-BR" dirty="0"/>
              <a:t>Alta dependência do celular </a:t>
            </a:r>
          </a:p>
          <a:p>
            <a:r>
              <a:rPr lang="pt-BR" dirty="0"/>
              <a:t>Uso intenso ao longo do dia </a:t>
            </a:r>
          </a:p>
          <a:p>
            <a:r>
              <a:rPr lang="pt-BR" dirty="0"/>
              <a:t>Mobilidade constante </a:t>
            </a:r>
          </a:p>
          <a:p>
            <a:endParaRPr lang="pt-BR" dirty="0"/>
          </a:p>
          <a:p>
            <a:r>
              <a:rPr lang="pt-BR" dirty="0"/>
              <a:t>Pedir para que os vendedores coloquem no chat a resposta sobre:</a:t>
            </a:r>
          </a:p>
          <a:p>
            <a:r>
              <a:rPr lang="pt-BR" b="1" dirty="0"/>
              <a:t>Dor principal</a:t>
            </a:r>
            <a:r>
              <a:rPr lang="pt-BR" dirty="0"/>
              <a:t>: ( dar um tempo para que eles respondam)</a:t>
            </a:r>
          </a:p>
          <a:p>
            <a:endParaRPr lang="pt-BR" b="1" dirty="0"/>
          </a:p>
          <a:p>
            <a:r>
              <a:rPr lang="pt-BR" b="1" dirty="0"/>
              <a:t>Resposta: ficar sem bateria + perder qualidade nas reuniões</a:t>
            </a:r>
            <a:r>
              <a:rPr lang="pt-BR" dirty="0"/>
              <a:t> </a:t>
            </a:r>
          </a:p>
          <a:p>
            <a:r>
              <a:rPr lang="pt-BR" dirty="0"/>
              <a:t>Aqui não é sobre produto.</a:t>
            </a:r>
            <a:br>
              <a:rPr lang="pt-BR" dirty="0"/>
            </a:br>
            <a:r>
              <a:rPr lang="pt-BR" dirty="0"/>
              <a:t>É sobre </a:t>
            </a:r>
            <a:r>
              <a:rPr lang="pt-BR" b="1" dirty="0"/>
              <a:t>continuidade + performance profissional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998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</a:t>
            </a:r>
          </a:p>
          <a:p>
            <a:endParaRPr lang="pt-BR" dirty="0"/>
          </a:p>
          <a:p>
            <a:r>
              <a:rPr lang="pt-BR" dirty="0"/>
              <a:t>Como apresentar o kit?</a:t>
            </a:r>
          </a:p>
          <a:p>
            <a:r>
              <a:rPr lang="pt-BR" dirty="0"/>
              <a:t>Pelo que você me contou, o seu maior desafio é não ficar sem bateria no meio das reuniões, certo?</a:t>
            </a:r>
          </a:p>
          <a:p>
            <a:r>
              <a:rPr lang="pt-BR" dirty="0"/>
              <a:t>Então isso aqui resolve direto esse ponto (Power bank).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380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endParaRPr lang="pt-BR" dirty="0"/>
          </a:p>
          <a:p>
            <a:r>
              <a:rPr lang="pt-BR" dirty="0"/>
              <a:t>(Continuação)</a:t>
            </a:r>
          </a:p>
          <a:p>
            <a:r>
              <a:rPr lang="pt-BR" dirty="0"/>
              <a:t>Pra garantir que suas reuniões tenham qualidade, mesmo fora de ambientes controlados, esse headset faz muita diferença.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965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endParaRPr lang="pt-BR" dirty="0"/>
          </a:p>
          <a:p>
            <a:r>
              <a:rPr lang="pt-BR" dirty="0"/>
              <a:t>(continuação)</a:t>
            </a:r>
          </a:p>
          <a:p>
            <a:endParaRPr lang="pt-BR" dirty="0"/>
          </a:p>
          <a:p>
            <a:r>
              <a:rPr lang="pt-BR" dirty="0"/>
              <a:t>E como você está sempre em movimento, esse carregador rápido te ajuda a recuperar bateria no caminho.</a:t>
            </a:r>
          </a:p>
          <a:p>
            <a:r>
              <a:rPr lang="pt-BR" dirty="0"/>
              <a:t>Assim você não precisa se preocupar com bateria nem com qualidade, funciona em qualquer lugar.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369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Você já resolveu o problema do cliente.</a:t>
            </a:r>
            <a:br>
              <a:rPr lang="pt-BR" dirty="0"/>
            </a:br>
            <a:r>
              <a:rPr lang="pt-BR" dirty="0"/>
              <a:t>Agora a pergunta é: como deixar isso ainda melhor?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BAC75-1D39-2CE6-459D-89E3C8BE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DE7B2B2-F87A-E8C8-3F03-56E8A53C7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A528A66-813D-C473-F144-26704D738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 err="1"/>
              <a:t>Upsell</a:t>
            </a:r>
            <a:r>
              <a:rPr lang="pt-BR" dirty="0"/>
              <a:t> não é empurrar algo mais </a:t>
            </a:r>
            <a:r>
              <a:rPr lang="pt-BR" dirty="0" err="1"/>
              <a:t>caro.É</a:t>
            </a:r>
            <a:r>
              <a:rPr lang="pt-BR" dirty="0"/>
              <a:t> mostrar uma opção melhor para o que ele já quer.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DE01D8-2FFD-E5B0-8DDF-82A89A3FB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98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94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64F64-A390-57E1-95BD-ED8B41BD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8D5123-4238-5AB9-8374-EB5AB5836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366279-BAA1-C20C-754C-79AFDDCCC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Aqui você não muda a escolha do cliente…</a:t>
            </a:r>
            <a:br>
              <a:rPr lang="pt-BR" dirty="0"/>
            </a:br>
            <a:r>
              <a:rPr lang="pt-BR" dirty="0"/>
              <a:t>você melhora o uso dela no dia a dia.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B058E6-111C-3660-B123-C186CEBF7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746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</a:p>
          <a:p>
            <a:endParaRPr lang="pt-BR" dirty="0"/>
          </a:p>
          <a:p>
            <a:r>
              <a:rPr lang="pt-BR" dirty="0"/>
              <a:t>Os clientes Claro ainda tem acesso ao Claro Clube com benefícios e vantagens que complementam a experiência.</a:t>
            </a:r>
          </a:p>
          <a:p>
            <a:r>
              <a:rPr lang="pt-BR" dirty="0"/>
              <a:t>Ou seja, além da solução completa, ainda aproveita benefícios exclusivos.</a:t>
            </a:r>
          </a:p>
          <a:p>
            <a:endParaRPr lang="pt-BR" dirty="0"/>
          </a:p>
          <a:p>
            <a:r>
              <a:rPr lang="pt-BR" b="1" dirty="0"/>
              <a:t>Como usar na venda?</a:t>
            </a:r>
          </a:p>
          <a:p>
            <a:r>
              <a:rPr lang="pt-BR" dirty="0"/>
              <a:t> Não apresente no começo</a:t>
            </a:r>
          </a:p>
          <a:p>
            <a:r>
              <a:rPr lang="pt-BR" dirty="0"/>
              <a:t> Use no final como reforço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829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dirty="0"/>
              <a:t>Agora a gente vai sair da teoria e montar uma solução de verdade.</a:t>
            </a:r>
          </a:p>
          <a:p>
            <a:r>
              <a:rPr lang="pt-BR" dirty="0"/>
              <a:t>Primeiro perfil: cliente fitness e ativo. Quero ver como vocês pensam como vendedores consultivos.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62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dirty="0"/>
          </a:p>
          <a:p>
            <a:r>
              <a:rPr lang="pt-BR" dirty="0"/>
              <a:t>Quando a cliente menciona atividades físicas, o vendedor pode explorar a conversa com perguntas como: (dar espaço para que os vendedores deem as sugestões)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“Você costuma correr ouvindo música?”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“Gosta de acompanhar desempenho ou distância?”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dirty="0"/>
              <a:t>Conduza para: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desempenho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evolução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praticidade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motivação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dirty="0"/>
              <a:t>A partir disso, duas soluções podem aparecer naturalmente. </a:t>
            </a:r>
          </a:p>
          <a:p>
            <a:r>
              <a:rPr lang="pt-BR" b="1" dirty="0"/>
              <a:t>Pergunta para o grupo: </a:t>
            </a:r>
            <a:r>
              <a:rPr lang="pt-BR" dirty="0"/>
              <a:t>Qual acessório resolve a principal necessidade dessa cliente?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774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Outras funções: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Acompanha seu sono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Controle de música direto no relógio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Veja chamadas e responda mensagens</a:t>
            </a:r>
            <a:r>
              <a:rPr lang="pt-BR" dirty="0"/>
              <a:t> pelo pulso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“Um smartwatch ajuda a acompanhar batimento, calorias e tempo de treino sem precisar pegar o celular.”</a:t>
            </a:r>
          </a:p>
          <a:p>
            <a:r>
              <a:rPr lang="pt-BR" dirty="0"/>
              <a:t>Aqui o acessório entra como </a:t>
            </a:r>
            <a:r>
              <a:rPr lang="pt-BR" b="1" dirty="0"/>
              <a:t>ferramenta para o estilo de vida do cliente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490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A6AA-E06D-5F73-F07D-4FF1D525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CD68C32-C066-15DA-760B-CD1A00DCA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4523F6-95A4-146B-FE1B-634109448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a contribuição dos vendedores para essa pergunta.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C2C29A-4033-25B3-5CF3-CF6C55B39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688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Fones de Ouvido Bluetooth </a:t>
            </a:r>
            <a:r>
              <a:rPr lang="pt-B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In-ear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ideais por serem discretos e permitirem total liberdade de movimento durante os exercícios, sem que o cliente perceba que os está usando.</a:t>
            </a:r>
          </a:p>
          <a:p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detalhes do produto: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Visual minimalista e sofisticado</a:t>
            </a:r>
            <a:r>
              <a:rPr lang="pt-BR" dirty="0"/>
              <a:t> para o dia a 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Som profundo e multidirecional</a:t>
            </a:r>
            <a:r>
              <a:rPr lang="pt-BR" dirty="0"/>
              <a:t> que preenche o ambiente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 dirty="0"/>
              <a:t>Cancelamento Ativo de Ruído</a:t>
            </a:r>
            <a:r>
              <a:rPr lang="pt-BR" dirty="0"/>
              <a:t> para menos distrações e mais imersão na sua música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713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DF32-9F1B-89BB-1153-B3E0748FB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74C1ED-0228-D479-F24E-A609AB85C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CCE13C-5101-ADA2-EAD0-4254CFDAD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Percebem? A gente não vendeu dois produtos. A gente montou uma solução que faz sentido pra rotina do cliente. E é por isso que funciona.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231E160-A623-B1E8-785D-31F4DEDFF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091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r>
              <a:rPr lang="pt-BR" b="0" dirty="0"/>
              <a:t>Equipamentos que elevam o jogo:</a:t>
            </a:r>
            <a:br>
              <a:rPr lang="pt-BR" b="0" dirty="0"/>
            </a:br>
            <a:br>
              <a:rPr lang="pt-BR" b="0" dirty="0"/>
            </a:br>
            <a:r>
              <a:rPr lang="pt-BR" b="0" dirty="0"/>
              <a:t>Para esse público, o acessório não é opcional. Ele </a:t>
            </a:r>
            <a:r>
              <a:rPr lang="pt-BR" b="1" dirty="0"/>
              <a:t>impacta diretamente a experiência.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104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endParaRPr lang="pt-BR" b="0" dirty="0"/>
          </a:p>
          <a:p>
            <a:r>
              <a:rPr lang="pt-BR" b="0" dirty="0"/>
              <a:t>Mais características do produto:</a:t>
            </a:r>
          </a:p>
          <a:p>
            <a:endParaRPr lang="pt-B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/>
              <a:t>Mais conforto e precisão no controle;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0" dirty="0"/>
              <a:t>Formato semelhante aos controles tradicionais;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15 botões + </a:t>
            </a:r>
            <a:r>
              <a:rPr lang="pt-BR" dirty="0" err="1"/>
              <a:t>D-Pad</a:t>
            </a:r>
            <a:r>
              <a:rPr lang="pt-BR" dirty="0"/>
              <a:t> (4 direcionais);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LED indicador de pareamento e nível de bateria</a:t>
            </a:r>
            <a:endParaRPr lang="pt-BR" b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11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06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C7B78-D306-4CAB-D222-EA253E4D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FADF3D-04D5-90B6-B73A-07F1FD103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0E72D0-D8BF-0B04-CF42-2030C7460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a contribuição dos vendedores para essa pergunta.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2D34AC-FBEC-D766-2B68-CBB458551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082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742EC-E813-C796-2177-86CF562C7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DA3F52-504F-3587-3473-E66DE1DD2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F561B1-C40E-FAF3-488E-52275267F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Não venda só como “teclado e mouse”. Venda como: um combo que transforma o setup: </a:t>
            </a:r>
            <a:r>
              <a:rPr lang="pt-BR" b="1" dirty="0"/>
              <a:t>mais estilo, mais conforto e mais produtividade no dia a dia.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B8D205-D615-609F-827A-0CF943412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554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FB0B6-F4E1-50FB-DE66-80863085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C272B7-C127-B436-F188-5FDC1F2C1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FABA8F-9E52-7C2B-DA43-76CEFE0A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Para o gamer, o acessório não melhora só o jogo: </a:t>
            </a:r>
            <a:r>
              <a:rPr lang="pt-BR" b="1" dirty="0"/>
              <a:t>melhora o resultado dentro do jogo.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39E6DEA-65F1-9558-D288-DB8D522A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519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08BBF-F6E6-0A76-EE93-83BB35965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9B917A7-8B72-94CA-6D53-B50593C70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190981-6CED-88AA-DFE2-684362B48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r>
              <a:rPr lang="pt-BR" b="1" dirty="0"/>
              <a:t>Como identificar esse perfil?</a:t>
            </a:r>
          </a:p>
          <a:p>
            <a:r>
              <a:rPr lang="pt-BR" dirty="0"/>
              <a:t>O cliente normalmente fala sobre: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Música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Filmes e séries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Momentos em casa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Reuniões com amigos ou família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3E2734-E4D4-E319-FBBE-DC1A403F9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232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B273-381D-121F-6E26-5362FF80C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50D4FE-994F-9B8E-0394-52AB29E6D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44DF3A-74FE-108B-9F0D-270C7EB8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</a:p>
          <a:p>
            <a:endParaRPr lang="pt-BR" b="0" dirty="0"/>
          </a:p>
          <a:p>
            <a:r>
              <a:rPr lang="pt-BR" b="0" dirty="0"/>
              <a:t>Cliente curte música? </a:t>
            </a:r>
          </a:p>
          <a:p>
            <a:endParaRPr lang="pt-BR" b="0" dirty="0"/>
          </a:p>
          <a:p>
            <a:r>
              <a:rPr lang="pt-BR" b="0" dirty="0"/>
              <a:t>Então mostra isso aqui…</a:t>
            </a:r>
            <a:r>
              <a:rPr lang="pt-BR" b="1" dirty="0"/>
              <a:t>JBL </a:t>
            </a:r>
            <a:r>
              <a:rPr lang="pt-BR" b="1" dirty="0" err="1"/>
              <a:t>Boombox</a:t>
            </a:r>
            <a:r>
              <a:rPr lang="pt-BR" b="1" dirty="0"/>
              <a:t> 4</a:t>
            </a:r>
          </a:p>
          <a:p>
            <a:r>
              <a:rPr lang="pt-BR" b="0" dirty="0"/>
              <a:t>Som gigante com graves pesados (JBL Pro </a:t>
            </a:r>
            <a:r>
              <a:rPr lang="pt-BR" b="0" dirty="0" err="1"/>
              <a:t>Sound</a:t>
            </a:r>
            <a:r>
              <a:rPr lang="pt-BR" b="0" dirty="0"/>
              <a:t>)</a:t>
            </a:r>
          </a:p>
          <a:p>
            <a:r>
              <a:rPr lang="pt-BR" b="0" dirty="0"/>
              <a:t>AI </a:t>
            </a:r>
            <a:r>
              <a:rPr lang="pt-BR" b="0" dirty="0" err="1"/>
              <a:t>Sound</a:t>
            </a:r>
            <a:r>
              <a:rPr lang="pt-BR" b="0" dirty="0"/>
              <a:t> </a:t>
            </a:r>
            <a:r>
              <a:rPr lang="pt-BR" b="0" dirty="0" err="1"/>
              <a:t>Boost</a:t>
            </a:r>
            <a:r>
              <a:rPr lang="pt-BR" b="0" dirty="0"/>
              <a:t> → som potente sem distorção</a:t>
            </a:r>
          </a:p>
          <a:p>
            <a:r>
              <a:rPr lang="pt-BR" b="0" dirty="0"/>
              <a:t>Até 34h de bateria → festa o dia inteiro</a:t>
            </a:r>
          </a:p>
          <a:p>
            <a:r>
              <a:rPr lang="pt-BR" b="0" dirty="0"/>
              <a:t>À prova d’água e poeira (IP68)</a:t>
            </a:r>
          </a:p>
          <a:p>
            <a:r>
              <a:rPr lang="pt-BR" b="0" dirty="0"/>
              <a:t>Portátil → leva pra praia, churrasco, viagem</a:t>
            </a:r>
          </a:p>
          <a:p>
            <a:r>
              <a:rPr lang="pt-BR" b="0" dirty="0"/>
              <a:t>Tradução pro cliente: “Essa aqui é pra quem gosta de som de verdade. Dura o dia todo e você pode levar pra qualquer lugar.”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0381B4-9ABC-2B3B-6576-DE6F195A9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757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a contribuição dos vendedores para essa pergunta.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9794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Função: Garantir continuidade da experiência</a:t>
            </a:r>
          </a:p>
          <a:p>
            <a:r>
              <a:rPr lang="pt-BR" dirty="0"/>
              <a:t>✔ Evita interrupções</a:t>
            </a:r>
          </a:p>
          <a:p>
            <a:r>
              <a:rPr lang="pt-BR" dirty="0"/>
              <a:t>✔ Recarga rápida</a:t>
            </a:r>
          </a:p>
          <a:p>
            <a:r>
              <a:rPr lang="pt-BR" dirty="0"/>
              <a:t>✔ Mais tempo de uso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584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E4006-EC61-F11B-5CFC-BEF7EC534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4EEB36-C27F-0167-CE7E-AA74AB0A9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A78C60-4CE3-FB04-D691-B6BAFC804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Não é sobre som.</a:t>
            </a:r>
            <a:br>
              <a:rPr lang="pt-BR" dirty="0"/>
            </a:br>
            <a:r>
              <a:rPr lang="pt-BR" dirty="0"/>
              <a:t>É sobre não interromper o momento.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A00B02-3A4A-99B1-274B-051196B3F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404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1BC64-688D-687F-6457-3B5C9110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C5FCF4-D5B1-9955-4286-08A150464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5D395DA-0FB0-63C5-FBE3-B1C3F0557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010292-781C-A363-B7A0-67B342766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317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dirty="0"/>
          </a:p>
          <a:p>
            <a:r>
              <a:rPr lang="pt-BR" b="0" dirty="0"/>
              <a:t>Pedir a participação dos vendedores para apresentar as sugestões.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48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53E8-B4B0-8D5D-66BD-73F3CB48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97BAED0-486C-2B44-6E5B-559C054E7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F8C1C32-AB3B-E95C-C8A7-41991659E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Você conhece os acessórios que tem? Sabe pra que cada um serve na prática?</a:t>
            </a:r>
          </a:p>
          <a:p>
            <a:r>
              <a:rPr lang="pt-BR" dirty="0"/>
              <a:t>E mais… já pensou em combinações? Porque quando você já enxerga em formato de kit, a venda flui muito mais fácil.</a:t>
            </a:r>
          </a:p>
          <a:p>
            <a:r>
              <a:rPr lang="pt-BR" dirty="0"/>
              <a:t>E claro, ficar de olho nas novidades também ajuda porque cliente gosta de coisa nova, né?</a:t>
            </a:r>
          </a:p>
          <a:p>
            <a:endParaRPr lang="pt-BR" dirty="0"/>
          </a:p>
          <a:p>
            <a:r>
              <a:rPr lang="pt-BR" b="1" dirty="0"/>
              <a:t>Ache Aqui</a:t>
            </a:r>
            <a:endParaRPr lang="pt-BR" dirty="0"/>
          </a:p>
          <a:p>
            <a:r>
              <a:rPr lang="pt-BR" dirty="0"/>
              <a:t>A plataforma Ache Aqui é a ferramenta de apoio ao vendedor que reúne diversos conteúdos sobre variados assuntos.</a:t>
            </a:r>
          </a:p>
          <a:p>
            <a:r>
              <a:rPr lang="pt-BR" dirty="0"/>
              <a:t>Nela você pode consultar: procedimentos, notícias, práticas, promoções, ofertas e políticas da Claro.</a:t>
            </a:r>
          </a:p>
          <a:p>
            <a:r>
              <a:rPr lang="pt-BR" dirty="0"/>
              <a:t>O acesso é realizado de forma bem simples através do sistema Solar.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D1FD01-0983-B1AA-A19F-F25F87C15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766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/>
              <a:t>Conexão com a solução</a:t>
            </a:r>
          </a:p>
          <a:p>
            <a:r>
              <a:rPr lang="pt-BR" b="0" dirty="0"/>
              <a:t>Acessório sugerido:</a:t>
            </a:r>
            <a:br>
              <a:rPr lang="pt-BR" dirty="0"/>
            </a:br>
            <a:r>
              <a:rPr lang="pt-BR" b="1" dirty="0"/>
              <a:t>Aspirador Inteligente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Limpa a casa </a:t>
            </a:r>
            <a:r>
              <a:rPr lang="pt-BR" b="1" dirty="0"/>
              <a:t>automaticamente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Funciona mesmo </a:t>
            </a:r>
            <a:r>
              <a:rPr lang="pt-BR" b="1" dirty="0"/>
              <a:t>quando você não está em casa</a:t>
            </a: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Pode ser controlado </a:t>
            </a:r>
            <a:r>
              <a:rPr lang="pt-BR" b="1" dirty="0"/>
              <a:t>pelo celular</a:t>
            </a:r>
          </a:p>
          <a:p>
            <a:endParaRPr lang="pt-BR" dirty="0"/>
          </a:p>
          <a:p>
            <a:r>
              <a:rPr lang="pt-BR" dirty="0"/>
              <a:t>“Enquanto você resolve a vida lá fora, ele resolve a limpeza em casa.”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5646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pt-BR" b="1" dirty="0"/>
              <a:t>Tecnologia que facilita a rotina, onde o cliente estiver</a:t>
            </a:r>
            <a:endParaRPr lang="pt-BR" dirty="0"/>
          </a:p>
          <a:p>
            <a:r>
              <a:rPr lang="pt-BR" dirty="0"/>
              <a:t>São soluções que conectam conveniência, segurança, controle e automação, ajudando o cliente a simplificar tarefas, monitorar ambientes e ganhar mais autonomia no dia a dia.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7828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75B3-06A7-EF53-26FA-B0DEC8698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C13178-64E5-3D7B-6C5F-782388A9F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FA8DF0-A523-29B0-26DF-DEDA11FC7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Aqui é onde o kit brilha. Separado, são produtos. Juntos… viram uma solução completa que muda a rotina do cliente.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F5CD19-8F88-8056-F8EF-43446D783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9393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i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736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0" i="0" dirty="0"/>
          </a:p>
          <a:p>
            <a:r>
              <a:rPr lang="pt-BR" b="0" i="0" dirty="0"/>
              <a:t>Se vocês tiverem que resumir tudo que vimos hoje…não é sobre vender acessório.</a:t>
            </a:r>
          </a:p>
          <a:p>
            <a:r>
              <a:rPr lang="pt-BR" b="0" i="0" dirty="0"/>
              <a:t>É sobre entender o cliente, conectar com a rotina dele e montar uma solução que faça sentido.</a:t>
            </a:r>
          </a:p>
          <a:p>
            <a:r>
              <a:rPr lang="pt-BR" b="0" i="0" dirty="0"/>
              <a:t>Quando isso acontece… a venda deixa de ser esforço e vira consequência.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350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3902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B2E10-0286-4E4E-3068-68E075DF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BB6793-475C-7CAA-5201-6B24978EC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CA3165-D444-214F-AEF2-2C2B5DD36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1" dirty="0"/>
          </a:p>
          <a:p>
            <a:r>
              <a:rPr lang="pt-BR" b="0" dirty="0"/>
              <a:t>Resposta: MITO</a:t>
            </a:r>
          </a:p>
          <a:p>
            <a:endParaRPr lang="pt-BR" b="1" dirty="0"/>
          </a:p>
          <a:p>
            <a:r>
              <a:rPr lang="pt-BR" b="1" dirty="0"/>
              <a:t>Acessório não é extra.</a:t>
            </a:r>
          </a:p>
          <a:p>
            <a:endParaRPr lang="pt-BR" b="0" dirty="0"/>
          </a:p>
          <a:p>
            <a:r>
              <a:rPr lang="pt-BR" b="0" dirty="0"/>
              <a:t>Ele:</a:t>
            </a:r>
          </a:p>
          <a:p>
            <a:r>
              <a:rPr lang="pt-BR" b="0" dirty="0"/>
              <a:t>• melhora a experiência</a:t>
            </a:r>
          </a:p>
          <a:p>
            <a:r>
              <a:rPr lang="pt-BR" b="0" dirty="0"/>
              <a:t>• resolve necessidades do dia a dia</a:t>
            </a:r>
          </a:p>
          <a:p>
            <a:r>
              <a:rPr lang="pt-BR" b="0" dirty="0"/>
              <a:t>• aumenta o valor da venda</a:t>
            </a:r>
          </a:p>
          <a:p>
            <a:endParaRPr lang="pt-BR" b="0" dirty="0"/>
          </a:p>
          <a:p>
            <a:r>
              <a:rPr lang="pt-BR" b="0" dirty="0"/>
              <a:t>Vendedor tem que pensar em solução completa.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3AD6F0-9102-72D6-F43F-1D4BF54FD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1902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99328-01D5-C0E8-F0B4-250DC13A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A92137-547E-0F14-03C3-CD67AF4D4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961C8C-1A56-5CAE-A800-59D6C349D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C57018-6B95-6937-634E-5432A86CC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99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B171-25E4-36CD-7B42-BD9F407BC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A0F2D6-0FDA-8F7D-4FC6-401289650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80A995-2FC2-34B6-990A-1E5255F97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1" dirty="0"/>
          </a:p>
          <a:p>
            <a:r>
              <a:rPr lang="pt-BR" b="0" dirty="0"/>
              <a:t>Resposta: MITO</a:t>
            </a:r>
          </a:p>
          <a:p>
            <a:endParaRPr lang="pt-BR" dirty="0"/>
          </a:p>
          <a:p>
            <a:r>
              <a:rPr lang="pt-BR" dirty="0"/>
              <a:t>O cliente quer saber </a:t>
            </a:r>
            <a:r>
              <a:rPr lang="pt-BR" b="1" dirty="0"/>
              <a:t>como aquilo melhora a vida dele.</a:t>
            </a:r>
            <a:endParaRPr lang="pt-BR" dirty="0"/>
          </a:p>
          <a:p>
            <a:r>
              <a:rPr lang="pt-BR" dirty="0"/>
              <a:t>Exemplo:</a:t>
            </a:r>
          </a:p>
          <a:p>
            <a:r>
              <a:rPr lang="pt-BR" dirty="0"/>
              <a:t>❌ “Tem cancelamento de ruído.”</a:t>
            </a:r>
          </a:p>
          <a:p>
            <a:r>
              <a:rPr lang="pt-BR" dirty="0"/>
              <a:t>✔ “Ajuda você a focar nas reuniões sem barulho.”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634A34-B121-8D96-3AD3-17B61D8A0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3977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118D0-B3C8-BCD2-4393-B45B8AD34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786398-E6A6-4204-7776-2E08FA5C2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F7E5880-306F-4834-EC16-33C55E24B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D81658-0892-DC67-CBCB-22B323026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45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84648-B2B0-0CE7-5455-F140E579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653A3EE-8EB5-41A3-9A27-3FD262976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70557A-E942-7E84-63BC-815DA2175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Agora, no atendimento… aqui é onde muita gente erra. A gente fica ansioso pra oferecer, mas esquece de entender primeiro.</a:t>
            </a:r>
          </a:p>
          <a:p>
            <a:r>
              <a:rPr lang="pt-BR" dirty="0"/>
              <a:t>Então me diz: você está ouvindo a rotina do cliente ou só esperando o momento de falar?</a:t>
            </a:r>
          </a:p>
          <a:p>
            <a:r>
              <a:rPr lang="pt-BR" dirty="0"/>
              <a:t>Quando você entende o dia a dia dele, fica muito mais fácil conectar o produto com a necessidade.</a:t>
            </a:r>
          </a:p>
          <a:p>
            <a:r>
              <a:rPr lang="pt-BR" dirty="0"/>
              <a:t>E aí muda tudo… porque o acessório deixa de ser ‘algo a mais’ e passa a ser parte da solução.</a:t>
            </a:r>
          </a:p>
          <a:p>
            <a:endParaRPr lang="pt-BR" dirty="0"/>
          </a:p>
          <a:p>
            <a:r>
              <a:rPr lang="pt-BR" dirty="0"/>
              <a:t>E é aqui que entra o </a:t>
            </a:r>
            <a:r>
              <a:rPr lang="pt-BR" dirty="0" err="1"/>
              <a:t>ponto-chave</a:t>
            </a:r>
            <a:r>
              <a:rPr lang="pt-BR" dirty="0"/>
              <a:t>: não ofereça item solto. Construa uma proposta completa, que faça sentido.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BE424F-EC57-4186-4C27-03ED09F9C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3040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A5EF-953E-230A-0056-576819654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6DBFE90-4DE1-1C50-5FA4-902D2B457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F79B5E-C2F9-3671-B157-F678ECA2C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endParaRPr lang="pt-BR" b="1" dirty="0"/>
          </a:p>
          <a:p>
            <a:r>
              <a:rPr lang="pt-BR" b="0" dirty="0"/>
              <a:t>Resposta: FATO</a:t>
            </a:r>
          </a:p>
          <a:p>
            <a:endParaRPr lang="pt-BR" dirty="0"/>
          </a:p>
          <a:p>
            <a:r>
              <a:rPr lang="pt-BR" dirty="0"/>
              <a:t>A venda começa quando você descobre:</a:t>
            </a:r>
          </a:p>
          <a:p>
            <a:endParaRPr lang="pt-BR" dirty="0"/>
          </a:p>
          <a:p>
            <a:r>
              <a:rPr lang="pt-BR" dirty="0"/>
              <a:t>• como o cliente trabalha</a:t>
            </a:r>
          </a:p>
          <a:p>
            <a:r>
              <a:rPr lang="pt-BR" dirty="0"/>
              <a:t>• como ele se diverte</a:t>
            </a:r>
          </a:p>
          <a:p>
            <a:r>
              <a:rPr lang="pt-BR" dirty="0"/>
              <a:t>• como usa tecnologia no dia a dia</a:t>
            </a:r>
          </a:p>
          <a:p>
            <a:endParaRPr lang="pt-BR" dirty="0"/>
          </a:p>
          <a:p>
            <a:r>
              <a:rPr lang="pt-BR" dirty="0"/>
              <a:t>Rotina revela oportunidade.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399809-E083-4D4C-1874-04EA091DC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1281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65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8AE2-F454-A756-C2FF-991DF8C0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2FEEE3-964A-8776-3410-D7FB81CE5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54D510-928F-E3EB-FEA8-5F870A6EB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E não termina quando o cliente paga, viu? Vale sempre confirmar: ele está saindo com tudo que precisa?</a:t>
            </a:r>
          </a:p>
          <a:p>
            <a:r>
              <a:rPr lang="pt-BR" dirty="0"/>
              <a:t>Porque às vezes faltou um detalhe que faria toda a diferença na experiência.</a:t>
            </a:r>
          </a:p>
          <a:p>
            <a:r>
              <a:rPr lang="pt-BR" dirty="0"/>
              <a:t>Outra coisa: reforça o que ele levou. Ajuda o cliente a perceber o valor da escolha que ele fez.</a:t>
            </a:r>
          </a:p>
          <a:p>
            <a:endParaRPr lang="pt-BR" dirty="0"/>
          </a:p>
          <a:p>
            <a:r>
              <a:rPr lang="pt-BR" dirty="0"/>
              <a:t>E por último… guarda essa informação. Porque conhecer o cliente hoje é o que vai te ajudar a vender melhor amanhã.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9B9C83-667E-C737-70EA-BF422B9B5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25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</a:t>
            </a:r>
            <a:br>
              <a:rPr lang="pt-BR" dirty="0"/>
            </a:br>
            <a:r>
              <a:rPr lang="pt-BR" dirty="0"/>
              <a:t>Quando o vendedor segue esse fluxo, ele consegue entender melhor o cliente e apresentar uma solução que realmente faça sentido.</a:t>
            </a:r>
          </a:p>
          <a:p>
            <a:r>
              <a:rPr lang="pt-BR" dirty="0"/>
              <a:t>Importante saber que esse modelo não é um roteiro engessado de perguntas, mas um </a:t>
            </a:r>
            <a:r>
              <a:rPr lang="pt-BR" b="1" dirty="0"/>
              <a:t>fluxo natural de conversa</a:t>
            </a:r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14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1" dirty="0"/>
              <a:t>Situação</a:t>
            </a:r>
            <a:r>
              <a:rPr lang="pt-BR" dirty="0"/>
              <a:t>: Aqui você não vende.</a:t>
            </a:r>
            <a:br>
              <a:rPr lang="pt-BR" dirty="0"/>
            </a:br>
            <a:r>
              <a:rPr lang="pt-BR" dirty="0"/>
              <a:t>Você mapeia o terreno.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Pedir para os vendedores sugerirem as perguntas: (exemplos de perguntas)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Você usa muito o celular fora de casa?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Trabalha com ele?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Faz reunião online com frequência?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Costuma ouvir música no transporte?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Usa para treino ou corrida?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sz="1200" b="1" dirty="0"/>
            </a:b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134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92D2-CD2E-4E0E-D726-92E2FFC95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E6B0CD-1688-C303-F3D5-4DD5B65A6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602B9C-BEA4-99F6-0664-E469D630D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1" dirty="0"/>
              <a:t>Problema:</a:t>
            </a:r>
            <a:r>
              <a:rPr lang="pt-BR" dirty="0"/>
              <a:t> Dor identificada é oportunidade ativada. </a:t>
            </a:r>
          </a:p>
          <a:p>
            <a:endParaRPr lang="pt-BR" dirty="0"/>
          </a:p>
          <a:p>
            <a:r>
              <a:rPr lang="pt-BR" dirty="0"/>
              <a:t>Continuar a dinâmica: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Já ficou sem bateria no meio do dia?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Se incomoda com barulho em reuniões?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Tem dificuldade pra organizar treinos?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Esquece luz ou aparelhos ligados em casa?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/>
              <a:t>Sente que poderia aproveitar melhor seu tempo?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8B7AD0-C77F-4A93-4491-F357DCCB4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D6A4-3624-49D2-93E1-7C845E096D8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3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7928BDA-DCA8-0A57-2EF3-A29BD0A89A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4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08109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D261AF2-24FA-59E9-4E40-022A882A80F4}"/>
              </a:ext>
            </a:extLst>
          </p:cNvPr>
          <p:cNvSpPr/>
          <p:nvPr userDrawn="1"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E23C2-E771-D543-B0AC-6BCF0EF36F70}"/>
              </a:ext>
            </a:extLst>
          </p:cNvPr>
          <p:cNvSpPr txBox="1"/>
          <p:nvPr userDrawn="1"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19" name="Google Shape;22;p1">
            <a:extLst>
              <a:ext uri="{FF2B5EF4-FFF2-40B4-BE49-F238E27FC236}">
                <a16:creationId xmlns:a16="http://schemas.microsoft.com/office/drawing/2014/main" id="{5CA9E8CE-AA4E-6C27-6384-FD6653CE7245}"/>
              </a:ext>
            </a:extLst>
          </p:cNvPr>
          <p:cNvSpPr/>
          <p:nvPr userDrawn="1"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5286E54-4884-4F6F-58B0-44D4DC36481E}"/>
              </a:ext>
            </a:extLst>
          </p:cNvPr>
          <p:cNvCxnSpPr>
            <a:cxnSpLocks/>
          </p:cNvCxnSpPr>
          <p:nvPr userDrawn="1"/>
        </p:nvCxnSpPr>
        <p:spPr>
          <a:xfrm>
            <a:off x="1841500" y="1791525"/>
            <a:ext cx="6070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3DDD03C-528E-3325-FE6A-88C67EA5EC62}"/>
              </a:ext>
            </a:extLst>
          </p:cNvPr>
          <p:cNvCxnSpPr>
            <a:cxnSpLocks/>
          </p:cNvCxnSpPr>
          <p:nvPr userDrawn="1"/>
        </p:nvCxnSpPr>
        <p:spPr>
          <a:xfrm>
            <a:off x="3784600" y="2711855"/>
            <a:ext cx="4127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42F73FB6-4406-15BA-A00D-9A2A2E040D64}"/>
              </a:ext>
            </a:extLst>
          </p:cNvPr>
          <p:cNvCxnSpPr>
            <a:cxnSpLocks/>
          </p:cNvCxnSpPr>
          <p:nvPr userDrawn="1"/>
        </p:nvCxnSpPr>
        <p:spPr>
          <a:xfrm>
            <a:off x="3035300" y="3615162"/>
            <a:ext cx="487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BEBE914-E423-9A7D-4184-328558FFB2C4}"/>
              </a:ext>
            </a:extLst>
          </p:cNvPr>
          <p:cNvCxnSpPr>
            <a:cxnSpLocks/>
          </p:cNvCxnSpPr>
          <p:nvPr userDrawn="1"/>
        </p:nvCxnSpPr>
        <p:spPr>
          <a:xfrm>
            <a:off x="2861635" y="4533763"/>
            <a:ext cx="5050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570B92E-B6DD-8ACB-CF8A-FCB2633E7B65}"/>
              </a:ext>
            </a:extLst>
          </p:cNvPr>
          <p:cNvCxnSpPr>
            <a:cxnSpLocks/>
          </p:cNvCxnSpPr>
          <p:nvPr userDrawn="1"/>
        </p:nvCxnSpPr>
        <p:spPr>
          <a:xfrm>
            <a:off x="2705100" y="6080359"/>
            <a:ext cx="82380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4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8044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94105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38210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18869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8258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14757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82979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11" Type="http://schemas.openxmlformats.org/officeDocument/2006/relationships/diagramLayout" Target="../diagrams/layout6.xml"/><Relationship Id="rId5" Type="http://schemas.openxmlformats.org/officeDocument/2006/relationships/diagramLayout" Target="../diagrams/layout5.xml"/><Relationship Id="rId10" Type="http://schemas.openxmlformats.org/officeDocument/2006/relationships/diagramData" Target="../diagrams/data6.xml"/><Relationship Id="rId4" Type="http://schemas.openxmlformats.org/officeDocument/2006/relationships/diagramData" Target="../diagrams/data5.xml"/><Relationship Id="rId9" Type="http://schemas.openxmlformats.org/officeDocument/2006/relationships/image" Target="../media/image9.svg"/><Relationship Id="rId14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5" Type="http://schemas.openxmlformats.org/officeDocument/2006/relationships/image" Target="../media/image11.svg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3.sv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6.sv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diagramData" Target="../diagrams/data26.xml"/><Relationship Id="rId18" Type="http://schemas.openxmlformats.org/officeDocument/2006/relationships/diagramData" Target="../diagrams/data27.xml"/><Relationship Id="rId3" Type="http://schemas.openxmlformats.org/officeDocument/2006/relationships/diagramData" Target="../diagrams/data24.xml"/><Relationship Id="rId21" Type="http://schemas.openxmlformats.org/officeDocument/2006/relationships/diagramColors" Target="../diagrams/colors27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17" Type="http://schemas.microsoft.com/office/2007/relationships/diagramDrawing" Target="../diagrams/drawing26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26.xml"/><Relationship Id="rId20" Type="http://schemas.openxmlformats.org/officeDocument/2006/relationships/diagramQuickStyle" Target="../diagrams/quickStyl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5.xml"/><Relationship Id="rId19" Type="http://schemas.openxmlformats.org/officeDocument/2006/relationships/diagramLayout" Target="../diagrams/layout27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diagramLayout" Target="../diagrams/layout26.xml"/><Relationship Id="rId22" Type="http://schemas.microsoft.com/office/2007/relationships/diagramDrawing" Target="../diagrams/drawing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diagramData" Target="../diagrams/data30.xml"/><Relationship Id="rId18" Type="http://schemas.openxmlformats.org/officeDocument/2006/relationships/diagramData" Target="../diagrams/data31.xml"/><Relationship Id="rId3" Type="http://schemas.openxmlformats.org/officeDocument/2006/relationships/diagramData" Target="../diagrams/data28.xml"/><Relationship Id="rId21" Type="http://schemas.openxmlformats.org/officeDocument/2006/relationships/diagramColors" Target="../diagrams/colors31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17" Type="http://schemas.microsoft.com/office/2007/relationships/diagramDrawing" Target="../diagrams/drawing30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30.xml"/><Relationship Id="rId20" Type="http://schemas.openxmlformats.org/officeDocument/2006/relationships/diagramQuickStyle" Target="../diagrams/quickStyl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5" Type="http://schemas.openxmlformats.org/officeDocument/2006/relationships/diagramQuickStyle" Target="../diagrams/quickStyle30.xml"/><Relationship Id="rId10" Type="http://schemas.openxmlformats.org/officeDocument/2006/relationships/diagramQuickStyle" Target="../diagrams/quickStyle29.xml"/><Relationship Id="rId19" Type="http://schemas.openxmlformats.org/officeDocument/2006/relationships/diagramLayout" Target="../diagrams/layout31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Relationship Id="rId14" Type="http://schemas.openxmlformats.org/officeDocument/2006/relationships/diagramLayout" Target="../diagrams/layout30.xml"/><Relationship Id="rId22" Type="http://schemas.microsoft.com/office/2007/relationships/diagramDrawing" Target="../diagrams/drawing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3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3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sv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ew.genially.com/68e7abba508dbacc64120d76/interactive-content-corporate-decisions-challenge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4582590-6528-0E23-D2F5-DCC2EC2BBBD2}"/>
              </a:ext>
            </a:extLst>
          </p:cNvPr>
          <p:cNvSpPr txBox="1"/>
          <p:nvPr/>
        </p:nvSpPr>
        <p:spPr>
          <a:xfrm>
            <a:off x="2753360" y="3230880"/>
            <a:ext cx="7345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Acessórios e Argumentação de Vendas - Teams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D78901-0514-42FB-76F0-1C6B307BCA50}"/>
              </a:ext>
            </a:extLst>
          </p:cNvPr>
          <p:cNvSpPr txBox="1"/>
          <p:nvPr/>
        </p:nvSpPr>
        <p:spPr>
          <a:xfrm>
            <a:off x="3759200" y="5080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Acessórios e Argumentação de Vendas - Teams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114F8A-55DB-129D-689A-57B9F1627186}"/>
              </a:ext>
            </a:extLst>
          </p:cNvPr>
          <p:cNvSpPr txBox="1"/>
          <p:nvPr/>
        </p:nvSpPr>
        <p:spPr>
          <a:xfrm>
            <a:off x="2753360" y="902286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Juliana Heleno</a:t>
            </a:r>
          </a:p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F5FEC4-FCFD-6DEC-61B3-9E08A02F8DB2}"/>
              </a:ext>
            </a:extLst>
          </p:cNvPr>
          <p:cNvSpPr txBox="1"/>
          <p:nvPr/>
        </p:nvSpPr>
        <p:spPr>
          <a:xfrm>
            <a:off x="2936240" y="1225451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24/04/2026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773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A33BA-305A-1812-5AD4-758094B99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 descr="Lâmpada e engrenagem com preenchimento sólido">
            <a:extLst>
              <a:ext uri="{FF2B5EF4-FFF2-40B4-BE49-F238E27FC236}">
                <a16:creationId xmlns:a16="http://schemas.microsoft.com/office/drawing/2014/main" id="{FB7DC328-9317-1FE9-56FA-B0DCB29592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003" y="4650127"/>
            <a:ext cx="561371" cy="56137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7707178-52B3-7B9E-2030-80A753AD5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654555"/>
              </p:ext>
            </p:extLst>
          </p:nvPr>
        </p:nvGraphicFramePr>
        <p:xfrm>
          <a:off x="1554080" y="2642676"/>
          <a:ext cx="985584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6BDD905-25F6-F4B8-7A32-8D4F41AC2D67}"/>
              </a:ext>
            </a:extLst>
          </p:cNvPr>
          <p:cNvSpPr txBox="1"/>
          <p:nvPr/>
        </p:nvSpPr>
        <p:spPr>
          <a:xfrm>
            <a:off x="1757281" y="1055004"/>
            <a:ext cx="9855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Antes do atendimento</a:t>
            </a:r>
          </a:p>
          <a:p>
            <a:pPr algn="ctr"/>
            <a:endParaRPr lang="pt-BR" sz="2400" dirty="0"/>
          </a:p>
        </p:txBody>
      </p:sp>
      <p:pic>
        <p:nvPicPr>
          <p:cNvPr id="9" name="Gráfico 8" descr="Prancheta Parcialmente Marcada com preenchimento sólido">
            <a:extLst>
              <a:ext uri="{FF2B5EF4-FFF2-40B4-BE49-F238E27FC236}">
                <a16:creationId xmlns:a16="http://schemas.microsoft.com/office/drawing/2014/main" id="{2D00812D-98BC-3200-7664-77765D365E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31288" y="1034206"/>
            <a:ext cx="914400" cy="91440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8E29471E-C6D0-1F9D-6B28-C76E998D1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02360"/>
              </p:ext>
            </p:extLst>
          </p:nvPr>
        </p:nvGraphicFramePr>
        <p:xfrm>
          <a:off x="1609011" y="4650127"/>
          <a:ext cx="9745980" cy="969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71829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92362-1658-40B5-7BC9-85F7BED93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0D61D03-9C0E-A02D-66C2-316E88B67180}"/>
              </a:ext>
            </a:extLst>
          </p:cNvPr>
          <p:cNvSpPr txBox="1"/>
          <p:nvPr/>
        </p:nvSpPr>
        <p:spPr>
          <a:xfrm>
            <a:off x="1780940" y="1077115"/>
            <a:ext cx="9855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Durante o atendimento</a:t>
            </a:r>
          </a:p>
          <a:p>
            <a:pPr algn="ctr"/>
            <a:endParaRPr lang="pt-BR" sz="2400" dirty="0"/>
          </a:p>
        </p:txBody>
      </p:sp>
      <p:pic>
        <p:nvPicPr>
          <p:cNvPr id="10" name="Gráfico 9" descr="Lâmpada e engrenagem com preenchimento sólido">
            <a:extLst>
              <a:ext uri="{FF2B5EF4-FFF2-40B4-BE49-F238E27FC236}">
                <a16:creationId xmlns:a16="http://schemas.microsoft.com/office/drawing/2014/main" id="{B396B340-3C93-A802-778C-8ADBEF5F12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003" y="4650127"/>
            <a:ext cx="561371" cy="56137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07D985B-5441-F02F-7579-DEF4275BA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773537"/>
              </p:ext>
            </p:extLst>
          </p:nvPr>
        </p:nvGraphicFramePr>
        <p:xfrm>
          <a:off x="1599236" y="2528296"/>
          <a:ext cx="985584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26366B5-1938-84C2-2C20-D6D4B1F0F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0013"/>
              </p:ext>
            </p:extLst>
          </p:nvPr>
        </p:nvGraphicFramePr>
        <p:xfrm>
          <a:off x="1508705" y="4680025"/>
          <a:ext cx="10036904" cy="113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Gráfico 7" descr="Chat com preenchimento sólido">
            <a:extLst>
              <a:ext uri="{FF2B5EF4-FFF2-40B4-BE49-F238E27FC236}">
                <a16:creationId xmlns:a16="http://schemas.microsoft.com/office/drawing/2014/main" id="{A204B1BD-D85D-8585-99D3-57A61C4C69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50603" y="732101"/>
            <a:ext cx="914400" cy="914400"/>
          </a:xfrm>
          <a:prstGeom prst="rect">
            <a:avLst/>
          </a:prstGeom>
        </p:spPr>
      </p:pic>
      <p:pic>
        <p:nvPicPr>
          <p:cNvPr id="14" name="Gráfico 13" descr="Mulher com preenchimento sólido">
            <a:extLst>
              <a:ext uri="{FF2B5EF4-FFF2-40B4-BE49-F238E27FC236}">
                <a16:creationId xmlns:a16="http://schemas.microsoft.com/office/drawing/2014/main" id="{005AC49D-0517-306F-946A-1B0C9CB4D2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7905" y="8390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6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955F3-F407-2215-9508-90D191B49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0870B38-02B1-B9B1-B232-13FF5481B9D0}"/>
              </a:ext>
            </a:extLst>
          </p:cNvPr>
          <p:cNvSpPr txBox="1"/>
          <p:nvPr/>
        </p:nvSpPr>
        <p:spPr>
          <a:xfrm>
            <a:off x="1780940" y="1077115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Após o atendimento</a:t>
            </a:r>
            <a:endParaRPr lang="pt-BR" sz="2400" b="1" dirty="0"/>
          </a:p>
        </p:txBody>
      </p:sp>
      <p:pic>
        <p:nvPicPr>
          <p:cNvPr id="10" name="Gráfico 9" descr="Lâmpada e engrenagem com preenchimento sólido">
            <a:extLst>
              <a:ext uri="{FF2B5EF4-FFF2-40B4-BE49-F238E27FC236}">
                <a16:creationId xmlns:a16="http://schemas.microsoft.com/office/drawing/2014/main" id="{110CB300-7283-E0F9-42DC-B7EE86F2A3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003" y="4650127"/>
            <a:ext cx="561371" cy="561371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8419D75-2A47-00BF-DF20-D066F9651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038882"/>
              </p:ext>
            </p:extLst>
          </p:nvPr>
        </p:nvGraphicFramePr>
        <p:xfrm>
          <a:off x="1599236" y="2528296"/>
          <a:ext cx="9855842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0F8F99F-AFAB-6AFB-1655-B94489A22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522993"/>
              </p:ext>
            </p:extLst>
          </p:nvPr>
        </p:nvGraphicFramePr>
        <p:xfrm>
          <a:off x="1508705" y="4680025"/>
          <a:ext cx="10036904" cy="113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Gráfico 3" descr="Sacola de compras com preenchimento sólido">
            <a:extLst>
              <a:ext uri="{FF2B5EF4-FFF2-40B4-BE49-F238E27FC236}">
                <a16:creationId xmlns:a16="http://schemas.microsoft.com/office/drawing/2014/main" id="{A6CFC7C4-73AA-F863-43B9-2B802630D8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11974" y="9321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FE710F7-094C-4549-C618-44BE14F7F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335344"/>
              </p:ext>
            </p:extLst>
          </p:nvPr>
        </p:nvGraphicFramePr>
        <p:xfrm>
          <a:off x="1171074" y="2879376"/>
          <a:ext cx="9849852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áfico 5" descr="Volume com preenchimento sólido">
            <a:extLst>
              <a:ext uri="{FF2B5EF4-FFF2-40B4-BE49-F238E27FC236}">
                <a16:creationId xmlns:a16="http://schemas.microsoft.com/office/drawing/2014/main" id="{1193994A-DC6E-385B-42B7-324D059479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3074" y="2236551"/>
            <a:ext cx="901566" cy="9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0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8A9BEB6-954A-1EE2-3774-A8925498A364}"/>
              </a:ext>
            </a:extLst>
          </p:cNvPr>
          <p:cNvSpPr txBox="1"/>
          <p:nvPr/>
        </p:nvSpPr>
        <p:spPr>
          <a:xfrm>
            <a:off x="652272" y="1443341"/>
            <a:ext cx="848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 venda começa na conversa</a:t>
            </a:r>
            <a:r>
              <a:rPr lang="pt-BR" sz="2800" dirty="0"/>
              <a:t>:</a:t>
            </a:r>
            <a:endParaRPr lang="pt-BR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C06D38-F7AE-09A0-8C07-426FF9073D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969978"/>
              </p:ext>
            </p:extLst>
          </p:nvPr>
        </p:nvGraphicFramePr>
        <p:xfrm>
          <a:off x="774192" y="2397948"/>
          <a:ext cx="9859108" cy="2062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C296356-E343-499E-4A88-BA175DCAF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5798640"/>
              </p:ext>
            </p:extLst>
          </p:nvPr>
        </p:nvGraphicFramePr>
        <p:xfrm>
          <a:off x="1475232" y="4891438"/>
          <a:ext cx="9448800" cy="70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4102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DCF1E42-04A3-26C2-6DCE-DB31B8087CDF}"/>
              </a:ext>
            </a:extLst>
          </p:cNvPr>
          <p:cNvSpPr txBox="1"/>
          <p:nvPr/>
        </p:nvSpPr>
        <p:spPr>
          <a:xfrm>
            <a:off x="1269023" y="23459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Paso</a:t>
            </a:r>
            <a:r>
              <a:rPr lang="pt-BR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B13EB8-16A0-9E75-304B-54B6F8301BE3}"/>
              </a:ext>
            </a:extLst>
          </p:cNvPr>
          <p:cNvSpPr txBox="1"/>
          <p:nvPr/>
        </p:nvSpPr>
        <p:spPr>
          <a:xfrm>
            <a:off x="1269023" y="2099753"/>
            <a:ext cx="10871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Mapeie o terreno. </a:t>
            </a:r>
            <a:r>
              <a:rPr lang="pt-BR" sz="2800" dirty="0"/>
              <a:t>É o momento de entender o cenário sem tentar vender nada ainda.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9134F58-86B3-E263-ABB2-F1FEA6617996}"/>
              </a:ext>
            </a:extLst>
          </p:cNvPr>
          <p:cNvSpPr txBox="1"/>
          <p:nvPr/>
        </p:nvSpPr>
        <p:spPr>
          <a:xfrm>
            <a:off x="1269023" y="3429000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Perguntas que abrem o horizonte.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1116CB5-7D63-94D4-DCDF-9DC664928F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117000"/>
              </p:ext>
            </p:extLst>
          </p:nvPr>
        </p:nvGraphicFramePr>
        <p:xfrm>
          <a:off x="2183423" y="978256"/>
          <a:ext cx="4314913" cy="632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Gráfico 13" descr="Lupa com preenchimento sólido">
            <a:extLst>
              <a:ext uri="{FF2B5EF4-FFF2-40B4-BE49-F238E27FC236}">
                <a16:creationId xmlns:a16="http://schemas.microsoft.com/office/drawing/2014/main" id="{71BEA52A-00BC-B426-08F4-F43C6337AF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9023" y="9410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16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F801-98F7-CDB4-BE66-23198DEF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BCE2522-457E-A256-848C-8615ADE5385B}"/>
              </a:ext>
            </a:extLst>
          </p:cNvPr>
          <p:cNvSpPr txBox="1"/>
          <p:nvPr/>
        </p:nvSpPr>
        <p:spPr>
          <a:xfrm>
            <a:off x="1269023" y="23459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Paso</a:t>
            </a:r>
            <a:r>
              <a:rPr lang="pt-BR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83771D5-CF0F-E6C2-1019-836CDA5CC88E}"/>
              </a:ext>
            </a:extLst>
          </p:cNvPr>
          <p:cNvSpPr txBox="1"/>
          <p:nvPr/>
        </p:nvSpPr>
        <p:spPr>
          <a:xfrm>
            <a:off x="1269023" y="1671582"/>
            <a:ext cx="9299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Onde o calo aperta. </a:t>
            </a:r>
            <a:r>
              <a:rPr lang="pt-BR" sz="2800" dirty="0"/>
              <a:t>Transforme o uso comum em uma dificuldade real.</a:t>
            </a:r>
            <a:endParaRPr lang="pt-BR" sz="28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B1CBD8D-43F6-D658-670F-E6E8DBD80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815025"/>
              </p:ext>
            </p:extLst>
          </p:nvPr>
        </p:nvGraphicFramePr>
        <p:xfrm>
          <a:off x="1841500" y="723545"/>
          <a:ext cx="4790948" cy="79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0CA8DC22-DF17-281B-B4CE-A2BC2CA7BABE}"/>
              </a:ext>
            </a:extLst>
          </p:cNvPr>
          <p:cNvSpPr txBox="1"/>
          <p:nvPr/>
        </p:nvSpPr>
        <p:spPr>
          <a:xfrm>
            <a:off x="1269023" y="2905780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Localize o que trava a rotina.</a:t>
            </a:r>
          </a:p>
        </p:txBody>
      </p:sp>
      <p:pic>
        <p:nvPicPr>
          <p:cNvPr id="11" name="Gráfico 10" descr="Raio com preenchimento sólido">
            <a:extLst>
              <a:ext uri="{FF2B5EF4-FFF2-40B4-BE49-F238E27FC236}">
                <a16:creationId xmlns:a16="http://schemas.microsoft.com/office/drawing/2014/main" id="{DAF37DE7-1892-37A3-31EA-827BB4E751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100" y="6084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23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6B9F1-EF2D-BC2F-E0B4-E7D5828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421BE3F-79FA-7501-1C68-74CD16C35BF2}"/>
              </a:ext>
            </a:extLst>
          </p:cNvPr>
          <p:cNvSpPr txBox="1"/>
          <p:nvPr/>
        </p:nvSpPr>
        <p:spPr>
          <a:xfrm>
            <a:off x="1269023" y="2345975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Paso</a:t>
            </a:r>
            <a:r>
              <a:rPr lang="pt-BR" b="1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37589E-39DD-F305-C207-203C4F05C88E}"/>
              </a:ext>
            </a:extLst>
          </p:cNvPr>
          <p:cNvSpPr txBox="1"/>
          <p:nvPr/>
        </p:nvSpPr>
        <p:spPr>
          <a:xfrm>
            <a:off x="1623646" y="1871079"/>
            <a:ext cx="9674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 efeito dominó.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CD9C96F-3E87-4024-C52C-9FCC9E31C1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06384"/>
              </p:ext>
            </p:extLst>
          </p:nvPr>
        </p:nvGraphicFramePr>
        <p:xfrm>
          <a:off x="2168730" y="754291"/>
          <a:ext cx="5061126" cy="675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3B9573A7-2855-BE5F-4FF7-D184726956F1}"/>
              </a:ext>
            </a:extLst>
          </p:cNvPr>
          <p:cNvSpPr txBox="1"/>
          <p:nvPr/>
        </p:nvSpPr>
        <p:spPr>
          <a:xfrm>
            <a:off x="1538302" y="2905780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O que ele perde se não resolver.</a:t>
            </a:r>
          </a:p>
        </p:txBody>
      </p:sp>
      <p:pic>
        <p:nvPicPr>
          <p:cNvPr id="11" name="Gráfico 10" descr="Ladrilho dominó com preenchimento sólido">
            <a:extLst>
              <a:ext uri="{FF2B5EF4-FFF2-40B4-BE49-F238E27FC236}">
                <a16:creationId xmlns:a16="http://schemas.microsoft.com/office/drawing/2014/main" id="{7435B7D9-B5EC-0B16-AFE1-DA39969A4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8900" y="6679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7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4CFD-D841-E5EE-8260-A851B868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7BD9E5E-E244-6F81-E551-1563232CDAFD}"/>
              </a:ext>
            </a:extLst>
          </p:cNvPr>
          <p:cNvSpPr txBox="1"/>
          <p:nvPr/>
        </p:nvSpPr>
        <p:spPr>
          <a:xfrm>
            <a:off x="1576279" y="1899230"/>
            <a:ext cx="9039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A chave mestra.</a:t>
            </a:r>
            <a:endParaRPr lang="pt-BR" sz="28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153CD79-B9F6-58C4-499E-C2C5852F36C5}"/>
              </a:ext>
            </a:extLst>
          </p:cNvPr>
          <p:cNvSpPr txBox="1"/>
          <p:nvPr/>
        </p:nvSpPr>
        <p:spPr>
          <a:xfrm>
            <a:off x="1305162" y="3018159"/>
            <a:ext cx="6893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cs typeface="Poppins Light" panose="00000400000000000000" pitchFamily="2" charset="0"/>
              </a:rPr>
              <a:t>O momento onde o acessório vira solução.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B8A8842-1DE4-C753-DC9D-E757545A1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72616"/>
              </p:ext>
            </p:extLst>
          </p:nvPr>
        </p:nvGraphicFramePr>
        <p:xfrm>
          <a:off x="2332892" y="642546"/>
          <a:ext cx="4653124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áfico 6" descr="Chave antiga com preenchimento sólido">
            <a:extLst>
              <a:ext uri="{FF2B5EF4-FFF2-40B4-BE49-F238E27FC236}">
                <a16:creationId xmlns:a16="http://schemas.microsoft.com/office/drawing/2014/main" id="{C6F67B3D-F725-BA1A-AA59-0B857D5E9A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8492" y="3129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E1A20F-30BB-10D1-FF8C-5F9F911321B8}"/>
              </a:ext>
            </a:extLst>
          </p:cNvPr>
          <p:cNvSpPr txBox="1"/>
          <p:nvPr/>
        </p:nvSpPr>
        <p:spPr>
          <a:xfrm>
            <a:off x="2011680" y="814429"/>
            <a:ext cx="7900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Kits facilitam a decisão e aumentam o valor percebido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95508F-B822-09A6-128A-855929D2B9E8}"/>
              </a:ext>
            </a:extLst>
          </p:cNvPr>
          <p:cNvSpPr txBox="1"/>
          <p:nvPr/>
        </p:nvSpPr>
        <p:spPr>
          <a:xfrm>
            <a:off x="1170432" y="2743123"/>
            <a:ext cx="98511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Estrutura do Kit</a:t>
            </a:r>
          </a:p>
          <a:p>
            <a:endParaRPr lang="pt-BR" sz="3200" b="1" dirty="0"/>
          </a:p>
          <a:p>
            <a:pPr marL="342900" indent="-342900">
              <a:buAutoNum type="arabicPeriod"/>
            </a:pPr>
            <a:r>
              <a:rPr lang="pt-BR" sz="3200" dirty="0"/>
              <a:t> Item principal (essencial) </a:t>
            </a:r>
          </a:p>
          <a:p>
            <a:pPr marL="342900" indent="-342900">
              <a:buAutoNum type="arabicPeriod"/>
            </a:pPr>
            <a:r>
              <a:rPr lang="pt-BR" sz="3200" dirty="0"/>
              <a:t> Item complementar (valor agregado)</a:t>
            </a:r>
          </a:p>
        </p:txBody>
      </p:sp>
    </p:spTree>
    <p:extLst>
      <p:ext uri="{BB962C8B-B14F-4D97-AF65-F5344CB8AC3E}">
        <p14:creationId xmlns:p14="http://schemas.microsoft.com/office/powerpoint/2010/main" val="178962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581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F0934C4-9C5A-CE68-BC14-E2E43D0C613A}"/>
              </a:ext>
            </a:extLst>
          </p:cNvPr>
          <p:cNvSpPr txBox="1"/>
          <p:nvPr/>
        </p:nvSpPr>
        <p:spPr>
          <a:xfrm>
            <a:off x="1168744" y="2161571"/>
            <a:ext cx="985451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Como apresentar</a:t>
            </a:r>
          </a:p>
          <a:p>
            <a:pPr>
              <a:buNone/>
            </a:pPr>
            <a:r>
              <a:rPr lang="pt-BR" sz="3200" dirty="0"/>
              <a:t>Não liste produtos. Conte uma lógica:</a:t>
            </a:r>
          </a:p>
          <a:p>
            <a:pPr>
              <a:buNone/>
            </a:pPr>
            <a:r>
              <a:rPr lang="pt-BR" sz="3200" dirty="0"/>
              <a:t>“Isso aqui resolve o seu problema…</a:t>
            </a:r>
            <a:br>
              <a:rPr lang="pt-BR" sz="3200" dirty="0"/>
            </a:br>
            <a:r>
              <a:rPr lang="pt-BR" sz="3200" dirty="0"/>
              <a:t>e esse outro garante que você não passe por isso de novo.”</a:t>
            </a:r>
          </a:p>
        </p:txBody>
      </p:sp>
    </p:spTree>
    <p:extLst>
      <p:ext uri="{BB962C8B-B14F-4D97-AF65-F5344CB8AC3E}">
        <p14:creationId xmlns:p14="http://schemas.microsoft.com/office/powerpoint/2010/main" val="212240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DF0BF0-FD58-914A-B2FB-E702DD5E7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95A7950-C15C-F8AB-290F-4FE1965612EC}"/>
              </a:ext>
            </a:extLst>
          </p:cNvPr>
          <p:cNvSpPr/>
          <p:nvPr/>
        </p:nvSpPr>
        <p:spPr>
          <a:xfrm>
            <a:off x="317500" y="292100"/>
            <a:ext cx="4318000" cy="5029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B41CB8-D8B2-A0D6-D348-E41B0FD53113}"/>
              </a:ext>
            </a:extLst>
          </p:cNvPr>
          <p:cNvSpPr txBox="1"/>
          <p:nvPr/>
        </p:nvSpPr>
        <p:spPr>
          <a:xfrm>
            <a:off x="431800" y="463421"/>
            <a:ext cx="420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Vida real:  </a:t>
            </a:r>
          </a:p>
          <a:p>
            <a:r>
              <a:rPr lang="pt-BR" sz="3200" dirty="0"/>
              <a:t>Ricardo… o maratonista de reuniões.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C7BAD01-4154-9B98-936B-4FDA66615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323301"/>
              </p:ext>
            </p:extLst>
          </p:nvPr>
        </p:nvGraphicFramePr>
        <p:xfrm>
          <a:off x="431800" y="2236572"/>
          <a:ext cx="4041346" cy="258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634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AAC1D00-B14A-3EC3-2328-6D3EAEDC3CEC}"/>
              </a:ext>
            </a:extLst>
          </p:cNvPr>
          <p:cNvSpPr txBox="1"/>
          <p:nvPr/>
        </p:nvSpPr>
        <p:spPr>
          <a:xfrm>
            <a:off x="1576276" y="692507"/>
            <a:ext cx="9039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Kit da solução</a:t>
            </a:r>
          </a:p>
          <a:p>
            <a:r>
              <a:rPr lang="pt-BR" sz="2800" b="1" dirty="0"/>
              <a:t>Item principal (resolve a dor central)</a:t>
            </a:r>
          </a:p>
          <a:p>
            <a:endParaRPr lang="pt-BR" sz="28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36E5A34-AD8C-3466-E781-E4EA73422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741604"/>
              </p:ext>
            </p:extLst>
          </p:nvPr>
        </p:nvGraphicFramePr>
        <p:xfrm>
          <a:off x="1576277" y="2323723"/>
          <a:ext cx="90394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2689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28D0-4BBA-D406-7585-36B1B6832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5BBFE02-999D-644C-C50D-D5CF25DB6784}"/>
              </a:ext>
            </a:extLst>
          </p:cNvPr>
          <p:cNvSpPr txBox="1"/>
          <p:nvPr/>
        </p:nvSpPr>
        <p:spPr>
          <a:xfrm>
            <a:off x="1576276" y="692507"/>
            <a:ext cx="9039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Kit da solução</a:t>
            </a:r>
          </a:p>
          <a:p>
            <a:r>
              <a:rPr lang="pt-BR" sz="2800" b="1" dirty="0"/>
              <a:t>Item complementar (melhora a experiência)</a:t>
            </a:r>
          </a:p>
          <a:p>
            <a:endParaRPr lang="pt-BR" sz="28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ED35A9E-7479-6724-5495-168687556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50325"/>
              </p:ext>
            </p:extLst>
          </p:nvPr>
        </p:nvGraphicFramePr>
        <p:xfrm>
          <a:off x="1576277" y="2323723"/>
          <a:ext cx="90394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497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3D5DB-00E1-225B-7E17-FF061316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A8B948D-0F6D-020D-E8B1-71B046232B95}"/>
              </a:ext>
            </a:extLst>
          </p:cNvPr>
          <p:cNvSpPr txBox="1"/>
          <p:nvPr/>
        </p:nvSpPr>
        <p:spPr>
          <a:xfrm>
            <a:off x="1576276" y="692507"/>
            <a:ext cx="9039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Kit da solução</a:t>
            </a:r>
          </a:p>
          <a:p>
            <a:r>
              <a:rPr lang="pt-BR" sz="2800" b="1" dirty="0"/>
              <a:t>Segundo Complemento </a:t>
            </a:r>
            <a:r>
              <a:rPr lang="pt-BR" sz="2800" b="1" dirty="0">
                <a:solidFill>
                  <a:srgbClr val="C00000"/>
                </a:solidFill>
              </a:rPr>
              <a:t>(</a:t>
            </a:r>
            <a:r>
              <a:rPr lang="pt-BR" sz="2800" b="1" dirty="0" err="1">
                <a:solidFill>
                  <a:srgbClr val="C00000"/>
                </a:solidFill>
              </a:rPr>
              <a:t>upsell</a:t>
            </a:r>
            <a:r>
              <a:rPr lang="pt-BR" sz="2800" b="1" dirty="0">
                <a:solidFill>
                  <a:srgbClr val="C00000"/>
                </a:solidFill>
              </a:rPr>
              <a:t> estratégico)</a:t>
            </a:r>
            <a:endParaRPr lang="pt-BR" sz="2800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DFE8765-0ECF-48DD-CC58-5E8BE508F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329263"/>
              </p:ext>
            </p:extLst>
          </p:nvPr>
        </p:nvGraphicFramePr>
        <p:xfrm>
          <a:off x="1576277" y="2323723"/>
          <a:ext cx="9039441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957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AB0FF-AA0C-A9C5-CE93-374B7DF12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EE8F3A6-D694-70E7-37E5-BF78F71B3606}"/>
              </a:ext>
            </a:extLst>
          </p:cNvPr>
          <p:cNvSpPr txBox="1"/>
          <p:nvPr/>
        </p:nvSpPr>
        <p:spPr>
          <a:xfrm>
            <a:off x="1170139" y="1417238"/>
            <a:ext cx="102410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Por que esse kit funciona?</a:t>
            </a:r>
          </a:p>
          <a:p>
            <a:endParaRPr lang="pt-BR" sz="4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Resolve a dor principal (bateria);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Evita frustração futura (queda de áudio/ruído);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Se adapta ao estilo de vida (mobilidade);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Aumenta percepção de valor.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D27D301-3253-7344-EC72-89191399C56F}"/>
              </a:ext>
            </a:extLst>
          </p:cNvPr>
          <p:cNvGraphicFramePr/>
          <p:nvPr/>
        </p:nvGraphicFramePr>
        <p:xfrm>
          <a:off x="1364814" y="5256096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áfico 7" descr="Megafone1 com preenchimento sólido">
            <a:extLst>
              <a:ext uri="{FF2B5EF4-FFF2-40B4-BE49-F238E27FC236}">
                <a16:creationId xmlns:a16="http://schemas.microsoft.com/office/drawing/2014/main" id="{A9E17B99-739A-23B7-208F-45FC666180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2032" y="4983562"/>
            <a:ext cx="1191770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2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DB0A2C8-D872-52C1-C232-3C1B05E8F7A8}"/>
              </a:ext>
            </a:extLst>
          </p:cNvPr>
          <p:cNvSpPr txBox="1"/>
          <p:nvPr/>
        </p:nvSpPr>
        <p:spPr>
          <a:xfrm>
            <a:off x="1170139" y="1417238"/>
            <a:ext cx="102410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Agregando valor</a:t>
            </a:r>
          </a:p>
          <a:p>
            <a:endParaRPr lang="pt-BR" sz="4400" b="1" dirty="0"/>
          </a:p>
          <a:p>
            <a:r>
              <a:rPr lang="pt-BR" sz="2800" dirty="0"/>
              <a:t>Depois de construir a solução…é hora de melhorar o que já faz sentido.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A0138DA-F9F1-6544-32FB-73739B1962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312664"/>
              </p:ext>
            </p:extLst>
          </p:nvPr>
        </p:nvGraphicFramePr>
        <p:xfrm>
          <a:off x="1364814" y="4416852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012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1570A-8198-D365-5A51-B6A83B794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612F2AE-0977-AAC8-E018-DC10154F1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922891"/>
              </p:ext>
            </p:extLst>
          </p:nvPr>
        </p:nvGraphicFramePr>
        <p:xfrm>
          <a:off x="1195191" y="1739196"/>
          <a:ext cx="5305817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C33D10D-BB82-40C5-36C0-9726EE56B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414348"/>
              </p:ext>
            </p:extLst>
          </p:nvPr>
        </p:nvGraphicFramePr>
        <p:xfrm>
          <a:off x="1364814" y="4416852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2212B431-8ABC-421A-86BD-97897183C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910535"/>
              </p:ext>
            </p:extLst>
          </p:nvPr>
        </p:nvGraphicFramePr>
        <p:xfrm>
          <a:off x="3723363" y="5616682"/>
          <a:ext cx="607199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E629927-0B2A-4573-7786-44E587B81CEE}"/>
              </a:ext>
            </a:extLst>
          </p:cNvPr>
          <p:cNvSpPr txBox="1"/>
          <p:nvPr/>
        </p:nvSpPr>
        <p:spPr>
          <a:xfrm>
            <a:off x="1195191" y="487265"/>
            <a:ext cx="9851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 err="1"/>
              <a:t>Upsell</a:t>
            </a:r>
            <a:endParaRPr lang="pt-BR" sz="4400" b="1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A4B18AE-1634-815E-526C-32364F68B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711921"/>
              </p:ext>
            </p:extLst>
          </p:nvPr>
        </p:nvGraphicFramePr>
        <p:xfrm>
          <a:off x="7903922" y="1628757"/>
          <a:ext cx="3782861" cy="289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39581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246E9-CD68-FCDA-203C-55D77FA0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877568C-D50C-C050-D0D4-02C8BED58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097552"/>
              </p:ext>
            </p:extLst>
          </p:nvPr>
        </p:nvGraphicFramePr>
        <p:xfrm>
          <a:off x="1195191" y="1739196"/>
          <a:ext cx="5305817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1D0653-6FAB-4390-4B22-A1110F3D4322}"/>
              </a:ext>
            </a:extLst>
          </p:cNvPr>
          <p:cNvGraphicFramePr/>
          <p:nvPr/>
        </p:nvGraphicFramePr>
        <p:xfrm>
          <a:off x="1364814" y="4416852"/>
          <a:ext cx="985172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684E1207-B8A2-2755-F2D7-017F9FB98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649430"/>
              </p:ext>
            </p:extLst>
          </p:nvPr>
        </p:nvGraphicFramePr>
        <p:xfrm>
          <a:off x="3723363" y="5616682"/>
          <a:ext cx="607199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0C7B9C65-AE90-1751-A344-258A8B03E5E4}"/>
              </a:ext>
            </a:extLst>
          </p:cNvPr>
          <p:cNvSpPr txBox="1"/>
          <p:nvPr/>
        </p:nvSpPr>
        <p:spPr>
          <a:xfrm>
            <a:off x="1195191" y="487265"/>
            <a:ext cx="9851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Cross-</a:t>
            </a:r>
            <a:r>
              <a:rPr lang="pt-BR" sz="4400" b="1" dirty="0" err="1"/>
              <a:t>sell</a:t>
            </a:r>
            <a:endParaRPr lang="pt-BR" sz="4400" b="1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E08ED71-72F5-A70E-23FB-EEF24F98B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322748"/>
              </p:ext>
            </p:extLst>
          </p:nvPr>
        </p:nvGraphicFramePr>
        <p:xfrm>
          <a:off x="7903922" y="1628757"/>
          <a:ext cx="3782861" cy="289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523498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F338295-6D8D-E2F9-9D32-1CD1FF067DD5}"/>
              </a:ext>
            </a:extLst>
          </p:cNvPr>
          <p:cNvSpPr txBox="1"/>
          <p:nvPr/>
        </p:nvSpPr>
        <p:spPr>
          <a:xfrm>
            <a:off x="1214438" y="406530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Claro Clube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0F6617-2CFB-EF75-1827-81AC313A1FD4}"/>
              </a:ext>
            </a:extLst>
          </p:cNvPr>
          <p:cNvSpPr txBox="1"/>
          <p:nvPr/>
        </p:nvSpPr>
        <p:spPr>
          <a:xfrm>
            <a:off x="1214438" y="1485253"/>
            <a:ext cx="107803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/>
              <a:t>O que é ?</a:t>
            </a:r>
          </a:p>
          <a:p>
            <a:pPr>
              <a:buNone/>
            </a:pPr>
            <a:endParaRPr lang="pt-BR" sz="3600" b="1" dirty="0"/>
          </a:p>
          <a:p>
            <a:pPr>
              <a:buNone/>
            </a:pPr>
            <a:r>
              <a:rPr lang="pt-BR" sz="3600" dirty="0"/>
              <a:t>Programa de benefícios para clientes Claro</a:t>
            </a:r>
          </a:p>
          <a:p>
            <a:pPr>
              <a:buNone/>
            </a:pPr>
            <a:endParaRPr lang="pt-BR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Vantagens exclusivas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Descontos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/>
              <a:t>Benefícios adicionais</a:t>
            </a:r>
          </a:p>
        </p:txBody>
      </p:sp>
    </p:spTree>
    <p:extLst>
      <p:ext uri="{BB962C8B-B14F-4D97-AF65-F5344CB8AC3E}">
        <p14:creationId xmlns:p14="http://schemas.microsoft.com/office/powerpoint/2010/main" val="394595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D287668-97A8-D76F-5C5C-98AD58999579}"/>
              </a:ext>
            </a:extLst>
          </p:cNvPr>
          <p:cNvSpPr txBox="1"/>
          <p:nvPr/>
        </p:nvSpPr>
        <p:spPr>
          <a:xfrm>
            <a:off x="2730500" y="1129706"/>
            <a:ext cx="6731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cs typeface="Poppins" panose="00000500000000000000" pitchFamily="2" charset="0"/>
              </a:rPr>
              <a:t>Nossos combinados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1BF958-815B-E169-1BCF-EAA97389E695}"/>
              </a:ext>
            </a:extLst>
          </p:cNvPr>
          <p:cNvSpPr txBox="1"/>
          <p:nvPr/>
        </p:nvSpPr>
        <p:spPr>
          <a:xfrm>
            <a:off x="2220393" y="4566145"/>
            <a:ext cx="2026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cs typeface="Poppins Light" panose="00000400000000000000" pitchFamily="2" charset="0"/>
              </a:rPr>
              <a:t>Manter a câmera ligada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C663FF-31D5-E07C-4425-3DC57F34C43D}"/>
              </a:ext>
            </a:extLst>
          </p:cNvPr>
          <p:cNvSpPr txBox="1"/>
          <p:nvPr/>
        </p:nvSpPr>
        <p:spPr>
          <a:xfrm>
            <a:off x="5082756" y="4566145"/>
            <a:ext cx="2026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cs typeface="Poppins Light" panose="00000400000000000000" pitchFamily="2" charset="0"/>
              </a:rPr>
              <a:t>Desligar </a:t>
            </a:r>
            <a:br>
              <a:rPr lang="pt-BR" dirty="0">
                <a:cs typeface="Poppins Light" panose="00000400000000000000" pitchFamily="2" charset="0"/>
              </a:rPr>
            </a:br>
            <a:r>
              <a:rPr lang="pt-BR" dirty="0">
                <a:cs typeface="Poppins Light" panose="00000400000000000000" pitchFamily="2" charset="0"/>
              </a:rPr>
              <a:t>o áudio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361EAA-212D-ECD9-8852-814D0FE099EE}"/>
              </a:ext>
            </a:extLst>
          </p:cNvPr>
          <p:cNvSpPr txBox="1"/>
          <p:nvPr/>
        </p:nvSpPr>
        <p:spPr>
          <a:xfrm>
            <a:off x="7781088" y="4492293"/>
            <a:ext cx="2597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cs typeface="Poppins Light" panose="00000400000000000000" pitchFamily="2" charset="0"/>
              </a:rPr>
              <a:t>Levantar a mão </a:t>
            </a:r>
            <a:br>
              <a:rPr lang="pt-BR" dirty="0">
                <a:cs typeface="Poppins Light" panose="00000400000000000000" pitchFamily="2" charset="0"/>
              </a:rPr>
            </a:br>
            <a:r>
              <a:rPr lang="pt-BR" dirty="0">
                <a:cs typeface="Poppins Light" panose="00000400000000000000" pitchFamily="2" charset="0"/>
              </a:rPr>
              <a:t>e aguardar </a:t>
            </a:r>
            <a:br>
              <a:rPr lang="pt-BR" dirty="0">
                <a:cs typeface="Poppins Light" panose="00000400000000000000" pitchFamily="2" charset="0"/>
              </a:rPr>
            </a:br>
            <a:r>
              <a:rPr lang="pt-BR" dirty="0">
                <a:cs typeface="Poppins Light" panose="00000400000000000000" pitchFamily="2" charset="0"/>
              </a:rPr>
              <a:t>(em caso de dúvida)</a:t>
            </a:r>
          </a:p>
          <a:p>
            <a:pPr algn="ctr"/>
            <a:endParaRPr lang="pt-BR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7" name="Gráfico 6" descr="Webcam estrutura de tópicos">
            <a:extLst>
              <a:ext uri="{FF2B5EF4-FFF2-40B4-BE49-F238E27FC236}">
                <a16:creationId xmlns:a16="http://schemas.microsoft.com/office/drawing/2014/main" id="{BB7502FF-3737-07A1-9C1B-2B611D54E6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8415" y="2889980"/>
            <a:ext cx="1470443" cy="1470443"/>
          </a:xfrm>
          <a:prstGeom prst="rect">
            <a:avLst/>
          </a:prstGeom>
        </p:spPr>
      </p:pic>
      <p:pic>
        <p:nvPicPr>
          <p:cNvPr id="9" name="Gráfico 8" descr="Microfone de rádio estrutura de tópicos">
            <a:extLst>
              <a:ext uri="{FF2B5EF4-FFF2-40B4-BE49-F238E27FC236}">
                <a16:creationId xmlns:a16="http://schemas.microsoft.com/office/drawing/2014/main" id="{D85964CC-89D0-15B5-7A70-02678B88D7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3087" y="3136137"/>
            <a:ext cx="1105825" cy="1105825"/>
          </a:xfrm>
          <a:prstGeom prst="rect">
            <a:avLst/>
          </a:prstGeom>
        </p:spPr>
      </p:pic>
      <p:pic>
        <p:nvPicPr>
          <p:cNvPr id="11" name="Gráfico 10" descr="Mão estrutura de tópicos">
            <a:extLst>
              <a:ext uri="{FF2B5EF4-FFF2-40B4-BE49-F238E27FC236}">
                <a16:creationId xmlns:a16="http://schemas.microsoft.com/office/drawing/2014/main" id="{F4F7F17D-955F-8C1E-E796-377004F059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6438" y="3082682"/>
            <a:ext cx="1146486" cy="11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e mulher em frente a mesa&#10;&#10;O conteúdo gerado por IA pode estar incorreto.">
            <a:extLst>
              <a:ext uri="{FF2B5EF4-FFF2-40B4-BE49-F238E27FC236}">
                <a16:creationId xmlns:a16="http://schemas.microsoft.com/office/drawing/2014/main" id="{7B597C9B-6F5C-8F66-02CC-9C37634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602" cy="6858000"/>
          </a:xfrm>
          <a:prstGeom prst="rect">
            <a:avLst/>
          </a:prstGeom>
        </p:spPr>
      </p:pic>
      <p:sp>
        <p:nvSpPr>
          <p:cNvPr id="9" name="Fluxograma: Processo 8">
            <a:extLst>
              <a:ext uri="{FF2B5EF4-FFF2-40B4-BE49-F238E27FC236}">
                <a16:creationId xmlns:a16="http://schemas.microsoft.com/office/drawing/2014/main" id="{37B813BC-E705-891C-9D68-CD434747B8C3}"/>
              </a:ext>
            </a:extLst>
          </p:cNvPr>
          <p:cNvSpPr/>
          <p:nvPr/>
        </p:nvSpPr>
        <p:spPr>
          <a:xfrm>
            <a:off x="225468" y="325676"/>
            <a:ext cx="5103769" cy="2303223"/>
          </a:xfrm>
          <a:prstGeom prst="flowChartProcess">
            <a:avLst/>
          </a:prstGeom>
          <a:solidFill>
            <a:schemeClr val="bg1">
              <a:lumMod val="95000"/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D6BFE4-7853-2350-09EB-B79C8AAFDA52}"/>
              </a:ext>
            </a:extLst>
          </p:cNvPr>
          <p:cNvSpPr txBox="1"/>
          <p:nvPr/>
        </p:nvSpPr>
        <p:spPr>
          <a:xfrm>
            <a:off x="438411" y="713661"/>
            <a:ext cx="4333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Dinâmica: Montando o Kit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875812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3051CB3-AB3A-A699-2DB5-81AD3646BC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901460"/>
              </p:ext>
            </p:extLst>
          </p:nvPr>
        </p:nvGraphicFramePr>
        <p:xfrm>
          <a:off x="5891050" y="878919"/>
          <a:ext cx="4581688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 descr="Homem sentado em frente a mesa com computador&#10;&#10;O conteúdo gerado por IA pode estar incorreto.">
            <a:extLst>
              <a:ext uri="{FF2B5EF4-FFF2-40B4-BE49-F238E27FC236}">
                <a16:creationId xmlns:a16="http://schemas.microsoft.com/office/drawing/2014/main" id="{E6AAC445-AE76-C57D-5F9D-C776E30CA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1" y="549879"/>
            <a:ext cx="5197172" cy="546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3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DA1766F-834D-E925-0A97-EFC2E4EB8A49}"/>
              </a:ext>
            </a:extLst>
          </p:cNvPr>
          <p:cNvSpPr txBox="1"/>
          <p:nvPr/>
        </p:nvSpPr>
        <p:spPr>
          <a:xfrm>
            <a:off x="1171074" y="855929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Smartwatch: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4E367A-1B68-16BC-6469-5D0E35AC523D}"/>
              </a:ext>
            </a:extLst>
          </p:cNvPr>
          <p:cNvSpPr txBox="1"/>
          <p:nvPr/>
        </p:nvSpPr>
        <p:spPr>
          <a:xfrm>
            <a:off x="1169043" y="1990846"/>
            <a:ext cx="40048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Até 13 dias de bateria com uma </a:t>
            </a:r>
            <a:r>
              <a:rPr lang="pt-BR" sz="2400" b="1" dirty="0">
                <a:solidFill>
                  <a:srgbClr val="C00000"/>
                </a:solidFill>
              </a:rPr>
              <a:t>única carga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Leve e confortável </a:t>
            </a:r>
            <a:r>
              <a:rPr lang="pt-BR" sz="2400" dirty="0"/>
              <a:t>no pulso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 +100 exercícios </a:t>
            </a:r>
            <a:r>
              <a:rPr lang="pt-BR" sz="2400" dirty="0"/>
              <a:t>e atividades monitorados</a:t>
            </a:r>
          </a:p>
        </p:txBody>
      </p:sp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555B5D15-6589-FE2E-FABC-D9204EAB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85" y="1533100"/>
            <a:ext cx="5032202" cy="37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19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5AF8F-FC4E-F1C0-9D04-AB7E5C65A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E51D0C7-ABC2-79E2-28ED-0FB369E2EE9C}"/>
              </a:ext>
            </a:extLst>
          </p:cNvPr>
          <p:cNvSpPr txBox="1"/>
          <p:nvPr/>
        </p:nvSpPr>
        <p:spPr>
          <a:xfrm>
            <a:off x="1200150" y="1893332"/>
            <a:ext cx="99298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4400" b="1" dirty="0"/>
              <a:t>O que melhora ainda mais a experiência dela no treino?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88781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C7D493E1-4E75-7AA8-0BFC-49E299972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37" y="1920109"/>
            <a:ext cx="4538715" cy="2597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2FB3F09-511D-910A-568A-A10D197F2285}"/>
              </a:ext>
            </a:extLst>
          </p:cNvPr>
          <p:cNvSpPr txBox="1"/>
          <p:nvPr/>
        </p:nvSpPr>
        <p:spPr>
          <a:xfrm>
            <a:off x="1171074" y="855929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Fone Bluetooth: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157832-5CD3-C9EA-BCA6-260336A8E357}"/>
              </a:ext>
            </a:extLst>
          </p:cNvPr>
          <p:cNvSpPr txBox="1"/>
          <p:nvPr/>
        </p:nvSpPr>
        <p:spPr>
          <a:xfrm>
            <a:off x="1169043" y="1990846"/>
            <a:ext cx="40048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Design ergonômico: </a:t>
            </a:r>
            <a:r>
              <a:rPr lang="pt-BR" sz="2400" dirty="0"/>
              <a:t>encaixe seguro e confortável;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 Som mais </a:t>
            </a:r>
            <a:r>
              <a:rPr lang="pt-BR" sz="2400" b="1" dirty="0">
                <a:solidFill>
                  <a:srgbClr val="C00000"/>
                </a:solidFill>
              </a:rPr>
              <a:t>limpo e potente;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Acabamento fosco aveludado.</a:t>
            </a:r>
          </a:p>
        </p:txBody>
      </p:sp>
    </p:spTree>
    <p:extLst>
      <p:ext uri="{BB962C8B-B14F-4D97-AF65-F5344CB8AC3E}">
        <p14:creationId xmlns:p14="http://schemas.microsoft.com/office/powerpoint/2010/main" val="3136118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78AE3-0A46-DF8B-5826-70026239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49033FA-02AA-A76A-723B-61A20F5D515E}"/>
              </a:ext>
            </a:extLst>
          </p:cNvPr>
          <p:cNvSpPr txBox="1"/>
          <p:nvPr/>
        </p:nvSpPr>
        <p:spPr>
          <a:xfrm>
            <a:off x="1457324" y="2366992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Desempenho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Motivação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Praticidade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75A6DF-D1E8-32A7-C2D8-E159813F2EF2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F84E8BA-9C4D-CC80-E516-EEE832C15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734264"/>
              </p:ext>
            </p:extLst>
          </p:nvPr>
        </p:nvGraphicFramePr>
        <p:xfrm>
          <a:off x="3000375" y="4602660"/>
          <a:ext cx="67437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6577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4F59684B-01C2-3E97-4C9D-ABA5E30B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708353"/>
              </p:ext>
            </p:extLst>
          </p:nvPr>
        </p:nvGraphicFramePr>
        <p:xfrm>
          <a:off x="6315076" y="714375"/>
          <a:ext cx="5286374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4D818E28-93F0-B570-D735-2F799474DC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706" r="14720"/>
          <a:stretch>
            <a:fillRect/>
          </a:stretch>
        </p:blipFill>
        <p:spPr>
          <a:xfrm>
            <a:off x="105389" y="714375"/>
            <a:ext cx="5990611" cy="53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0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5CA8D2E-C7FC-843D-6045-0828209C5E91}"/>
              </a:ext>
            </a:extLst>
          </p:cNvPr>
          <p:cNvSpPr txBox="1"/>
          <p:nvPr/>
        </p:nvSpPr>
        <p:spPr>
          <a:xfrm>
            <a:off x="1171074" y="875596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CONTROLE GAMER SEM FIO GEONAV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44B30E-54EF-6C7B-8588-4E0B7171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487" y="1932482"/>
            <a:ext cx="3997548" cy="299303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9DAA67-0F22-A780-6560-C239AEF8BF00}"/>
              </a:ext>
            </a:extLst>
          </p:cNvPr>
          <p:cNvSpPr txBox="1"/>
          <p:nvPr/>
        </p:nvSpPr>
        <p:spPr>
          <a:xfrm>
            <a:off x="1171074" y="2247862"/>
            <a:ext cx="4583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Conexão via Bluetooth;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Compatível com </a:t>
            </a:r>
            <a:r>
              <a:rPr lang="pt-BR" sz="2400" b="1" dirty="0">
                <a:solidFill>
                  <a:srgbClr val="C00000"/>
                </a:solidFill>
              </a:rPr>
              <a:t>smartphones, tablets e consoles;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Permite jogar diversos tipos de jogos.</a:t>
            </a:r>
          </a:p>
        </p:txBody>
      </p:sp>
    </p:spTree>
    <p:extLst>
      <p:ext uri="{BB962C8B-B14F-4D97-AF65-F5344CB8AC3E}">
        <p14:creationId xmlns:p14="http://schemas.microsoft.com/office/powerpoint/2010/main" val="3487047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9C176-C016-997A-49C4-3091CBBA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4C5DAC9-F4C9-C5A6-5C98-49016F8462A5}"/>
              </a:ext>
            </a:extLst>
          </p:cNvPr>
          <p:cNvSpPr txBox="1"/>
          <p:nvPr/>
        </p:nvSpPr>
        <p:spPr>
          <a:xfrm>
            <a:off x="1200150" y="1893332"/>
            <a:ext cx="99298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4400" b="1" dirty="0"/>
              <a:t>Vamos adicionar o segundo item (complemento)?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983666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4D526-18DF-CE42-64DB-5B6CE520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DBFF045-6ED5-643E-26E8-472BF0051D35}"/>
              </a:ext>
            </a:extLst>
          </p:cNvPr>
          <p:cNvSpPr txBox="1"/>
          <p:nvPr/>
        </p:nvSpPr>
        <p:spPr>
          <a:xfrm>
            <a:off x="1171074" y="855929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COMBO TECLADO E MOUSE SEM FIO POP ICON LOGITECH: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B9CE73B-A4F1-A6CE-ACE5-7972625517F4}"/>
              </a:ext>
            </a:extLst>
          </p:cNvPr>
          <p:cNvSpPr txBox="1"/>
          <p:nvPr/>
        </p:nvSpPr>
        <p:spPr>
          <a:xfrm>
            <a:off x="1169043" y="1990846"/>
            <a:ext cx="50990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Para quem quer unir produtividade</a:t>
            </a:r>
            <a:r>
              <a:rPr lang="pt-BR" sz="2400" b="1" dirty="0">
                <a:solidFill>
                  <a:srgbClr val="C00000"/>
                </a:solidFill>
              </a:rPr>
              <a:t>, estilo e praticidade no dia a dia;</a:t>
            </a:r>
          </a:p>
          <a:p>
            <a:endParaRPr lang="pt-BR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Design moderno </a:t>
            </a:r>
            <a:r>
              <a:rPr lang="pt-BR" sz="2400" dirty="0"/>
              <a:t>com funcionalidades inteligentes;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Compatível com </a:t>
            </a:r>
            <a:r>
              <a:rPr lang="pt-BR" sz="2400" b="1" dirty="0">
                <a:solidFill>
                  <a:srgbClr val="C00000"/>
                </a:solidFill>
              </a:rPr>
              <a:t>notebook, tablet e smartphone.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A6844C3-63EC-2A35-EC50-B7F7CAED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423" y="1705065"/>
            <a:ext cx="4093503" cy="31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F339757-C1D8-151A-03A5-BC10BA8EC71C}"/>
              </a:ext>
            </a:extLst>
          </p:cNvPr>
          <p:cNvSpPr txBox="1"/>
          <p:nvPr/>
        </p:nvSpPr>
        <p:spPr>
          <a:xfrm>
            <a:off x="270734" y="896668"/>
            <a:ext cx="11650532" cy="504753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b="1" u="sng" dirty="0"/>
              <a:t>SUGESTÕES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Fazer uma </a:t>
            </a:r>
            <a:r>
              <a:rPr lang="pt-BR" sz="1400" dirty="0" err="1"/>
              <a:t>intro</a:t>
            </a:r>
            <a:r>
              <a:rPr lang="pt-BR" sz="1400" dirty="0"/>
              <a:t> melhor. Porque da venda do acessório e aparelhos? Porque faz sentido vender dentro de loja?  Pensando na experiência do cliente e principalmente pelo resultado operacional da loja</a:t>
            </a:r>
          </a:p>
          <a:p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Fazer uma puxada da casa conectada e depois entrar em detalhe nos acessórios, primeiro falando dos que tem maior giro e pós isso os de alto valor</a:t>
            </a:r>
          </a:p>
          <a:p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Experiência e degustação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Processo de abordagem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Como lidar com as objeções do cliente? (material Roger)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Dicas para o fechamento (material Roger)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Proteção móvel / película </a:t>
            </a:r>
          </a:p>
          <a:p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Estratégia do fabricante - Qual é a estrutura/</a:t>
            </a:r>
            <a:r>
              <a:rPr lang="pt-BR" sz="1400" dirty="0" err="1"/>
              <a:t>portifolio</a:t>
            </a:r>
            <a:r>
              <a:rPr lang="pt-BR" sz="1400" dirty="0"/>
              <a:t> de aparelhos que cada fabricante tem (arquivo panorama linhas)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Trazer uma parte dos produtos Claro, por exemplo o Troca e Clube</a:t>
            </a:r>
          </a:p>
          <a:p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Praticar ancoragem de preço - Cliente chega na loja buscando o aparelho. Chega falando um valor e crava um valor e dentro disso usa toda a margem/ Falar de margem - Quando tem, usar, Quando não tem, usar outra abordagem</a:t>
            </a:r>
          </a:p>
        </p:txBody>
      </p:sp>
    </p:spTree>
    <p:extLst>
      <p:ext uri="{BB962C8B-B14F-4D97-AF65-F5344CB8AC3E}">
        <p14:creationId xmlns:p14="http://schemas.microsoft.com/office/powerpoint/2010/main" val="1706195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A1F2-2683-51E3-E431-41D9DBA46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379D1D5-9790-64F7-C638-C4E59A00F217}"/>
              </a:ext>
            </a:extLst>
          </p:cNvPr>
          <p:cNvSpPr txBox="1"/>
          <p:nvPr/>
        </p:nvSpPr>
        <p:spPr>
          <a:xfrm>
            <a:off x="1457324" y="2366992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Imersão total na experiência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Conforto para longas sessões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Mais precisão e tempo de resposta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25BCD6-EEAC-2A45-F7B7-972873AE8FB7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2C933D3-0351-5839-7DA5-49DB919CC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365069"/>
              </p:ext>
            </p:extLst>
          </p:nvPr>
        </p:nvGraphicFramePr>
        <p:xfrm>
          <a:off x="1988344" y="4676402"/>
          <a:ext cx="82153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2097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06CF8-A606-8FBA-7D38-E4241DC41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em pé na frente de uma casa&#10;&#10;O conteúdo gerado por IA pode estar incorreto.">
            <a:extLst>
              <a:ext uri="{FF2B5EF4-FFF2-40B4-BE49-F238E27FC236}">
                <a16:creationId xmlns:a16="http://schemas.microsoft.com/office/drawing/2014/main" id="{64033EB5-D922-AD82-60F3-5D421774E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3" y="1888957"/>
            <a:ext cx="6271648" cy="3513221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D0E45F7-4419-66B7-CC42-49D49FAFA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758844"/>
              </p:ext>
            </p:extLst>
          </p:nvPr>
        </p:nvGraphicFramePr>
        <p:xfrm>
          <a:off x="6658805" y="542926"/>
          <a:ext cx="5533195" cy="602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270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021F-06EE-CFC5-6141-6FD9B51A9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5E5E8D8-53E6-80F7-7C32-C5703A97CE1D}"/>
              </a:ext>
            </a:extLst>
          </p:cNvPr>
          <p:cNvSpPr txBox="1"/>
          <p:nvPr/>
        </p:nvSpPr>
        <p:spPr>
          <a:xfrm>
            <a:off x="1171074" y="584735"/>
            <a:ext cx="9849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JBL </a:t>
            </a:r>
            <a:r>
              <a:rPr lang="pt-BR" sz="2800" b="1" dirty="0" err="1"/>
              <a:t>Boombox</a:t>
            </a:r>
            <a:r>
              <a:rPr lang="pt-BR" sz="2800" b="1" dirty="0"/>
              <a:t> 4: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431FBF-57CE-FA3B-10C0-F44C3434D641}"/>
              </a:ext>
            </a:extLst>
          </p:cNvPr>
          <p:cNvSpPr txBox="1"/>
          <p:nvPr/>
        </p:nvSpPr>
        <p:spPr>
          <a:xfrm>
            <a:off x="1141753" y="1482137"/>
            <a:ext cx="4767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Som JBL Pro poderoso;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Modelos sem fio permitem liberdade de uso;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Até </a:t>
            </a:r>
            <a:r>
              <a:rPr lang="pt-BR" sz="2400" b="1" dirty="0">
                <a:solidFill>
                  <a:srgbClr val="C00000"/>
                </a:solidFill>
              </a:rPr>
              <a:t>34 horas </a:t>
            </a:r>
            <a:r>
              <a:rPr lang="pt-BR" sz="2400" dirty="0"/>
              <a:t>de reprodução;</a:t>
            </a:r>
          </a:p>
          <a:p>
            <a:endParaRPr lang="pt-BR" sz="2400" b="1" dirty="0">
              <a:solidFill>
                <a:srgbClr val="C00000"/>
              </a:solidFill>
            </a:endParaRPr>
          </a:p>
        </p:txBody>
      </p:sp>
      <p:pic>
        <p:nvPicPr>
          <p:cNvPr id="8" name="Imagem 7" descr="Grupo de pessoas jogando vídeo game&#10;&#10;O conteúdo gerado por IA pode estar incorreto.">
            <a:extLst>
              <a:ext uri="{FF2B5EF4-FFF2-40B4-BE49-F238E27FC236}">
                <a16:creationId xmlns:a16="http://schemas.microsoft.com/office/drawing/2014/main" id="{B850D10C-4834-D0EC-C04D-79ED751AC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515" y="846345"/>
            <a:ext cx="5182049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9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3CD6A5F-1AE5-4687-87A9-188FAF8288B4}"/>
              </a:ext>
            </a:extLst>
          </p:cNvPr>
          <p:cNvSpPr txBox="1"/>
          <p:nvPr/>
        </p:nvSpPr>
        <p:spPr>
          <a:xfrm>
            <a:off x="1336075" y="917148"/>
            <a:ext cx="99298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4400" b="1" dirty="0"/>
              <a:t>O </a:t>
            </a:r>
            <a:r>
              <a:rPr lang="pt-BR" sz="4400" b="1" dirty="0" err="1"/>
              <a:t>upsell</a:t>
            </a:r>
            <a:r>
              <a:rPr lang="pt-BR" sz="4400" b="1" dirty="0"/>
              <a:t> natural</a:t>
            </a:r>
          </a:p>
          <a:p>
            <a:pPr>
              <a:buNone/>
            </a:pPr>
            <a:endParaRPr lang="pt-BR" sz="4400" b="1" dirty="0"/>
          </a:p>
          <a:p>
            <a:pPr>
              <a:buNone/>
            </a:pPr>
            <a:r>
              <a:rPr lang="pt-BR" sz="2800" b="1" dirty="0"/>
              <a:t>Sugestão simples ao cliente:</a:t>
            </a:r>
          </a:p>
          <a:p>
            <a:pPr>
              <a:buNone/>
            </a:pPr>
            <a:endParaRPr lang="pt-BR" sz="2800" b="1" dirty="0"/>
          </a:p>
          <a:p>
            <a:pPr>
              <a:buNone/>
            </a:pPr>
            <a:r>
              <a:rPr lang="pt-BR" sz="2800" dirty="0"/>
              <a:t> “Já que você vai usar bastante o celular pra controlar a música,</a:t>
            </a:r>
            <a:br>
              <a:rPr lang="pt-BR" sz="2800" dirty="0"/>
            </a:br>
            <a:r>
              <a:rPr lang="pt-BR" sz="2800" dirty="0"/>
              <a:t>vale levar também um carregador turbo.</a:t>
            </a:r>
          </a:p>
          <a:p>
            <a:pPr>
              <a:buNone/>
            </a:pPr>
            <a:br>
              <a:rPr lang="pt-BR" sz="2800" dirty="0"/>
            </a:br>
            <a:r>
              <a:rPr lang="pt-BR" sz="2800" dirty="0"/>
              <a:t>Assim a bateria não acaba no meio do encontro com os amigos.”</a:t>
            </a:r>
          </a:p>
        </p:txBody>
      </p:sp>
    </p:spTree>
    <p:extLst>
      <p:ext uri="{BB962C8B-B14F-4D97-AF65-F5344CB8AC3E}">
        <p14:creationId xmlns:p14="http://schemas.microsoft.com/office/powerpoint/2010/main" val="2758975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F0FC2230-4DDB-79AA-545E-A6130544A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09" y="1595934"/>
            <a:ext cx="2936508" cy="28929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6BE2161-EE6E-7AFB-0B5F-7A5FF0509ED0}"/>
              </a:ext>
            </a:extLst>
          </p:cNvPr>
          <p:cNvSpPr txBox="1"/>
          <p:nvPr/>
        </p:nvSpPr>
        <p:spPr>
          <a:xfrm>
            <a:off x="1641764" y="895989"/>
            <a:ext cx="9850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Carregador de Parede Turbo: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0A13C6-6AB1-9673-718F-2BBCBF9D98D1}"/>
              </a:ext>
            </a:extLst>
          </p:cNvPr>
          <p:cNvSpPr txBox="1"/>
          <p:nvPr/>
        </p:nvSpPr>
        <p:spPr>
          <a:xfrm>
            <a:off x="1880483" y="2015455"/>
            <a:ext cx="40524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Carregamento </a:t>
            </a:r>
            <a:r>
              <a:rPr lang="pt-BR" sz="2400" b="1" dirty="0" err="1">
                <a:solidFill>
                  <a:srgbClr val="C00000"/>
                </a:solidFill>
              </a:rPr>
              <a:t>ultra-rápido</a:t>
            </a:r>
            <a:r>
              <a:rPr lang="pt-BR" sz="2400" dirty="0"/>
              <a:t> de até 65W;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3 portas disponíveis</a:t>
            </a:r>
            <a:r>
              <a:rPr lang="pt-BR" sz="2400" dirty="0"/>
              <a:t>: 1 USB + 2 USB-C;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Carrega </a:t>
            </a:r>
            <a:r>
              <a:rPr lang="pt-BR" sz="2400" b="1" dirty="0">
                <a:solidFill>
                  <a:srgbClr val="C00000"/>
                </a:solidFill>
              </a:rPr>
              <a:t>vários</a:t>
            </a:r>
            <a:r>
              <a:rPr lang="pt-BR" sz="2400" dirty="0"/>
              <a:t> dispositivos ao </a:t>
            </a:r>
            <a:r>
              <a:rPr lang="pt-BR" sz="2400" b="1" dirty="0">
                <a:solidFill>
                  <a:srgbClr val="C00000"/>
                </a:solidFill>
              </a:rPr>
              <a:t>mesmo tempo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155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794F-EB84-E008-E8B1-4AAF0CEF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1593E0F-732E-6AF4-FDCE-9B9A16D583B0}"/>
              </a:ext>
            </a:extLst>
          </p:cNvPr>
          <p:cNvSpPr txBox="1"/>
          <p:nvPr/>
        </p:nvSpPr>
        <p:spPr>
          <a:xfrm>
            <a:off x="1528763" y="2478203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Imersão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Qualidade sonora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Continuidade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1DFBB0-A721-69EA-0170-699006BE1B7D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419776A-86E2-56EC-8784-CF51EB174C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008360"/>
              </p:ext>
            </p:extLst>
          </p:nvPr>
        </p:nvGraphicFramePr>
        <p:xfrm>
          <a:off x="3000375" y="4602660"/>
          <a:ext cx="67437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812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2AE2-F00B-1EEF-965F-39E631E87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sentado na cadeira&#10;&#10;O conteúdo gerado por IA pode estar incorreto.">
            <a:extLst>
              <a:ext uri="{FF2B5EF4-FFF2-40B4-BE49-F238E27FC236}">
                <a16:creationId xmlns:a16="http://schemas.microsoft.com/office/drawing/2014/main" id="{7DCE9C0E-5CD9-89F5-83E6-103A154D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/>
          <a:stretch>
            <a:fillRect/>
          </a:stretch>
        </p:blipFill>
        <p:spPr>
          <a:xfrm>
            <a:off x="1043249" y="1154342"/>
            <a:ext cx="5224030" cy="3835156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C4E3D96-8E52-F156-55E3-D10A547F0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870647"/>
              </p:ext>
            </p:extLst>
          </p:nvPr>
        </p:nvGraphicFramePr>
        <p:xfrm>
          <a:off x="6643507" y="515987"/>
          <a:ext cx="4987763" cy="5111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20365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s em uma sala&#10;&#10;O conteúdo gerado por IA pode estar incorreto.">
            <a:extLst>
              <a:ext uri="{FF2B5EF4-FFF2-40B4-BE49-F238E27FC236}">
                <a16:creationId xmlns:a16="http://schemas.microsoft.com/office/drawing/2014/main" id="{7A3A3093-6666-DE6D-5DB8-1DBF04C1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3"/>
            <a:ext cx="12192000" cy="6829654"/>
          </a:xfrm>
          <a:prstGeom prst="rect">
            <a:avLst/>
          </a:prstGeom>
        </p:spPr>
      </p:pic>
      <p:pic>
        <p:nvPicPr>
          <p:cNvPr id="4" name="Gráfico 3" descr="Fala estrutura de tópicos">
            <a:extLst>
              <a:ext uri="{FF2B5EF4-FFF2-40B4-BE49-F238E27FC236}">
                <a16:creationId xmlns:a16="http://schemas.microsoft.com/office/drawing/2014/main" id="{2565D9E3-9C5C-4BC1-028A-FDFADD7B05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5471" y="-504092"/>
            <a:ext cx="3933092" cy="393309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88D1B9-F235-2495-8C23-85DEA70009C8}"/>
              </a:ext>
            </a:extLst>
          </p:cNvPr>
          <p:cNvSpPr txBox="1"/>
          <p:nvPr/>
        </p:nvSpPr>
        <p:spPr>
          <a:xfrm>
            <a:off x="5625651" y="551130"/>
            <a:ext cx="2153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Ter mais foco nas reuniões ajudaria no seu dia?</a:t>
            </a:r>
          </a:p>
        </p:txBody>
      </p:sp>
      <p:sp>
        <p:nvSpPr>
          <p:cNvPr id="6" name="Fluxograma: Processo 5">
            <a:extLst>
              <a:ext uri="{FF2B5EF4-FFF2-40B4-BE49-F238E27FC236}">
                <a16:creationId xmlns:a16="http://schemas.microsoft.com/office/drawing/2014/main" id="{45DC88C1-350F-C336-7D26-E1E7636BFAEB}"/>
              </a:ext>
            </a:extLst>
          </p:cNvPr>
          <p:cNvSpPr/>
          <p:nvPr/>
        </p:nvSpPr>
        <p:spPr>
          <a:xfrm>
            <a:off x="5442155" y="398205"/>
            <a:ext cx="2448232" cy="160757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 a tecnologia puder resolver uma parte da sua rotina em casa, já ajuda bastante, né?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01BA3C-B48E-C0CA-40B9-2227D5EAECE2}"/>
              </a:ext>
            </a:extLst>
          </p:cNvPr>
          <p:cNvSpPr txBox="1"/>
          <p:nvPr/>
        </p:nvSpPr>
        <p:spPr>
          <a:xfrm>
            <a:off x="5625651" y="505930"/>
            <a:ext cx="2153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Se a tecnologia puder resolver uma parte da sua rotina em casa, já ajuda bastante, né?</a:t>
            </a:r>
          </a:p>
        </p:txBody>
      </p:sp>
    </p:spTree>
    <p:extLst>
      <p:ext uri="{BB962C8B-B14F-4D97-AF65-F5344CB8AC3E}">
        <p14:creationId xmlns:p14="http://schemas.microsoft.com/office/powerpoint/2010/main" val="2104539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8D0FD0C-BF6D-31B5-88F4-1A888E792E92}"/>
              </a:ext>
            </a:extLst>
          </p:cNvPr>
          <p:cNvSpPr txBox="1"/>
          <p:nvPr/>
        </p:nvSpPr>
        <p:spPr>
          <a:xfrm>
            <a:off x="1170709" y="918292"/>
            <a:ext cx="9850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Robô Aspirador de pó:</a:t>
            </a:r>
          </a:p>
        </p:txBody>
      </p:sp>
      <p:pic>
        <p:nvPicPr>
          <p:cNvPr id="4" name="Imagem 3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6F8CF706-EA29-7107-1040-07E6770C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01" y="1322873"/>
            <a:ext cx="3551228" cy="29187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262D295-4601-B146-BD50-1D78ED13602D}"/>
              </a:ext>
            </a:extLst>
          </p:cNvPr>
          <p:cNvSpPr txBox="1"/>
          <p:nvPr/>
        </p:nvSpPr>
        <p:spPr>
          <a:xfrm>
            <a:off x="1168090" y="2307758"/>
            <a:ext cx="57566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Limpeza contínua com </a:t>
            </a:r>
            <a:r>
              <a:rPr lang="pt-BR" sz="2400" b="1" dirty="0">
                <a:solidFill>
                  <a:srgbClr val="C00000"/>
                </a:solidFill>
              </a:rPr>
              <a:t>conforto e praticidade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Bateria com até </a:t>
            </a:r>
            <a:r>
              <a:rPr lang="pt-BR" sz="2400" b="1" dirty="0">
                <a:solidFill>
                  <a:srgbClr val="C00000"/>
                </a:solidFill>
              </a:rPr>
              <a:t>2 horas de autonomia</a:t>
            </a:r>
            <a:r>
              <a:rPr lang="pt-BR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C00000"/>
                </a:solidFill>
              </a:rPr>
              <a:t>Multifuncional</a:t>
            </a:r>
            <a:r>
              <a:rPr lang="pt-BR" sz="2400" dirty="0"/>
              <a:t>: aspira, varre e passa pano.</a:t>
            </a:r>
          </a:p>
        </p:txBody>
      </p:sp>
    </p:spTree>
    <p:extLst>
      <p:ext uri="{BB962C8B-B14F-4D97-AF65-F5344CB8AC3E}">
        <p14:creationId xmlns:p14="http://schemas.microsoft.com/office/powerpoint/2010/main" val="1398332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0F70B3-3A13-B134-51EB-87CCB1487329}"/>
              </a:ext>
            </a:extLst>
          </p:cNvPr>
          <p:cNvSpPr txBox="1"/>
          <p:nvPr/>
        </p:nvSpPr>
        <p:spPr>
          <a:xfrm>
            <a:off x="1170709" y="918292"/>
            <a:ext cx="985058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Possível </a:t>
            </a:r>
            <a:r>
              <a:rPr lang="pt-BR" sz="2800" b="1" dirty="0" err="1"/>
              <a:t>Upsell</a:t>
            </a:r>
            <a:endParaRPr lang="pt-BR" sz="2800" b="1" dirty="0"/>
          </a:p>
          <a:p>
            <a:endParaRPr lang="pt-BR" sz="2800" b="1" dirty="0"/>
          </a:p>
          <a:p>
            <a:r>
              <a:rPr lang="pt-BR" sz="2400" dirty="0"/>
              <a:t>Sugerir o Kit “</a:t>
            </a:r>
            <a:r>
              <a:rPr lang="pt-BR" sz="2400" b="1" dirty="0">
                <a:solidFill>
                  <a:srgbClr val="C00000"/>
                </a:solidFill>
              </a:rPr>
              <a:t>Casa Inteligente Inicial</a:t>
            </a:r>
            <a:r>
              <a:rPr lang="pt-BR" sz="2400" dirty="0"/>
              <a:t>” para quem está começando na automação!</a:t>
            </a:r>
            <a:endParaRPr lang="pt-BR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159168-13B3-C580-C51C-232F50E0CE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18" t="7115" r="5039"/>
          <a:stretch>
            <a:fillRect/>
          </a:stretch>
        </p:blipFill>
        <p:spPr>
          <a:xfrm>
            <a:off x="2847704" y="2952206"/>
            <a:ext cx="6217920" cy="24950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546D08-E96E-DE8C-D2DC-22F55C15BD0A}"/>
              </a:ext>
            </a:extLst>
          </p:cNvPr>
          <p:cNvSpPr txBox="1"/>
          <p:nvPr/>
        </p:nvSpPr>
        <p:spPr>
          <a:xfrm>
            <a:off x="3174276" y="5616542"/>
            <a:ext cx="154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Lâmpadas Inteligentes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4BD1AB-60B5-C704-C6B6-957897505DE3}"/>
              </a:ext>
            </a:extLst>
          </p:cNvPr>
          <p:cNvSpPr txBox="1"/>
          <p:nvPr/>
        </p:nvSpPr>
        <p:spPr>
          <a:xfrm>
            <a:off x="5325292" y="5585765"/>
            <a:ext cx="154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Assistentes</a:t>
            </a:r>
          </a:p>
          <a:p>
            <a:pPr algn="ctr"/>
            <a:r>
              <a:rPr lang="pt-BR" sz="2000" b="1" dirty="0"/>
              <a:t>De Voz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FBC045-E9F9-3063-D14F-B7BDA9F1BBAC}"/>
              </a:ext>
            </a:extLst>
          </p:cNvPr>
          <p:cNvSpPr txBox="1"/>
          <p:nvPr/>
        </p:nvSpPr>
        <p:spPr>
          <a:xfrm>
            <a:off x="7476308" y="5554988"/>
            <a:ext cx="154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Câmeras </a:t>
            </a:r>
          </a:p>
          <a:p>
            <a:pPr algn="ctr"/>
            <a:r>
              <a:rPr lang="pt-BR" sz="2000" b="1" dirty="0"/>
              <a:t>WI-FI</a:t>
            </a:r>
          </a:p>
        </p:txBody>
      </p:sp>
    </p:spTree>
    <p:extLst>
      <p:ext uri="{BB962C8B-B14F-4D97-AF65-F5344CB8AC3E}">
        <p14:creationId xmlns:p14="http://schemas.microsoft.com/office/powerpoint/2010/main" val="60193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688BEEC-3D8C-F1CC-324D-BCBC54CE6188}"/>
              </a:ext>
            </a:extLst>
          </p:cNvPr>
          <p:cNvSpPr txBox="1"/>
          <p:nvPr/>
        </p:nvSpPr>
        <p:spPr>
          <a:xfrm>
            <a:off x="1759886" y="1501535"/>
            <a:ext cx="549586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Para começar</a:t>
            </a:r>
          </a:p>
          <a:p>
            <a:pPr>
              <a:buNone/>
            </a:pPr>
            <a:endParaRPr lang="pt-BR" sz="4400" b="1" dirty="0"/>
          </a:p>
          <a:p>
            <a:pPr>
              <a:buNone/>
            </a:pPr>
            <a:r>
              <a:rPr lang="pt-BR" sz="2400" dirty="0"/>
              <a:t>Acessório não é detalhe.</a:t>
            </a:r>
            <a:br>
              <a:rPr lang="pt-BR" sz="2400" dirty="0"/>
            </a:br>
            <a:r>
              <a:rPr lang="pt-BR" sz="2400" dirty="0"/>
              <a:t>É parte da solução.</a:t>
            </a:r>
          </a:p>
        </p:txBody>
      </p:sp>
    </p:spTree>
    <p:extLst>
      <p:ext uri="{BB962C8B-B14F-4D97-AF65-F5344CB8AC3E}">
        <p14:creationId xmlns:p14="http://schemas.microsoft.com/office/powerpoint/2010/main" val="1920389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E34F7-9459-7648-898C-A392433E8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2176CA-CB7F-CB88-1534-2A989B97FAD3}"/>
              </a:ext>
            </a:extLst>
          </p:cNvPr>
          <p:cNvSpPr txBox="1"/>
          <p:nvPr/>
        </p:nvSpPr>
        <p:spPr>
          <a:xfrm>
            <a:off x="1528763" y="2478203"/>
            <a:ext cx="9929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Praticidade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Segurança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800" dirty="0"/>
              <a:t>Automação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8BC620-494E-03A8-AC8A-57F0E971405C}"/>
              </a:ext>
            </a:extLst>
          </p:cNvPr>
          <p:cNvSpPr txBox="1"/>
          <p:nvPr/>
        </p:nvSpPr>
        <p:spPr>
          <a:xfrm>
            <a:off x="1528763" y="1301234"/>
            <a:ext cx="9858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Resultado da solução: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56FD32B-C243-D90B-BCC9-EBE3F05429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315022"/>
              </p:ext>
            </p:extLst>
          </p:nvPr>
        </p:nvGraphicFramePr>
        <p:xfrm>
          <a:off x="3000375" y="4602660"/>
          <a:ext cx="674370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5036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AA4A3F3-239A-CAF9-9207-87C8FA010BF8}"/>
              </a:ext>
            </a:extLst>
          </p:cNvPr>
          <p:cNvSpPr txBox="1"/>
          <p:nvPr/>
        </p:nvSpPr>
        <p:spPr>
          <a:xfrm>
            <a:off x="515895" y="883096"/>
            <a:ext cx="98545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/>
              <a:t>Recapitulando...</a:t>
            </a:r>
          </a:p>
          <a:p>
            <a:pPr>
              <a:buNone/>
            </a:pPr>
            <a:endParaRPr lang="pt-BR" sz="2800" b="1" dirty="0"/>
          </a:p>
          <a:p>
            <a:pPr>
              <a:buNone/>
            </a:pPr>
            <a:r>
              <a:rPr lang="pt-BR" sz="2400" dirty="0"/>
              <a:t>	Vamos relembrar o que foi aprendido?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/>
              <a:t>• Acessório não é extra;</a:t>
            </a:r>
          </a:p>
          <a:p>
            <a:pPr>
              <a:buNone/>
            </a:pPr>
            <a:br>
              <a:rPr lang="pt-BR" sz="2400" dirty="0"/>
            </a:br>
            <a:r>
              <a:rPr lang="pt-BR" sz="2400" dirty="0"/>
              <a:t>• O caminho da conversa: Situação → Problema → Impacto → Necessidade</a:t>
            </a:r>
          </a:p>
          <a:p>
            <a:pPr>
              <a:buNone/>
            </a:pPr>
            <a:br>
              <a:rPr lang="pt-BR" sz="2400" dirty="0"/>
            </a:br>
            <a:r>
              <a:rPr lang="pt-BR" sz="2400" dirty="0"/>
              <a:t>• Construção da solução;</a:t>
            </a:r>
          </a:p>
          <a:p>
            <a:pPr>
              <a:buNone/>
            </a:pPr>
            <a:br>
              <a:rPr lang="pt-BR" sz="2400" dirty="0"/>
            </a:br>
            <a:r>
              <a:rPr lang="pt-BR" sz="2400" dirty="0"/>
              <a:t>• Perfis de clientes;</a:t>
            </a:r>
          </a:p>
          <a:p>
            <a:pPr>
              <a:buNone/>
            </a:pPr>
            <a:endParaRPr lang="pt-BR" sz="2400" dirty="0"/>
          </a:p>
        </p:txBody>
      </p:sp>
      <p:pic>
        <p:nvPicPr>
          <p:cNvPr id="5" name="Gráfico 4" descr="Selo ponto de interrogação com preenchimento sólido">
            <a:extLst>
              <a:ext uri="{FF2B5EF4-FFF2-40B4-BE49-F238E27FC236}">
                <a16:creationId xmlns:a16="http://schemas.microsoft.com/office/drawing/2014/main" id="{A3ABBD16-52E1-679D-8BE2-0162806CD0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895" y="15703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9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em pé ao lado de homem&#10;&#10;O conteúdo gerado por IA pode estar incorreto.">
            <a:extLst>
              <a:ext uri="{FF2B5EF4-FFF2-40B4-BE49-F238E27FC236}">
                <a16:creationId xmlns:a16="http://schemas.microsoft.com/office/drawing/2014/main" id="{148CD6CE-1A12-D40D-919C-6060265AE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3"/>
            <a:ext cx="12192000" cy="6829654"/>
          </a:xfrm>
          <a:prstGeom prst="rect">
            <a:avLst/>
          </a:prstGeom>
        </p:spPr>
      </p:pic>
      <p:sp>
        <p:nvSpPr>
          <p:cNvPr id="8" name="Fluxograma: Processo 7">
            <a:extLst>
              <a:ext uri="{FF2B5EF4-FFF2-40B4-BE49-F238E27FC236}">
                <a16:creationId xmlns:a16="http://schemas.microsoft.com/office/drawing/2014/main" id="{B7F1F7A7-1EFC-7496-F438-6E15E7D22F46}"/>
              </a:ext>
            </a:extLst>
          </p:cNvPr>
          <p:cNvSpPr/>
          <p:nvPr/>
        </p:nvSpPr>
        <p:spPr>
          <a:xfrm>
            <a:off x="259307" y="627797"/>
            <a:ext cx="4135272" cy="5459104"/>
          </a:xfrm>
          <a:prstGeom prst="flowChartProcess">
            <a:avLst/>
          </a:prstGeom>
          <a:solidFill>
            <a:schemeClr val="bg1">
              <a:lumMod val="95000"/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tx1"/>
                </a:solidFill>
              </a:rPr>
              <a:t>Vimos também: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dirty="0">
                <a:solidFill>
                  <a:schemeClr val="tx1"/>
                </a:solidFill>
              </a:rPr>
              <a:t>Cross e </a:t>
            </a:r>
            <a:r>
              <a:rPr lang="pt-BR" sz="2400" dirty="0" err="1">
                <a:solidFill>
                  <a:schemeClr val="tx1"/>
                </a:solidFill>
              </a:rPr>
              <a:t>Upsell</a:t>
            </a:r>
            <a:r>
              <a:rPr lang="pt-BR" sz="2400" dirty="0">
                <a:solidFill>
                  <a:schemeClr val="tx1"/>
                </a:solidFill>
              </a:rPr>
              <a:t> estratégico</a:t>
            </a:r>
          </a:p>
          <a:p>
            <a:endParaRPr lang="pt-BR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Cross-</a:t>
            </a:r>
            <a:r>
              <a:rPr lang="pt-BR" sz="2400" dirty="0" err="1">
                <a:solidFill>
                  <a:schemeClr val="tx1"/>
                </a:solidFill>
              </a:rPr>
              <a:t>sell</a:t>
            </a:r>
            <a:r>
              <a:rPr lang="pt-BR" sz="2400" dirty="0">
                <a:solidFill>
                  <a:schemeClr val="tx1"/>
                </a:solidFill>
              </a:rPr>
              <a:t> (produto complementar);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>
                <a:solidFill>
                  <a:schemeClr val="tx1"/>
                </a:solidFill>
              </a:rPr>
              <a:t>Upsell</a:t>
            </a:r>
            <a:r>
              <a:rPr lang="pt-BR" sz="2400" dirty="0">
                <a:solidFill>
                  <a:schemeClr val="tx1"/>
                </a:solidFill>
              </a:rPr>
              <a:t> (upgrade de produto).</a:t>
            </a:r>
          </a:p>
        </p:txBody>
      </p:sp>
    </p:spTree>
    <p:extLst>
      <p:ext uri="{BB962C8B-B14F-4D97-AF65-F5344CB8AC3E}">
        <p14:creationId xmlns:p14="http://schemas.microsoft.com/office/powerpoint/2010/main" val="1292084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D6B522B-3363-B91B-699F-A84BF7AB3DEC}"/>
              </a:ext>
            </a:extLst>
          </p:cNvPr>
          <p:cNvSpPr txBox="1"/>
          <p:nvPr/>
        </p:nvSpPr>
        <p:spPr>
          <a:xfrm>
            <a:off x="1571626" y="1982450"/>
            <a:ext cx="86010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4400" b="1" dirty="0"/>
              <a:t>Qual dessas etapas você mais precisa melhorar a partir de hoje?</a:t>
            </a:r>
          </a:p>
        </p:txBody>
      </p:sp>
      <p:pic>
        <p:nvPicPr>
          <p:cNvPr id="4" name="Gráfico 3" descr="Ajuda com preenchimento sólido">
            <a:extLst>
              <a:ext uri="{FF2B5EF4-FFF2-40B4-BE49-F238E27FC236}">
                <a16:creationId xmlns:a16="http://schemas.microsoft.com/office/drawing/2014/main" id="{6B04034F-8352-5BE0-4A86-5532501BAF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71626" y="9286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00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568125-577F-2E4B-E92B-A4FA8989E92A}"/>
              </a:ext>
            </a:extLst>
          </p:cNvPr>
          <p:cNvSpPr txBox="1"/>
          <p:nvPr/>
        </p:nvSpPr>
        <p:spPr>
          <a:xfrm>
            <a:off x="1169159" y="1455845"/>
            <a:ext cx="985368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Desafio final</a:t>
            </a:r>
          </a:p>
          <a:p>
            <a:endParaRPr lang="pt-BR" sz="2400" dirty="0"/>
          </a:p>
          <a:p>
            <a:r>
              <a:rPr lang="pt-BR" sz="2400" dirty="0"/>
              <a:t>No atendimento, muita coisa vira “verdade” na cabeça do vendedor…</a:t>
            </a:r>
          </a:p>
          <a:p>
            <a:endParaRPr lang="pt-BR" sz="2400" dirty="0"/>
          </a:p>
          <a:p>
            <a:r>
              <a:rPr lang="pt-BR" sz="2400" dirty="0"/>
              <a:t>Mas será que é mesmo?</a:t>
            </a:r>
          </a:p>
          <a:p>
            <a:endParaRPr lang="pt-BR" sz="2400" b="1" dirty="0"/>
          </a:p>
          <a:p>
            <a:r>
              <a:rPr lang="pt-BR" sz="2400" b="1" dirty="0"/>
              <a:t>Mito ou Fato?</a:t>
            </a:r>
          </a:p>
          <a:p>
            <a:endParaRPr lang="pt-BR" sz="2400" dirty="0"/>
          </a:p>
          <a:p>
            <a:r>
              <a:rPr lang="pt-BR" sz="2400" dirty="0"/>
              <a:t>Vamos testar seu radar de vendas.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850119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85E71B8F-3782-F604-55F6-97DF8333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82178818-B865-7DAD-B5EF-EDA272660525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FE63B3E8-1843-C516-78C2-3FF23AEBA16E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E84C99-170A-E079-57CA-338BCBCF3DE2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Acessório é só um extra da venda.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7AAE288-703F-9D95-1748-C780010C5FB9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BB8FA68-CA11-577F-ED8C-F2EDBCAFF813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925D96E-0948-C6BF-4D06-8AA470B6E873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1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0ED670F-C4AF-EC13-11CC-642BA8992188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80DE1D7-BA7F-BB31-8635-5F275BD1BF1F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196347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1F895-4D70-C6CA-CE0B-1A04D0AA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0767C396-CFDF-E4AA-EF5A-F9962F0EB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AD8050F6-2EBF-E562-33A4-004DF6764B77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3889CA05-8B48-AC6E-754E-CA01122A095D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B94DE5-5A1B-9739-F23F-F7F49AE528E1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Acessório é só um extra da venda.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65EF6D6-A2C8-FFA3-4EF3-496227D1DC73}"/>
              </a:ext>
            </a:extLst>
          </p:cNvPr>
          <p:cNvSpPr/>
          <p:nvPr/>
        </p:nvSpPr>
        <p:spPr>
          <a:xfrm>
            <a:off x="1600200" y="2554941"/>
            <a:ext cx="4410635" cy="800310"/>
          </a:xfrm>
          <a:prstGeom prst="rect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CBD6B28-EAB2-1AF8-F7B6-6501A6D1DCCE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E52AAF9-4524-9519-2CA6-3F497A1F454D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1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9CE94-DA33-5C60-5441-4CF22FED6090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02472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1EDB8-C2FC-F3B8-4C06-01268F47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DDC2CECE-6E2A-D77F-49DB-EB6D80A51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D2A1FCBC-EB1E-57FC-1B82-4EC278C8FE82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C9069F59-4984-DD4A-66E5-8A566033789F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7CB7BD-A3F9-3ABB-4BBC-472F2465337B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cliente precisa conhecer as especificações técnicas para decidir.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BA21A52-0188-A393-9914-984377F05C5F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15D20D8-54DF-11C4-700D-B28AD793C40E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91C73F6-85CA-DA35-6D31-8528C21C9DCF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B88905-B3DC-AD71-876E-829165415E57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6C02363-84B7-9DA8-71D6-5404FD3E8B90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00112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11F87-0D59-E4AE-9BB2-2639B022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B26D35CA-1895-CADA-5D9D-FDA1E3849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25DA8D93-855D-2D46-0AC9-3C9A0C5844CB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DD60A3FC-81E1-B94D-CC09-F8F96C755135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09FE7E-A3CE-0440-BA33-DD14B76097CA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cliente precisa conhecer as especificações técnicas para decidir.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A4008D-6735-3BBE-9694-217702B8FC87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765CA58-14F7-54B4-2690-FD74062EB8F2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DF5EECDA-2807-306C-33F6-189824B36383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2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EAF70FB-BCE5-85CD-19B2-9215BFB3971D}"/>
              </a:ext>
            </a:extLst>
          </p:cNvPr>
          <p:cNvSpPr/>
          <p:nvPr/>
        </p:nvSpPr>
        <p:spPr>
          <a:xfrm>
            <a:off x="1600200" y="2554941"/>
            <a:ext cx="4410635" cy="800310"/>
          </a:xfrm>
          <a:prstGeom prst="rect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6C61866-95CF-CA62-318E-F45B78E50FCA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495297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3A13E-9B34-DE70-4A9C-6A8E283D5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65D35765-B53C-5D4D-5CFE-9CC3E1C47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16ABC6A8-6AF0-EB83-7DF9-10B6C170F085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64B7532A-9261-AD75-6308-EBF21F1CBE99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1B815A-32A9-1F61-6B81-54EB490B7154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Se eu escutar a rotina do cliente, fica mais fácil indicar o acessório certo.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30E67C1-83EF-7942-C677-EEF4C4CF4B16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7B00990-D420-7417-A5F2-0F8F535CDC6B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CFC000F-B331-ED11-E858-335992D23E62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C9CDA46-97FE-13FB-B729-271951F927C3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217415D-FCE0-D02D-F91F-73A185DBFCFB}"/>
              </a:ext>
            </a:extLst>
          </p:cNvPr>
          <p:cNvSpPr/>
          <p:nvPr/>
        </p:nvSpPr>
        <p:spPr>
          <a:xfrm>
            <a:off x="6348784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45576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09B341C-B389-981E-3DC6-2545964CE4B6}"/>
              </a:ext>
            </a:extLst>
          </p:cNvPr>
          <p:cNvSpPr txBox="1"/>
          <p:nvPr/>
        </p:nvSpPr>
        <p:spPr>
          <a:xfrm>
            <a:off x="720039" y="1469837"/>
            <a:ext cx="831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cs typeface="Poppins Light" panose="00000400000000000000" pitchFamily="2" charset="0"/>
              </a:rPr>
              <a:t>Acessório não é complemento aleatório</a:t>
            </a:r>
            <a:r>
              <a:rPr lang="pt-BR" b="1" dirty="0"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4E8CD2-D82E-53CA-DCEE-D818CF371C68}"/>
              </a:ext>
            </a:extLst>
          </p:cNvPr>
          <p:cNvSpPr txBox="1"/>
          <p:nvPr/>
        </p:nvSpPr>
        <p:spPr>
          <a:xfrm>
            <a:off x="454752" y="594259"/>
            <a:ext cx="801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E qual é o papel dos acessórios?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108FC6-06E2-C488-AF5E-D9976CF5C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177238"/>
              </p:ext>
            </p:extLst>
          </p:nvPr>
        </p:nvGraphicFramePr>
        <p:xfrm>
          <a:off x="720039" y="2913217"/>
          <a:ext cx="7892619" cy="191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5436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0073-202D-C423-3B41-06327E67B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B70C803B-D6EC-B358-0BA5-380812197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E6761BCE-DB3B-67DC-0293-301E9F2158EF}"/>
              </a:ext>
            </a:extLst>
          </p:cNvPr>
          <p:cNvSpPr/>
          <p:nvPr/>
        </p:nvSpPr>
        <p:spPr>
          <a:xfrm>
            <a:off x="-2211572" y="744279"/>
            <a:ext cx="2083981" cy="310470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Seguir esse modelo para o quiz.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https://view.genially.com/68e7abba508dbacc64120d76/interactive-content-corporate-decisions-challenge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D845542A-1B43-5536-1DEE-2DB713B9C38E}"/>
              </a:ext>
            </a:extLst>
          </p:cNvPr>
          <p:cNvSpPr/>
          <p:nvPr/>
        </p:nvSpPr>
        <p:spPr>
          <a:xfrm>
            <a:off x="2275367" y="1733107"/>
            <a:ext cx="8006317" cy="606056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20AB9E-3484-A6C7-FCE9-DA5C6C7321D0}"/>
              </a:ext>
            </a:extLst>
          </p:cNvPr>
          <p:cNvSpPr txBox="1"/>
          <p:nvPr/>
        </p:nvSpPr>
        <p:spPr>
          <a:xfrm>
            <a:off x="2828261" y="1851469"/>
            <a:ext cx="74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Se eu escutar a rotina do cliente, fica mais fácil indicar o acessório certo.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0EE750F-83D5-15A6-714D-EA871F6A2694}"/>
              </a:ext>
            </a:extLst>
          </p:cNvPr>
          <p:cNvSpPr/>
          <p:nvPr/>
        </p:nvSpPr>
        <p:spPr>
          <a:xfrm>
            <a:off x="2498208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Mito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D39B0A0-9C85-BC05-3313-2695470EAEFB}"/>
              </a:ext>
            </a:extLst>
          </p:cNvPr>
          <p:cNvSpPr/>
          <p:nvPr/>
        </p:nvSpPr>
        <p:spPr>
          <a:xfrm>
            <a:off x="7297479" y="2649071"/>
            <a:ext cx="2592468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162755B-E18A-94F9-2467-9437DECD9CEC}"/>
              </a:ext>
            </a:extLst>
          </p:cNvPr>
          <p:cNvSpPr/>
          <p:nvPr/>
        </p:nvSpPr>
        <p:spPr>
          <a:xfrm>
            <a:off x="5410200" y="4480532"/>
            <a:ext cx="1371600" cy="1371600"/>
          </a:xfrm>
          <a:prstGeom prst="ellipse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/>
              <a:t>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1F71B9-F460-36C4-ED8F-7AEA8A8C8F1A}"/>
              </a:ext>
            </a:extLst>
          </p:cNvPr>
          <p:cNvSpPr/>
          <p:nvPr/>
        </p:nvSpPr>
        <p:spPr>
          <a:xfrm>
            <a:off x="6215772" y="2551944"/>
            <a:ext cx="4410635" cy="800310"/>
          </a:xfrm>
          <a:prstGeom prst="rect">
            <a:avLst/>
          </a:prstGeom>
          <a:solidFill>
            <a:srgbClr val="47A9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Fato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A0DA9F4-8309-EBF9-3590-1B3B0B7AFF4F}"/>
              </a:ext>
            </a:extLst>
          </p:cNvPr>
          <p:cNvSpPr/>
          <p:nvPr/>
        </p:nvSpPr>
        <p:spPr>
          <a:xfrm>
            <a:off x="1676909" y="2649071"/>
            <a:ext cx="412376" cy="606056"/>
          </a:xfrm>
          <a:prstGeom prst="rect">
            <a:avLst/>
          </a:prstGeom>
          <a:solidFill>
            <a:srgbClr val="6F3F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12896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8B80CBE-C6DF-1084-6BA7-CE7D5AC0B4F6}"/>
              </a:ext>
            </a:extLst>
          </p:cNvPr>
          <p:cNvSpPr txBox="1"/>
          <p:nvPr/>
        </p:nvSpPr>
        <p:spPr>
          <a:xfrm>
            <a:off x="1171074" y="1602088"/>
            <a:ext cx="98498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Se você acertou a maioria…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/>
              <a:t>Você já entendeu o jogo.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Escutar;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Identificar pistas;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Oferecer solução.</a:t>
            </a:r>
          </a:p>
          <a:p>
            <a:pPr>
              <a:buNone/>
            </a:pPr>
            <a:endParaRPr lang="pt-BR" sz="2400" b="1" dirty="0"/>
          </a:p>
          <a:p>
            <a:pPr>
              <a:buNone/>
            </a:pPr>
            <a:r>
              <a:rPr lang="pt-BR" sz="2400" b="1" dirty="0"/>
              <a:t>É assim que acessórios deixam de ser “extra” e viram venda estratégica</a:t>
            </a:r>
            <a:r>
              <a:rPr lang="pt-BR" b="1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9232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FE2B0D5-8C3D-E901-3D0F-970359696DAE}"/>
              </a:ext>
            </a:extLst>
          </p:cNvPr>
          <p:cNvSpPr txBox="1"/>
          <p:nvPr/>
        </p:nvSpPr>
        <p:spPr>
          <a:xfrm>
            <a:off x="1171074" y="1602088"/>
            <a:ext cx="9849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dirty="0"/>
              <a:t>Chegamos ao fim!</a:t>
            </a:r>
          </a:p>
          <a:p>
            <a:pPr>
              <a:buNone/>
            </a:pPr>
            <a:endParaRPr lang="pt-BR" sz="2400" dirty="0"/>
          </a:p>
          <a:p>
            <a:pPr>
              <a:buNone/>
            </a:pPr>
            <a:r>
              <a:rPr lang="pt-BR" sz="2400" dirty="0"/>
              <a:t>Obrigada(o) por ter acompanhado até aqui!</a:t>
            </a:r>
          </a:p>
          <a:p>
            <a:pPr>
              <a:buNone/>
            </a:pPr>
            <a:endParaRPr lang="pt-BR" sz="2400" b="1" dirty="0"/>
          </a:p>
          <a:p>
            <a:pPr>
              <a:buNone/>
            </a:pPr>
            <a:r>
              <a:rPr lang="pt-BR" sz="2400" b="1" dirty="0"/>
              <a:t>Até a próxima!</a:t>
            </a:r>
            <a:endParaRPr lang="pt-BR" dirty="0"/>
          </a:p>
        </p:txBody>
      </p:sp>
      <p:pic>
        <p:nvPicPr>
          <p:cNvPr id="4" name="Gráfico 3" descr="Rosto piscando com preenchimento sólido  com preenchimento sólido">
            <a:extLst>
              <a:ext uri="{FF2B5EF4-FFF2-40B4-BE49-F238E27FC236}">
                <a16:creationId xmlns:a16="http://schemas.microsoft.com/office/drawing/2014/main" id="{15F9E434-7D94-0BE1-FA62-E1BEDE4012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47857" y="21143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8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0FA8D1E-55D4-B7D5-D569-2D71232BED78}"/>
              </a:ext>
            </a:extLst>
          </p:cNvPr>
          <p:cNvSpPr txBox="1"/>
          <p:nvPr/>
        </p:nvSpPr>
        <p:spPr>
          <a:xfrm>
            <a:off x="1435326" y="580282"/>
            <a:ext cx="9855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Por que acessórios são essenciais?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1C1419BA-F94F-A134-D613-8C0C572C5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885310"/>
              </p:ext>
            </p:extLst>
          </p:nvPr>
        </p:nvGraphicFramePr>
        <p:xfrm>
          <a:off x="878114" y="1905506"/>
          <a:ext cx="10145486" cy="3580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813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280515E-7720-BC37-0AC8-BC7788026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632250"/>
              </p:ext>
            </p:extLst>
          </p:nvPr>
        </p:nvGraphicFramePr>
        <p:xfrm>
          <a:off x="2092499" y="2415394"/>
          <a:ext cx="8405446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áfico 4" descr="Na mosca com preenchimento sólido">
            <a:extLst>
              <a:ext uri="{FF2B5EF4-FFF2-40B4-BE49-F238E27FC236}">
                <a16:creationId xmlns:a16="http://schemas.microsoft.com/office/drawing/2014/main" id="{A08BA814-619E-C232-A0B4-56F535EAAD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17797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5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C41D0C-FB0E-5206-C3AB-56C49E489696}"/>
              </a:ext>
            </a:extLst>
          </p:cNvPr>
          <p:cNvSpPr txBox="1"/>
          <p:nvPr/>
        </p:nvSpPr>
        <p:spPr>
          <a:xfrm>
            <a:off x="878114" y="1905506"/>
            <a:ext cx="98552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Checklist rápido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Um atendimento completo começa antes, acontece durante e continua depois.</a:t>
            </a:r>
          </a:p>
        </p:txBody>
      </p:sp>
      <p:pic>
        <p:nvPicPr>
          <p:cNvPr id="4" name="Gráfico 3" descr="Marca de seleção com preenchimento sólido">
            <a:extLst>
              <a:ext uri="{FF2B5EF4-FFF2-40B4-BE49-F238E27FC236}">
                <a16:creationId xmlns:a16="http://schemas.microsoft.com/office/drawing/2014/main" id="{1F29BA4E-B9A5-A0C0-C0A6-AFA5E1E8CD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61140" y="1687010"/>
            <a:ext cx="914400" cy="914400"/>
          </a:xfrm>
          <a:prstGeom prst="rect">
            <a:avLst/>
          </a:prstGeom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40FB7AA2-D548-7381-7B38-610F2DC31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583109"/>
              </p:ext>
            </p:extLst>
          </p:nvPr>
        </p:nvGraphicFramePr>
        <p:xfrm>
          <a:off x="2201333" y="4429413"/>
          <a:ext cx="7789334" cy="148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Gráfico 15" descr="Lâmpada e engrenagem com preenchimento sólido">
            <a:extLst>
              <a:ext uri="{FF2B5EF4-FFF2-40B4-BE49-F238E27FC236}">
                <a16:creationId xmlns:a16="http://schemas.microsoft.com/office/drawing/2014/main" id="{D13B8805-5657-9401-43D2-5648545536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42821" y="4194255"/>
            <a:ext cx="917221" cy="9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0856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228331-0FF2-49DF-8EE5-4B52B6F498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F51DAD-C3DD-49F2-B953-6B69CB27F3C4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3.xml><?xml version="1.0" encoding="utf-8"?>
<ds:datastoreItem xmlns:ds="http://schemas.openxmlformats.org/officeDocument/2006/customXml" ds:itemID="{55C2A0E2-74E4-4470-8DC2-73A7D8B2E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8081</TotalTime>
  <Words>3821</Words>
  <Application>Microsoft Office PowerPoint</Application>
  <PresentationFormat>Widescreen</PresentationFormat>
  <Paragraphs>629</Paragraphs>
  <Slides>62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71" baseType="lpstr">
      <vt:lpstr>AMX</vt:lpstr>
      <vt:lpstr>Aptos</vt:lpstr>
      <vt:lpstr>Arial</vt:lpstr>
      <vt:lpstr>Arial Black</vt:lpstr>
      <vt:lpstr>Calibri</vt:lpstr>
      <vt:lpstr>Poppins</vt:lpstr>
      <vt:lpstr>Poppins Light</vt:lpstr>
      <vt:lpstr>Verdana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BRUNA MARIA DE ALMEIDA SANTOS</cp:lastModifiedBy>
  <cp:revision>146</cp:revision>
  <dcterms:created xsi:type="dcterms:W3CDTF">2025-11-14T19:06:43Z</dcterms:created>
  <dcterms:modified xsi:type="dcterms:W3CDTF">2026-05-15T20:23:18Z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</Properties>
</file>