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B3D81-BB06-94A3-B237-8E7B9C6BD946}" v="510" dt="2026-05-13T16:45:08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1487CC2D-AE3B-F135-BABF-17A0CB00F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E703E882-D179-BBC7-C600-375E45FC122D}"/>
              </a:ext>
            </a:extLst>
          </p:cNvPr>
          <p:cNvSpPr/>
          <p:nvPr/>
        </p:nvSpPr>
        <p:spPr>
          <a:xfrm>
            <a:off x="-311195" y="1167339"/>
            <a:ext cx="2618444" cy="129840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Habilitar </a:t>
            </a:r>
            <a:r>
              <a:rPr lang="pt-BR"/>
              <a:t>menu lateral também.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BE935-3A85-2022-3F76-7DB70230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EF9F9131-4D72-D10B-75EE-EC2ADA32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214D92FE-C3E7-0283-B710-3BAAA1E1285D}"/>
              </a:ext>
            </a:extLst>
          </p:cNvPr>
          <p:cNvSpPr/>
          <p:nvPr/>
        </p:nvSpPr>
        <p:spPr>
          <a:xfrm>
            <a:off x="9574485" y="1431499"/>
            <a:ext cx="2618444" cy="129840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Muito text</a:t>
            </a:r>
            <a:r>
              <a:rPr lang="pt-BR"/>
              <a:t>o, resumir e colocar os objetivos em tópicos.</a:t>
            </a:r>
          </a:p>
        </p:txBody>
      </p:sp>
    </p:spTree>
    <p:extLst>
      <p:ext uri="{BB962C8B-B14F-4D97-AF65-F5344CB8AC3E}">
        <p14:creationId xmlns:p14="http://schemas.microsoft.com/office/powerpoint/2010/main" val="9234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15DB7-18F6-C845-33AB-938CBDCB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5E0F0D58-1EC9-4ADB-3233-BA0AE55D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0CE88F29-6E03-0553-065D-F2C2B7640E24}"/>
              </a:ext>
            </a:extLst>
          </p:cNvPr>
          <p:cNvSpPr/>
          <p:nvPr/>
        </p:nvSpPr>
        <p:spPr>
          <a:xfrm>
            <a:off x="6892245" y="2122379"/>
            <a:ext cx="2618444" cy="129840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Do </a:t>
            </a:r>
            <a:r>
              <a:rPr lang="pt-BR" dirty="0" err="1"/>
              <a:t>do</a:t>
            </a:r>
            <a:r>
              <a:rPr lang="pt-BR" dirty="0"/>
              <a:t> </a:t>
            </a:r>
            <a:r>
              <a:rPr lang="pt-BR" dirty="0" err="1"/>
              <a:t>su</a:t>
            </a:r>
            <a:r>
              <a:rPr lang="pt-BR" dirty="0"/>
              <a:t> - corrigir</a:t>
            </a:r>
          </a:p>
        </p:txBody>
      </p:sp>
    </p:spTree>
    <p:extLst>
      <p:ext uri="{BB962C8B-B14F-4D97-AF65-F5344CB8AC3E}">
        <p14:creationId xmlns:p14="http://schemas.microsoft.com/office/powerpoint/2010/main" val="177808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84338-EA29-77DE-8816-29638180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Email&#10;&#10;O conteúdo gerado por IA pode estar incorreto.">
            <a:extLst>
              <a:ext uri="{FF2B5EF4-FFF2-40B4-BE49-F238E27FC236}">
                <a16:creationId xmlns:a16="http://schemas.microsoft.com/office/drawing/2014/main" id="{819B0E59-29C5-4AD3-2AE9-2A9553AC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D784773C-2A07-04AF-07B4-49BB9604678D}"/>
              </a:ext>
            </a:extLst>
          </p:cNvPr>
          <p:cNvSpPr/>
          <p:nvPr/>
        </p:nvSpPr>
        <p:spPr>
          <a:xfrm>
            <a:off x="9411925" y="1553419"/>
            <a:ext cx="2618444" cy="129840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Inserir mais imagens no material.. No início  e no fim de cada tema.</a:t>
            </a:r>
          </a:p>
        </p:txBody>
      </p:sp>
    </p:spTree>
    <p:extLst>
      <p:ext uri="{BB962C8B-B14F-4D97-AF65-F5344CB8AC3E}">
        <p14:creationId xmlns:p14="http://schemas.microsoft.com/office/powerpoint/2010/main" val="196739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36E35-7B24-4A21-7012-78A47A56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61D87891-069E-42CD-7B0E-7FFC48BC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56342CD9-A133-8CF9-2257-45540C02149E}"/>
              </a:ext>
            </a:extLst>
          </p:cNvPr>
          <p:cNvSpPr/>
          <p:nvPr/>
        </p:nvSpPr>
        <p:spPr>
          <a:xfrm>
            <a:off x="166325" y="-1061"/>
            <a:ext cx="2618444" cy="129840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Muito texto direto novamente... Temos que ter quebras </a:t>
            </a:r>
            <a:r>
              <a:rPr lang="pt-BR"/>
              <a:t>visuais.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25C157F6-C893-818B-2505-7C94AC530018}"/>
              </a:ext>
            </a:extLst>
          </p:cNvPr>
          <p:cNvSpPr/>
          <p:nvPr/>
        </p:nvSpPr>
        <p:spPr>
          <a:xfrm>
            <a:off x="7349444" y="893018"/>
            <a:ext cx="4843484" cy="443784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Considerando que temos um público mais jovem na operação, vamos evitar palavras mais </a:t>
            </a:r>
            <a:r>
              <a:rPr lang="pt-BR"/>
              <a:t>sofisticadas, quanto mais simples, mais assertivo.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Trocar "aceder".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"Quando o avião aterrissar, o </a:t>
            </a:r>
            <a:r>
              <a:rPr lang="pt-BR"/>
              <a:t>cliente precisa acessar as configurações do telefone e ativar o..."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Tem também em outros lugares do material, peço que na revisão ortográfica </a:t>
            </a:r>
            <a:r>
              <a:rPr lang="pt-BR"/>
              <a:t>troquem as palavras mais formais.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7CE38-D46C-3E97-9BB0-C1B0EE8F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68F43AA6-9449-AC57-970F-EB4517DD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BDBB9BE9-246C-E97B-2FCC-E789052ABF8B}"/>
              </a:ext>
            </a:extLst>
          </p:cNvPr>
          <p:cNvSpPr/>
          <p:nvPr/>
        </p:nvSpPr>
        <p:spPr>
          <a:xfrm>
            <a:off x="8355285" y="191979"/>
            <a:ext cx="2618444" cy="232456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Colocar </a:t>
            </a:r>
            <a:r>
              <a:rPr lang="pt-BR"/>
              <a:t>imagens para relacionarem com os textos. A narrativa da viagem está bem legal, mas sem apoio visual nenhum.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95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9EE23-91BC-81CA-A67B-0AF8AF2F1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226FCE7-14F7-722C-BE01-A7803EE85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42C10398-0C90-08A8-1A93-C041D4EA1620}"/>
              </a:ext>
            </a:extLst>
          </p:cNvPr>
          <p:cNvSpPr/>
          <p:nvPr/>
        </p:nvSpPr>
        <p:spPr>
          <a:xfrm>
            <a:off x="5043125" y="1472139"/>
            <a:ext cx="2618444" cy="232456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Material precisa passar por revisão </a:t>
            </a:r>
            <a:r>
              <a:rPr lang="pt-BR"/>
              <a:t>ortográfica.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340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76</cp:revision>
  <dcterms:created xsi:type="dcterms:W3CDTF">2026-05-13T16:28:16Z</dcterms:created>
  <dcterms:modified xsi:type="dcterms:W3CDTF">2026-05-13T16:46:07Z</dcterms:modified>
</cp:coreProperties>
</file>