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0_83C72577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938B8C0-1A3C-6772-550B-16DF56134B9D}" name="NAYARA KELLY SILVA BERTIN" initials="NB" userId="S::nayara.bertin@claro.com.br::f415e6cc-1b7f-4262-8b8f-fe78e69ecc4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A91728-FABE-3CF0-8839-12201EFE6AC8}" v="11" dt="2026-06-10T15:08:52.1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omments/modernComment_100_83C7257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54A9C5B4-F099-45E4-A6C4-AC8420709356}" authorId="{E938B8C0-1A3C-6772-550B-16DF56134B9D}" created="2026-06-10T15:08:09.542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210866551" sldId="256"/>
      <ac:spMk id="5" creationId="{27BBA7F1-3CC2-5954-3488-2436AD83C4A7}"/>
    </ac:deMkLst>
    <p188:txBody>
      <a:bodyPr/>
      <a:lstStyle/>
      <a:p>
        <a:r>
          <a:rPr lang="pt-BR"/>
          <a:t>Não entendi a proxima etapa do treinamento, se já finalizamos.</a:t>
        </a:r>
      </a:p>
    </p188:txBody>
  </p188:cm>
  <p188:cm id="{618EC93B-7C7D-4FA1-A798-10615E4BD08A}" authorId="{E938B8C0-1A3C-6772-550B-16DF56134B9D}" created="2026-06-10T15:08:52.122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210866551" sldId="256"/>
      <ac:spMk id="6" creationId="{E6F3249A-A0AA-36EA-173C-3B4862353A2A}"/>
    </ac:deMkLst>
    <p188:txBody>
      <a:bodyPr/>
      <a:lstStyle/>
      <a:p>
        <a:r>
          <a:rPr lang="pt-BR"/>
          <a:t>Não esqueçam de tirar do titulo piv quando fecharem o scorm.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68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58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39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0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37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61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42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853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28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3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56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E51C7C-CEA3-4CAA-BE4B-344879E7C377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74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8/10/relationships/comments" Target="../comments/modernComment_100_83C7257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Interface gráfica do usuário, Texto, Aplicativo, Email&#10;&#10;O conteúdo gerado por IA pode estar incorreto.">
            <a:extLst>
              <a:ext uri="{FF2B5EF4-FFF2-40B4-BE49-F238E27FC236}">
                <a16:creationId xmlns:a16="http://schemas.microsoft.com/office/drawing/2014/main" id="{442A1913-BE51-3880-70A6-716C3C4E86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85004"/>
            <a:ext cx="12192000" cy="5487992"/>
          </a:xfrm>
          <a:prstGeom prst="rect">
            <a:avLst/>
          </a:prstGeom>
        </p:spPr>
      </p:pic>
      <p:sp>
        <p:nvSpPr>
          <p:cNvPr id="5" name="Seta: para a Esquerda 4">
            <a:extLst>
              <a:ext uri="{FF2B5EF4-FFF2-40B4-BE49-F238E27FC236}">
                <a16:creationId xmlns:a16="http://schemas.microsoft.com/office/drawing/2014/main" id="{27BBA7F1-3CC2-5954-3488-2436AD83C4A7}"/>
              </a:ext>
            </a:extLst>
          </p:cNvPr>
          <p:cNvSpPr/>
          <p:nvPr/>
        </p:nvSpPr>
        <p:spPr>
          <a:xfrm>
            <a:off x="9593997" y="3653743"/>
            <a:ext cx="880604" cy="347607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Seta: para a Esquerda 5">
            <a:extLst>
              <a:ext uri="{FF2B5EF4-FFF2-40B4-BE49-F238E27FC236}">
                <a16:creationId xmlns:a16="http://schemas.microsoft.com/office/drawing/2014/main" id="{E6F3249A-A0AA-36EA-173C-3B4862353A2A}"/>
              </a:ext>
            </a:extLst>
          </p:cNvPr>
          <p:cNvSpPr/>
          <p:nvPr/>
        </p:nvSpPr>
        <p:spPr>
          <a:xfrm>
            <a:off x="1139916" y="1038229"/>
            <a:ext cx="880604" cy="347607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86655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scritório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8</cp:revision>
  <dcterms:created xsi:type="dcterms:W3CDTF">2026-06-10T15:06:53Z</dcterms:created>
  <dcterms:modified xsi:type="dcterms:W3CDTF">2026-06-10T15:09:09Z</dcterms:modified>
</cp:coreProperties>
</file>