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FB28B-B682-E22E-8D65-CB9BD8690019}" v="104" dt="2026-05-19T12:11:34.610"/>
    <p1510:client id="{C34B138E-8518-145F-1006-6D2F0C35F8E7}" v="31" dt="2026-05-19T12:53:39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87ADAA8-1974-2A3D-F20F-329589EF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03FBAE32-1AD5-E584-5029-276E9801148E}"/>
              </a:ext>
            </a:extLst>
          </p:cNvPr>
          <p:cNvSpPr/>
          <p:nvPr/>
        </p:nvSpPr>
        <p:spPr>
          <a:xfrm>
            <a:off x="8927576" y="3424785"/>
            <a:ext cx="2054202" cy="16997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28628F-0260-4457-F998-6251D08F80F9}"/>
              </a:ext>
            </a:extLst>
          </p:cNvPr>
          <p:cNvSpPr/>
          <p:nvPr/>
        </p:nvSpPr>
        <p:spPr>
          <a:xfrm>
            <a:off x="2390726" y="1712441"/>
            <a:ext cx="6914209" cy="6694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Conheça quais são os números </a:t>
            </a:r>
            <a:r>
              <a:rPr lang="pt-BR" err="1"/>
              <a:t>tridígitos</a:t>
            </a:r>
            <a:r>
              <a:rPr lang="pt-BR"/>
              <a:t> e número especiais.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7A6F327-40E7-7171-9ACF-53BF3E73EBB3}"/>
              </a:ext>
            </a:extLst>
          </p:cNvPr>
          <p:cNvSpPr/>
          <p:nvPr/>
        </p:nvSpPr>
        <p:spPr>
          <a:xfrm>
            <a:off x="10839258" y="3868222"/>
            <a:ext cx="1769624" cy="8172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Subir título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Site&#10;&#10;O conteúdo gerado por IA pode estar incorreto.">
            <a:extLst>
              <a:ext uri="{FF2B5EF4-FFF2-40B4-BE49-F238E27FC236}">
                <a16:creationId xmlns:a16="http://schemas.microsoft.com/office/drawing/2014/main" id="{D37A81EB-A32A-9F33-35B7-2643F8C6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F3C2C0A-5C51-E99A-2732-6E713D6B6227}"/>
              </a:ext>
            </a:extLst>
          </p:cNvPr>
          <p:cNvSpPr/>
          <p:nvPr/>
        </p:nvSpPr>
        <p:spPr>
          <a:xfrm>
            <a:off x="9264458" y="3614222"/>
            <a:ext cx="1769624" cy="8172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Adorei!</a:t>
            </a:r>
          </a:p>
        </p:txBody>
      </p:sp>
    </p:spTree>
    <p:extLst>
      <p:ext uri="{BB962C8B-B14F-4D97-AF65-F5344CB8AC3E}">
        <p14:creationId xmlns:p14="http://schemas.microsoft.com/office/powerpoint/2010/main" val="422836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53BA6-8A67-C3A9-EB07-50FC08576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14B167F-B18B-37F2-8D07-B7DC98B6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CEFE861-55C9-BAD2-D0B0-D574AA28F1E5}"/>
              </a:ext>
            </a:extLst>
          </p:cNvPr>
          <p:cNvSpPr/>
          <p:nvPr/>
        </p:nvSpPr>
        <p:spPr>
          <a:xfrm>
            <a:off x="9900858" y="2722599"/>
            <a:ext cx="2012523" cy="1925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Colocar os textos em alinhamento à esquerda</a:t>
            </a:r>
          </a:p>
        </p:txBody>
      </p:sp>
    </p:spTree>
    <p:extLst>
      <p:ext uri="{BB962C8B-B14F-4D97-AF65-F5344CB8AC3E}">
        <p14:creationId xmlns:p14="http://schemas.microsoft.com/office/powerpoint/2010/main" val="184140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88C67-31E4-E102-8A2F-09C248DB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3DC15B64-8619-5A48-FE98-A51368C31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8C38856-ED4F-090C-AC27-8720D4F2F2FC}"/>
              </a:ext>
            </a:extLst>
          </p:cNvPr>
          <p:cNvSpPr/>
          <p:nvPr/>
        </p:nvSpPr>
        <p:spPr>
          <a:xfrm>
            <a:off x="10175178" y="1025879"/>
            <a:ext cx="2012523" cy="1925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Deixa o infográfico como </a:t>
            </a:r>
            <a:r>
              <a:rPr lang="pt-BR"/>
              <a:t>central,</a:t>
            </a:r>
            <a:r>
              <a:rPr lang="pt-BR" dirty="0"/>
              <a:t> embaixo coloca os tópicos.</a:t>
            </a:r>
          </a:p>
        </p:txBody>
      </p:sp>
    </p:spTree>
    <p:extLst>
      <p:ext uri="{BB962C8B-B14F-4D97-AF65-F5344CB8AC3E}">
        <p14:creationId xmlns:p14="http://schemas.microsoft.com/office/powerpoint/2010/main" val="3808407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12</cp:revision>
  <dcterms:created xsi:type="dcterms:W3CDTF">2026-05-19T12:04:24Z</dcterms:created>
  <dcterms:modified xsi:type="dcterms:W3CDTF">2026-05-19T12:54:15Z</dcterms:modified>
</cp:coreProperties>
</file>