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7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38536-76F2-B1EF-302B-F587DE7B28B6}" v="806" dt="2026-05-13T15:03:21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51A7B1F-D709-DFCA-FB68-E825010D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909FEC52-E13E-4589-3657-B057A28A82A0}"/>
              </a:ext>
            </a:extLst>
          </p:cNvPr>
          <p:cNvSpPr/>
          <p:nvPr/>
        </p:nvSpPr>
        <p:spPr>
          <a:xfrm>
            <a:off x="8515355" y="292140"/>
            <a:ext cx="3473226" cy="160136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Muito texto... podemos fazer </a:t>
            </a:r>
            <a:r>
              <a:rPr lang="pt-BR"/>
              <a:t>em tópicos o que treinando vai aprender.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E79F2C9A-119B-68D7-D7B4-2DF69144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44EC1D59-A1BB-FC20-F932-BCF9615508A6}"/>
              </a:ext>
            </a:extLst>
          </p:cNvPr>
          <p:cNvSpPr/>
          <p:nvPr/>
        </p:nvSpPr>
        <p:spPr>
          <a:xfrm>
            <a:off x="8731275" y="111704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/>
              <a:t>Muito texto...</a:t>
            </a:r>
          </a:p>
        </p:txBody>
      </p:sp>
    </p:spTree>
    <p:extLst>
      <p:ext uri="{BB962C8B-B14F-4D97-AF65-F5344CB8AC3E}">
        <p14:creationId xmlns:p14="http://schemas.microsoft.com/office/powerpoint/2010/main" val="16884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8C943-B09B-4459-AAC9-CFF05761D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BB10B1F4-4086-FF93-86CF-0137068E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1563FF2D-8A1F-37F0-42B1-D3D31C5E3145}"/>
              </a:ext>
            </a:extLst>
          </p:cNvPr>
          <p:cNvSpPr/>
          <p:nvPr/>
        </p:nvSpPr>
        <p:spPr>
          <a:xfrm>
            <a:off x="7004075" y="1513784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/>
              <a:t>"Plano Controle da Claro"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Deixar o nome do plano sempre começando com maiúscula. </a:t>
            </a:r>
            <a:br>
              <a:rPr lang="pt-BR" dirty="0"/>
            </a:br>
            <a:br>
              <a:rPr lang="pt-BR" dirty="0"/>
            </a:br>
            <a:r>
              <a:rPr lang="pt-BR"/>
              <a:t>Ajustar em todo material.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29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33E9002F-F9FF-BB56-53B3-B22B66F3B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4FD58728-E27E-3DB0-C8F4-FE84BF3E6F37}"/>
              </a:ext>
            </a:extLst>
          </p:cNvPr>
          <p:cNvSpPr/>
          <p:nvPr/>
        </p:nvSpPr>
        <p:spPr>
          <a:xfrm>
            <a:off x="3351094" y="400340"/>
            <a:ext cx="2812296" cy="180107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/>
              <a:t>Colocar título no </a:t>
            </a:r>
            <a:r>
              <a:rPr lang="pt-BR" dirty="0"/>
              <a:t>lugar do box "</a:t>
            </a:r>
            <a:r>
              <a:rPr lang="pt-BR"/>
              <a:t>Etapa 1"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/>
              <a:t>Aplicar em todos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BF50FBA-B4E4-51E9-FE31-E94A6E695CE5}"/>
              </a:ext>
            </a:extLst>
          </p:cNvPr>
          <p:cNvCxnSpPr/>
          <p:nvPr/>
        </p:nvCxnSpPr>
        <p:spPr>
          <a:xfrm>
            <a:off x="5831990" y="1677103"/>
            <a:ext cx="995441" cy="302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1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CAF242B6-8A2A-09B3-1C4F-F1B6CCAA7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82"/>
            <a:ext cx="12192000" cy="6477000"/>
          </a:xfrm>
          <a:prstGeom prst="rect">
            <a:avLst/>
          </a:prstGeom>
        </p:spPr>
      </p:pic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E7713B31-3AC5-2512-6B51-CA68E1F453BB}"/>
              </a:ext>
            </a:extLst>
          </p:cNvPr>
          <p:cNvSpPr/>
          <p:nvPr/>
        </p:nvSpPr>
        <p:spPr>
          <a:xfrm>
            <a:off x="6630004" y="3575340"/>
            <a:ext cx="1830933" cy="681169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/>
              <a:t>Excluir</a:t>
            </a:r>
          </a:p>
        </p:txBody>
      </p:sp>
    </p:spTree>
    <p:extLst>
      <p:ext uri="{BB962C8B-B14F-4D97-AF65-F5344CB8AC3E}">
        <p14:creationId xmlns:p14="http://schemas.microsoft.com/office/powerpoint/2010/main" val="320677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C3529-4226-5184-193B-8F67B620B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1D957817-8E3F-DEA7-356B-626AA23DA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1B6B7CD4-D561-D8DC-E875-58BB0D5B384D}"/>
              </a:ext>
            </a:extLst>
          </p:cNvPr>
          <p:cNvSpPr/>
          <p:nvPr/>
        </p:nvSpPr>
        <p:spPr>
          <a:xfrm>
            <a:off x="3466549" y="296431"/>
            <a:ext cx="2812296" cy="180107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/>
              <a:t>Colocar título no </a:t>
            </a:r>
            <a:r>
              <a:rPr lang="pt-BR" dirty="0"/>
              <a:t>lugar do box "</a:t>
            </a:r>
            <a:r>
              <a:rPr lang="pt-BR"/>
              <a:t>Etapa 1"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/>
              <a:t>Aplicar em todos</a:t>
            </a:r>
            <a:endParaRPr lang="pt-BR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CAB6CB8-D27D-A0C1-64B1-32116FF710C9}"/>
              </a:ext>
            </a:extLst>
          </p:cNvPr>
          <p:cNvCxnSpPr/>
          <p:nvPr/>
        </p:nvCxnSpPr>
        <p:spPr>
          <a:xfrm>
            <a:off x="5947445" y="1573194"/>
            <a:ext cx="995441" cy="302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6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30068-7EF6-B5A7-EBD0-1A3DBDD77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9FFD65-B588-241B-6347-26C1BA996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64798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/>
              <a:t>O conteúdo está bem completo e legal, mas tem muito texto corrido, poucas imagens. Precisamos explorar textos mais curtos (ou podemos </a:t>
            </a:r>
            <a:r>
              <a:rPr lang="pt-BR"/>
              <a:t>quebrá-los</a:t>
            </a:r>
            <a:r>
              <a:rPr lang="pt-BR" dirty="0"/>
              <a:t> em blocos) para que o aluno tenha uma </a:t>
            </a:r>
            <a:r>
              <a:rPr lang="pt-BR"/>
              <a:t>experiência mais leve com o e-learning.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034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36DB8-18C3-1BD8-505A-3186C2C83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D1E05681-0B4F-67BB-D137-AA56EB1F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96D032D1-D3D3-7EE2-B3B9-9FCC54E88023}"/>
              </a:ext>
            </a:extLst>
          </p:cNvPr>
          <p:cNvSpPr/>
          <p:nvPr/>
        </p:nvSpPr>
        <p:spPr>
          <a:xfrm>
            <a:off x="8050094" y="400340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Podemos fazer um infográfico mostrando esse fluxo? Quanto mais visual, melhor </a:t>
            </a:r>
            <a:r>
              <a:rPr lang="pt-BR"/>
              <a:t>para a pessoa entender.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19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99DCE-A47A-5619-AA2A-16F72D3B8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&#10;&#10;O conteúdo gerado por IA pode estar incorreto.">
            <a:extLst>
              <a:ext uri="{FF2B5EF4-FFF2-40B4-BE49-F238E27FC236}">
                <a16:creationId xmlns:a16="http://schemas.microsoft.com/office/drawing/2014/main" id="{5FDDE045-D302-526F-37BA-282CAD68F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B0C4CC7D-37D5-15B0-1EC7-CDBE1D858809}"/>
              </a:ext>
            </a:extLst>
          </p:cNvPr>
          <p:cNvSpPr/>
          <p:nvPr/>
        </p:nvSpPr>
        <p:spPr>
          <a:xfrm>
            <a:off x="7091821" y="1716522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Os cards não favoreceram essa informação. Pode deixar ela apartada e colocar em uma interação visual (talvez um mapa com destaque dos DDDs?)</a:t>
            </a:r>
          </a:p>
        </p:txBody>
      </p:sp>
    </p:spTree>
    <p:extLst>
      <p:ext uri="{BB962C8B-B14F-4D97-AF65-F5344CB8AC3E}">
        <p14:creationId xmlns:p14="http://schemas.microsoft.com/office/powerpoint/2010/main" val="249729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62903-79DC-EA25-D4CE-368B81996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062AE3B-3E5C-A212-7464-CA27445C5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29E5581A-7914-8DED-4D55-7E893E1E9FA5}"/>
              </a:ext>
            </a:extLst>
          </p:cNvPr>
          <p:cNvSpPr/>
          <p:nvPr/>
        </p:nvSpPr>
        <p:spPr>
          <a:xfrm>
            <a:off x="6641548" y="3275158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/>
              <a:t>"Os valores podem alterar, </a:t>
            </a:r>
            <a:r>
              <a:rPr lang="pt-BR" dirty="0"/>
              <a:t>confira sempre na tabela de </a:t>
            </a:r>
            <a:r>
              <a:rPr lang="pt-BR"/>
              <a:t>valores atualizada com sua supervisão."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Podem colocar essa frase em </a:t>
            </a:r>
            <a:r>
              <a:rPr lang="pt-BR"/>
              <a:t>tudo que possui valores.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59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A47F4-AFAE-A2E1-4A71-0822B80D2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Email&#10;&#10;O conteúdo gerado por IA pode estar incorreto.">
            <a:extLst>
              <a:ext uri="{FF2B5EF4-FFF2-40B4-BE49-F238E27FC236}">
                <a16:creationId xmlns:a16="http://schemas.microsoft.com/office/drawing/2014/main" id="{A93AB377-03E0-291E-A8EF-86185A46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E080C8CE-D492-F9A8-7FB4-6688D198EAEE}"/>
              </a:ext>
            </a:extLst>
          </p:cNvPr>
          <p:cNvSpPr/>
          <p:nvPr/>
        </p:nvSpPr>
        <p:spPr>
          <a:xfrm>
            <a:off x="8269457" y="88613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Coloquem imagens das possíveis personas de cada perfil, está com muito texto e </a:t>
            </a:r>
            <a:r>
              <a:rPr lang="pt-BR"/>
              <a:t>sem imagem fica muito maçante </a:t>
            </a:r>
          </a:p>
        </p:txBody>
      </p:sp>
    </p:spTree>
    <p:extLst>
      <p:ext uri="{BB962C8B-B14F-4D97-AF65-F5344CB8AC3E}">
        <p14:creationId xmlns:p14="http://schemas.microsoft.com/office/powerpoint/2010/main" val="110795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705C9-0986-B5BC-77DE-7CB48628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64B057BD-D1D8-5E51-F61A-4F8F9599C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CE8D23BC-809A-7D49-1EE4-1D77CA228F2C}"/>
              </a:ext>
            </a:extLst>
          </p:cNvPr>
          <p:cNvSpPr/>
          <p:nvPr/>
        </p:nvSpPr>
        <p:spPr>
          <a:xfrm>
            <a:off x="4990548" y="1069976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/>
              <a:t>"Os valores podem alterar, </a:t>
            </a:r>
            <a:r>
              <a:rPr lang="pt-BR" dirty="0"/>
              <a:t>confira sempre na tabela de </a:t>
            </a:r>
            <a:r>
              <a:rPr lang="pt-BR"/>
              <a:t>valores atualizada com sua supervisão."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Podem colocar essa frase em </a:t>
            </a:r>
            <a:r>
              <a:rPr lang="pt-BR"/>
              <a:t>tudo que possui valores.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37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06A58-0915-513C-D1E7-E42DEFF8E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60DD6264-F3DD-AE51-9831-2C48B441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1F2D45CF-DD7F-6915-7534-2CDFF819D7D5}"/>
              </a:ext>
            </a:extLst>
          </p:cNvPr>
          <p:cNvSpPr/>
          <p:nvPr/>
        </p:nvSpPr>
        <p:spPr>
          <a:xfrm>
            <a:off x="7819184" y="273340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Tragam esse ciclo em um info</a:t>
            </a:r>
            <a:r>
              <a:rPr lang="pt-BR"/>
              <a:t>gráfico.</a:t>
            </a:r>
          </a:p>
        </p:txBody>
      </p:sp>
    </p:spTree>
    <p:extLst>
      <p:ext uri="{BB962C8B-B14F-4D97-AF65-F5344CB8AC3E}">
        <p14:creationId xmlns:p14="http://schemas.microsoft.com/office/powerpoint/2010/main" val="314217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F6F29610-CF54-37A2-010D-6B8FA8C6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3701000E-7B98-9FF0-A6C2-F7976914D0F2}"/>
              </a:ext>
            </a:extLst>
          </p:cNvPr>
          <p:cNvSpPr/>
          <p:nvPr/>
        </p:nvSpPr>
        <p:spPr>
          <a:xfrm>
            <a:off x="8431093" y="515795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Muito texto direto. Façam pausas com ícones ou </a:t>
            </a:r>
            <a:r>
              <a:rPr lang="pt-BR"/>
              <a:t>imagens para deixar mais leve o conteúdo.</a:t>
            </a:r>
          </a:p>
        </p:txBody>
      </p:sp>
    </p:spTree>
    <p:extLst>
      <p:ext uri="{BB962C8B-B14F-4D97-AF65-F5344CB8AC3E}">
        <p14:creationId xmlns:p14="http://schemas.microsoft.com/office/powerpoint/2010/main" val="321588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0D10F4D6-9C29-A29A-AEB2-0EB5B693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9A28A92C-2188-0EB4-96B3-7B6F0FE4CF5D}"/>
              </a:ext>
            </a:extLst>
          </p:cNvPr>
          <p:cNvSpPr/>
          <p:nvPr/>
        </p:nvSpPr>
        <p:spPr>
          <a:xfrm>
            <a:off x="8431093" y="515795"/>
            <a:ext cx="3343386" cy="20666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/>
              <a:t>Adorei :D </a:t>
            </a:r>
          </a:p>
        </p:txBody>
      </p:sp>
    </p:spTree>
    <p:extLst>
      <p:ext uri="{BB962C8B-B14F-4D97-AF65-F5344CB8AC3E}">
        <p14:creationId xmlns:p14="http://schemas.microsoft.com/office/powerpoint/2010/main" val="3323729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132</cp:revision>
  <dcterms:created xsi:type="dcterms:W3CDTF">2026-05-13T14:31:24Z</dcterms:created>
  <dcterms:modified xsi:type="dcterms:W3CDTF">2026-05-13T15:03:41Z</dcterms:modified>
</cp:coreProperties>
</file>