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D8261-1688-72D2-8460-1640B4D7AFC9}" v="226" dt="2026-06-01T12:40:16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01.06.2026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1EE9-6B14-C11E-8ED3-67277494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082F35DB-23E7-29CD-2396-7C5A7DD4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E903EB3-3B69-EECF-6C50-9464A7CD4FF2}"/>
              </a:ext>
            </a:extLst>
          </p:cNvPr>
          <p:cNvSpPr/>
          <p:nvPr/>
        </p:nvSpPr>
        <p:spPr>
          <a:xfrm>
            <a:off x="7528894" y="4231384"/>
            <a:ext cx="2445324" cy="169874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Tirar esse espação vazio, ou coloca algum grafismo pra não deixar </a:t>
            </a:r>
            <a:r>
              <a:rPr lang="pt-BR" dirty="0" err="1"/>
              <a:t>va</a:t>
            </a:r>
            <a:r>
              <a:rPr lang="pt-BR" dirty="0"/>
              <a:t>zio.</a:t>
            </a:r>
          </a:p>
        </p:txBody>
      </p:sp>
    </p:spTree>
    <p:extLst>
      <p:ext uri="{BB962C8B-B14F-4D97-AF65-F5344CB8AC3E}">
        <p14:creationId xmlns:p14="http://schemas.microsoft.com/office/powerpoint/2010/main" val="225434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DB8B538-52BB-B087-A50D-AE061069D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11B0B99C-8676-2270-53C4-BC48AF5A8C1C}"/>
              </a:ext>
            </a:extLst>
          </p:cNvPr>
          <p:cNvSpPr/>
          <p:nvPr/>
        </p:nvSpPr>
        <p:spPr>
          <a:xfrm>
            <a:off x="7159439" y="1818384"/>
            <a:ext cx="2445324" cy="169874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Tirar esse espação vazio, ou coloca algum grafismo pra não deixar </a:t>
            </a:r>
            <a:r>
              <a:rPr lang="pt-BR" dirty="0" err="1"/>
              <a:t>va</a:t>
            </a:r>
            <a:r>
              <a:rPr lang="pt-BR" dirty="0"/>
              <a:t>zio.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56AF6-A7E5-E5E3-0D70-8C5CCE21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8711608-2104-D046-C4B8-E3F58E10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E5A31E8D-817E-8455-6449-8A56EC0B801A}"/>
              </a:ext>
            </a:extLst>
          </p:cNvPr>
          <p:cNvSpPr/>
          <p:nvPr/>
        </p:nvSpPr>
        <p:spPr>
          <a:xfrm>
            <a:off x="9526258" y="1714475"/>
            <a:ext cx="2445324" cy="169874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Conseguem usar imagem para a frente do card? Acho que dá uma </a:t>
            </a:r>
            <a:r>
              <a:rPr lang="pt-BR"/>
              <a:t>quebrada em tanto texto.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36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20E9-90B7-16AE-8CE4-D3303F5B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Email&#10;&#10;O conteúdo gerado por IA pode estar incorreto.">
            <a:extLst>
              <a:ext uri="{FF2B5EF4-FFF2-40B4-BE49-F238E27FC236}">
                <a16:creationId xmlns:a16="http://schemas.microsoft.com/office/drawing/2014/main" id="{483312E9-8108-BECC-7EBA-D1A18966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69476658-90AE-6C6F-75F6-4D0B5E5B5BC3}"/>
              </a:ext>
            </a:extLst>
          </p:cNvPr>
          <p:cNvSpPr/>
          <p:nvPr/>
        </p:nvSpPr>
        <p:spPr>
          <a:xfrm>
            <a:off x="9526258" y="1714475"/>
            <a:ext cx="2445324" cy="169874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Gente a partir dessa lição não tem mais tanto grafismo na </a:t>
            </a:r>
            <a:r>
              <a:rPr lang="pt-BR" dirty="0" err="1"/>
              <a:t>page</a:t>
            </a:r>
            <a:r>
              <a:rPr lang="pt-BR" dirty="0"/>
              <a:t>, por favor utilizar como estava na lição 1 </a:t>
            </a:r>
            <a:r>
              <a:rPr lang="pt-BR" dirty="0" err="1"/>
              <a:t>tbm</a:t>
            </a:r>
            <a:r>
              <a:rPr lang="pt-BR" dirty="0"/>
              <a:t>.</a:t>
            </a:r>
          </a:p>
        </p:txBody>
      </p:sp>
      <p:pic>
        <p:nvPicPr>
          <p:cNvPr id="5" name="Imagem 4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5B28BEA1-E79B-320E-2D61-CBBA5A11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3504045"/>
            <a:ext cx="5749637" cy="30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97CE-92BB-4923-CC47-AC7E0394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4915F14-9435-068C-7A9D-E462ED84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0223E9-093A-EDE7-A4C5-1D983B8A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47" y="3428998"/>
            <a:ext cx="5285161" cy="2967183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25E606A8-EDE7-47AD-09EA-FE68C29690ED}"/>
              </a:ext>
            </a:extLst>
          </p:cNvPr>
          <p:cNvSpPr/>
          <p:nvPr/>
        </p:nvSpPr>
        <p:spPr>
          <a:xfrm>
            <a:off x="9710985" y="813930"/>
            <a:ext cx="3138051" cy="236837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Coloquem borda arredondada em todas a imagens, também com um grafismo na borda para não ficar </a:t>
            </a:r>
            <a:r>
              <a:rPr lang="pt-BR"/>
              <a:t>tão 'cru" as imagens.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21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51</cp:revision>
  <dcterms:created xsi:type="dcterms:W3CDTF">2026-06-01T12:28:29Z</dcterms:created>
  <dcterms:modified xsi:type="dcterms:W3CDTF">2026-06-01T12:40:54Z</dcterms:modified>
</cp:coreProperties>
</file>