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D4D79-44BB-604A-8DF5-BED86C1451FD}" v="120" dt="2026-05-13T14:29:13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13.05.2026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E1D026EB-31DF-B038-4DB3-9E74AB48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271"/>
            <a:ext cx="12192000" cy="5109457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806BF45F-D717-3ABC-AC04-44FA7D8B683D}"/>
              </a:ext>
            </a:extLst>
          </p:cNvPr>
          <p:cNvSpPr/>
          <p:nvPr/>
        </p:nvSpPr>
        <p:spPr>
          <a:xfrm>
            <a:off x="6984592" y="1081276"/>
            <a:ext cx="1904323" cy="97380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Retirar termo em inglês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6E25DADF-7FC1-7AA6-6584-B9DBB0E0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CC19E188-10BC-C148-C04F-A567FCBCD64D}"/>
              </a:ext>
            </a:extLst>
          </p:cNvPr>
          <p:cNvSpPr/>
          <p:nvPr/>
        </p:nvSpPr>
        <p:spPr>
          <a:xfrm>
            <a:off x="6881532" y="497720"/>
            <a:ext cx="1568902" cy="69248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Criar conta </a:t>
            </a:r>
          </a:p>
        </p:txBody>
      </p:sp>
    </p:spTree>
    <p:extLst>
      <p:ext uri="{BB962C8B-B14F-4D97-AF65-F5344CB8AC3E}">
        <p14:creationId xmlns:p14="http://schemas.microsoft.com/office/powerpoint/2010/main" val="257223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98B82-C889-5481-0041-90356BEEC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B69AC3D-7140-4C7C-485A-1AA50F47E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07F53240-D841-415C-1078-E98E352F0763}"/>
              </a:ext>
            </a:extLst>
          </p:cNvPr>
          <p:cNvSpPr/>
          <p:nvPr/>
        </p:nvSpPr>
        <p:spPr>
          <a:xfrm>
            <a:off x="6881532" y="497720"/>
            <a:ext cx="1568902" cy="692481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Envio de </a:t>
            </a:r>
            <a:r>
              <a:rPr lang="pt-BR"/>
              <a:t>documento e coleta de foto</a:t>
            </a:r>
          </a:p>
        </p:txBody>
      </p:sp>
    </p:spTree>
    <p:extLst>
      <p:ext uri="{BB962C8B-B14F-4D97-AF65-F5344CB8AC3E}">
        <p14:creationId xmlns:p14="http://schemas.microsoft.com/office/powerpoint/2010/main" val="396159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7BD19-2D85-879C-2917-BAE019B5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832EEC03-5136-1F9A-2E1A-788AA9FD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0CE827A6-040A-5DE5-A39E-E489FF6EA57B}"/>
              </a:ext>
            </a:extLst>
          </p:cNvPr>
          <p:cNvSpPr/>
          <p:nvPr/>
        </p:nvSpPr>
        <p:spPr>
          <a:xfrm>
            <a:off x="6881532" y="439993"/>
            <a:ext cx="2123083" cy="750208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Definição de </a:t>
            </a:r>
            <a:r>
              <a:rPr lang="pt-BR"/>
              <a:t>senha e análise</a:t>
            </a:r>
          </a:p>
        </p:txBody>
      </p:sp>
    </p:spTree>
    <p:extLst>
      <p:ext uri="{BB962C8B-B14F-4D97-AF65-F5344CB8AC3E}">
        <p14:creationId xmlns:p14="http://schemas.microsoft.com/office/powerpoint/2010/main" val="27007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BC0C7-F9F1-E869-FF77-3B9E26920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DDD28AD0-1DE2-DA90-52F7-6FD8880C8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3"/>
            <a:ext cx="12192000" cy="6477000"/>
          </a:xfrm>
          <a:prstGeom prst="rect">
            <a:avLst/>
          </a:prstGeom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E92E5C97-FB5F-DC47-FAAB-9F24194B2805}"/>
              </a:ext>
            </a:extLst>
          </p:cNvPr>
          <p:cNvSpPr/>
          <p:nvPr/>
        </p:nvSpPr>
        <p:spPr>
          <a:xfrm>
            <a:off x="6662168" y="2252629"/>
            <a:ext cx="4466810" cy="1569935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err="1"/>
              <a:t>Quand</a:t>
            </a:r>
            <a:r>
              <a:rPr lang="pt-BR" dirty="0"/>
              <a:t>o o feedback for negativo, trazer a resposta completa de qual é a resposta </a:t>
            </a:r>
            <a:r>
              <a:rPr lang="pt-BR"/>
              <a:t>certa para reforçar.</a:t>
            </a:r>
          </a:p>
        </p:txBody>
      </p:sp>
    </p:spTree>
    <p:extLst>
      <p:ext uri="{BB962C8B-B14F-4D97-AF65-F5344CB8AC3E}">
        <p14:creationId xmlns:p14="http://schemas.microsoft.com/office/powerpoint/2010/main" val="3509319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35</cp:revision>
  <dcterms:created xsi:type="dcterms:W3CDTF">2026-05-13T14:18:46Z</dcterms:created>
  <dcterms:modified xsi:type="dcterms:W3CDTF">2026-05-13T14:29:32Z</dcterms:modified>
</cp:coreProperties>
</file>