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B14E9-07BF-2CF6-8340-AD34AB72D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C6ED2D-CCE8-C93A-C0EF-8D7551BE60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981870-6369-EA59-8C47-1C7482B3D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B917FA-4C27-92B3-B8C8-DDA371A79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8DAEBB-0063-5730-5858-185E4A381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29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719CE9-8CFE-034B-0A8E-161B3B60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76A895-086F-9359-3EB6-D03FD6EF3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3058FA-DB42-EDCF-E401-72A5079D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286D30-0A8D-8D40-B8AA-E464CD00C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E8A55C-5329-97C4-61D5-59486A20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461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230E61-0573-7372-2091-EE8CC009D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14E01C-8717-AF90-F717-3216E8E1A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41241B-5AB0-90D0-593B-8B992A18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62307A-98C4-5C02-BD61-BCF16D01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94CE3A-B48F-689C-DF1D-85CE51DC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025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41975A-7084-30BD-7712-BCB92ADEE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A34456-F5C9-1231-DF2A-1FA39F8A0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0B7123-768E-C6A0-44F3-5CECB131E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DD6B7D-AB70-A765-CABA-5A429C27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D56FAD-92B8-A244-35A2-F196156B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550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8BB116-FB90-4F3C-FFB9-9114C55D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C14D51-C53E-4548-575C-CE47EF39F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97454A-6963-4C5E-2B38-AF86B9D8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393AE8-2AB1-7FAD-2E18-F53B48EE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023517-7388-79D0-4CFB-5C4B34E46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23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7B47F-8DDC-0D61-0ED0-F91D2A892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9E2003-CBA8-2C08-07F2-96E247A634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D2307D-71E2-7281-BE39-93A96DFE2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D769FD-E56C-2663-5274-64ADFBDD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565992-44BC-2094-B5B5-9DE509FC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9146489-5328-5C5A-E144-2DDE02E7A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48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7DA5B-2BC1-97EB-D64F-D870E682D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8412C7-B893-3544-6692-4131A71D2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3492C1-1633-63FE-B3B7-282D1E9F3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E34CDA5-BCAA-5F35-E7CA-2E6DE53CE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36DD43-6A58-A940-3FB3-3884803DE5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77BA6A-CDCD-CA20-D8D0-9CA13AA3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83A60AF-A1C6-23D0-234A-E2D8DC27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F3BCE0-0D4D-CD90-0142-4F338A6FD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46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F33EE-8E4B-9CC1-EC94-9E6221E96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B58A8D3-264F-E856-39CA-763AF78C0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7DDD389-5367-3CD2-AB9F-48A937778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585FD0E-0C2A-04A7-FEAC-A09E10F19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857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E9CFB9C-2109-8E3B-CB18-9DAC290D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308DB9B-3549-E917-5E3B-3998B602F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A6B61D-5CD4-F814-B0A4-4A69B166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8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66B92B-C745-5E68-0101-84A622738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BA5CE0-101B-1504-4F24-9E3EC8A29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BCA1BE0-2BA6-D525-6532-0BECE2FE6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FBF9A2-BCC1-F7EF-3D46-16C49F793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D0EBC1-020B-CFD9-2D98-91C2C800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359735-8690-725C-E33D-4D3658A4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58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8F9555-C593-E26B-AB65-F792E8A7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0001C71-9ECA-69AD-15AE-DB3C94EFE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9099A09-8647-4E4C-CC48-D1BF789E9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E13ABF-FB46-2ACB-B8D2-2239F092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57F814-20FE-DF3D-AEFB-7CF3B257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365A9A-332C-E544-E087-B098DD4E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760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AC3DECA-A305-1D71-1213-B493926A2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4689F9-1B6B-52E0-F84E-D455B214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918581D-73BA-68F3-6CC6-006A02E5D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1F0DBA-B011-454B-B367-5951BE5EDBAB}" type="datetimeFigureOut">
              <a:rPr lang="pt-BR" smtClean="0"/>
              <a:t>02/06/2026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B5922-8E94-20B1-3636-25A42D474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093F82-6A11-3A87-90CD-FE666FA2D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5EBAF-2D91-454F-AD9D-A2690CF5330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25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FBAA2D4F-8DEF-C56D-AC04-A77BB613C799}"/>
              </a:ext>
            </a:extLst>
          </p:cNvPr>
          <p:cNvSpPr txBox="1"/>
          <p:nvPr/>
        </p:nvSpPr>
        <p:spPr>
          <a:xfrm>
            <a:off x="291885" y="659668"/>
            <a:ext cx="1131634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b="1" dirty="0"/>
              <a:t>Canais Remotos - Representante N1( Pós-venda Digital)</a:t>
            </a:r>
          </a:p>
          <a:p>
            <a:pPr>
              <a:buNone/>
            </a:pPr>
            <a:endParaRPr lang="pt-BR" b="1" dirty="0"/>
          </a:p>
          <a:p>
            <a:pPr>
              <a:buNone/>
            </a:pPr>
            <a:r>
              <a:rPr lang="pt-BR" b="1" dirty="0"/>
              <a:t>Quem é esse profissional?</a:t>
            </a:r>
          </a:p>
          <a:p>
            <a:pPr>
              <a:buNone/>
            </a:pPr>
            <a:r>
              <a:rPr lang="pt-BR" dirty="0"/>
              <a:t>O representante N1 é responsável pelo atendimento inicial dos clientes que compraram uma linha, realizaram uma migração de plano ou adquiriram um aparelho pelos canais digitais ou pelo televendas.</a:t>
            </a:r>
          </a:p>
          <a:p>
            <a:pPr>
              <a:buNone/>
            </a:pPr>
            <a:r>
              <a:rPr lang="pt-BR" dirty="0"/>
              <a:t>Ele acompanha o cliente nos principais momentos após a compra, ajudando a esclarecer dúvidas, solucionar situações operacionais e orientar os próximos passos quando houver algum impedimento na jornada.</a:t>
            </a:r>
          </a:p>
          <a:p>
            <a:pPr>
              <a:buNone/>
            </a:pPr>
            <a:r>
              <a:rPr lang="pt-BR" dirty="0"/>
              <a:t>Mais do que responder perguntas, esse profissional atua para que o cliente não se sinta sozinho depois de concluir a compra.</a:t>
            </a:r>
          </a:p>
          <a:p>
            <a:pPr>
              <a:buNone/>
            </a:pPr>
            <a:endParaRPr lang="pt-BR" dirty="0"/>
          </a:p>
          <a:p>
            <a:r>
              <a:rPr lang="pt-BR" b="1" dirty="0"/>
              <a:t>Propósito do papel</a:t>
            </a:r>
          </a:p>
          <a:p>
            <a:r>
              <a:rPr lang="pt-BR" b="1" dirty="0"/>
              <a:t>Oferecer suporte ao cliente durante a jornada de pós-venda, garantindo orientações claras, acompanhamento adequado e resolução ágil das demandas que estão dentro do escopo do N1.</a:t>
            </a:r>
            <a:endParaRPr lang="pt-BR" dirty="0"/>
          </a:p>
          <a:p>
            <a:r>
              <a:rPr lang="pt-BR" dirty="0"/>
              <a:t>Seu objetivo é tornar a experiência pós-compra mais simples e segura, reduzindo o esforço do cliente e evitando que situações como atrasos, dúvidas ou dificuldades operacionais prejudiquem sua percepção sobre a compra realizada.</a:t>
            </a:r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0637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203D53B-EA8A-095B-83D0-E58614E6438C}"/>
              </a:ext>
            </a:extLst>
          </p:cNvPr>
          <p:cNvSpPr txBox="1"/>
          <p:nvPr/>
        </p:nvSpPr>
        <p:spPr>
          <a:xfrm>
            <a:off x="352586" y="449912"/>
            <a:ext cx="114261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b="1" dirty="0"/>
              <a:t>Escopo de atuação</a:t>
            </a:r>
          </a:p>
          <a:p>
            <a:pPr>
              <a:buNone/>
            </a:pPr>
            <a:r>
              <a:rPr lang="pt-BR" dirty="0"/>
              <a:t>O atendimento N1 atua na jornada de pós-venda dos clientes que realizaram compras pela loja on-line ou pelo televendas.</a:t>
            </a:r>
          </a:p>
          <a:p>
            <a:pPr>
              <a:buNone/>
            </a:pPr>
            <a:r>
              <a:rPr lang="pt-BR" b="1" dirty="0"/>
              <a:t>Sua atuação ocorre durante os primeiros sete dias após a compra</a:t>
            </a:r>
            <a:r>
              <a:rPr lang="pt-BR" dirty="0"/>
              <a:t>, período em que o representante oferece suporte para acompanhar o pedido, esclarecer dúvidas e realizar os procedimentos disponíveis dentro de seu escopo.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6EAA047-3354-1F50-4DB2-A5073150A7D6}"/>
              </a:ext>
            </a:extLst>
          </p:cNvPr>
          <p:cNvSpPr txBox="1"/>
          <p:nvPr/>
        </p:nvSpPr>
        <p:spPr>
          <a:xfrm>
            <a:off x="2080648" y="2158071"/>
            <a:ext cx="32585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1200" b="1" dirty="0"/>
              <a:t>1. Acompanhamento da compra</a:t>
            </a:r>
          </a:p>
          <a:p>
            <a:pPr>
              <a:buNone/>
            </a:pPr>
            <a:r>
              <a:rPr lang="pt-BR" sz="1200" dirty="0"/>
              <a:t>O representante consulta e esclarece informações sobre pedidos 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linha nova;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migração de plano;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compra de aparelho;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andamento da entrega;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confirmação de entrega quando o status ainda aparece como pendente.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08274FF-9A0A-6B7B-5F20-6E56F1DFF3E7}"/>
              </a:ext>
            </a:extLst>
          </p:cNvPr>
          <p:cNvSpPr txBox="1"/>
          <p:nvPr/>
        </p:nvSpPr>
        <p:spPr>
          <a:xfrm>
            <a:off x="6710766" y="2204238"/>
            <a:ext cx="414192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1200" b="1" dirty="0"/>
              <a:t>2. Apoio na ativação e na portabilidade</a:t>
            </a:r>
          </a:p>
          <a:p>
            <a:pPr>
              <a:buNone/>
            </a:pPr>
            <a:r>
              <a:rPr lang="pt-BR" sz="1200" dirty="0"/>
              <a:t>Quando a jornada envolve ativação ou portabilidade, o N1 pode: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solicitar a ativação de chip em atraso;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cancelar uma portabilidade;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realizar o reagendamento ou a antecipação da portabilidade;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orientar o cliente quando houver extravio do chip de portabilidade, informando o processo para retirada ou resgate em loja física.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0838234-B774-14E5-D12E-BF93E743AC20}"/>
              </a:ext>
            </a:extLst>
          </p:cNvPr>
          <p:cNvSpPr txBox="1"/>
          <p:nvPr/>
        </p:nvSpPr>
        <p:spPr>
          <a:xfrm>
            <a:off x="2080648" y="4158618"/>
            <a:ext cx="325851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1200" b="1" dirty="0"/>
              <a:t>3. Cancelamentos dentro do prazo previsto</a:t>
            </a:r>
          </a:p>
          <a:p>
            <a:pPr>
              <a:buNone/>
            </a:pPr>
            <a:r>
              <a:rPr lang="pt-BR" sz="1200" dirty="0"/>
              <a:t>O representante também realiza procedimentos relacionados à desistência da compra ou ao cancelamento, como: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cancelamento de linha ou plano dentro de até sete dias;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cancelamento de pedido que ainda não foi postado;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200" dirty="0"/>
              <a:t>cancelamento de pedido extraviado, considerando o tempo de linha ativa e a necessidade de contestação de fatura, quando aplicável.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7B4D75B1-660A-9779-FB91-92AC3A72BF8B}"/>
              </a:ext>
            </a:extLst>
          </p:cNvPr>
          <p:cNvSpPr txBox="1"/>
          <p:nvPr/>
        </p:nvSpPr>
        <p:spPr>
          <a:xfrm>
            <a:off x="6710766" y="4728005"/>
            <a:ext cx="277807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1400" b="1" dirty="0"/>
              <a:t>4. Devolução de aparelho</a:t>
            </a:r>
          </a:p>
          <a:p>
            <a:pPr>
              <a:buNone/>
            </a:pPr>
            <a:r>
              <a:rPr lang="pt-BR" sz="1400" dirty="0"/>
              <a:t>Nos casos previstos, o N1 realiza o envio do link para que o cliente possa seguir com a devolução do aparelho.</a:t>
            </a:r>
          </a:p>
        </p:txBody>
      </p:sp>
    </p:spTree>
    <p:extLst>
      <p:ext uri="{BB962C8B-B14F-4D97-AF65-F5344CB8AC3E}">
        <p14:creationId xmlns:p14="http://schemas.microsoft.com/office/powerpoint/2010/main" val="387024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B026C00-24C8-1AA9-F309-2A10AF14CC61}"/>
              </a:ext>
            </a:extLst>
          </p:cNvPr>
          <p:cNvSpPr txBox="1"/>
          <p:nvPr/>
        </p:nvSpPr>
        <p:spPr>
          <a:xfrm>
            <a:off x="383582" y="760146"/>
            <a:ext cx="1065121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b="1" dirty="0"/>
              <a:t>Principais responsabilidades</a:t>
            </a:r>
          </a:p>
          <a:p>
            <a:pPr>
              <a:buNone/>
            </a:pPr>
            <a:r>
              <a:rPr lang="pt-BR" dirty="0"/>
              <a:t>O representante N1 deve: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Compreender corretamente a necessidade do cliente</a:t>
            </a:r>
            <a:r>
              <a:rPr lang="pt-BR" dirty="0"/>
              <a:t>, identificando em qual etapa da jornada de compra ocorreu a dificuldade.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Consultar as informações do pedido antes de orientar</a:t>
            </a:r>
            <a:r>
              <a:rPr lang="pt-BR" dirty="0"/>
              <a:t>, evitando respostas genéricas ou encaminhamentos desnecessários.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Executar os procedimentos disponíveis em seu nível de atuação</a:t>
            </a:r>
            <a:r>
              <a:rPr lang="pt-BR" dirty="0"/>
              <a:t>, com segurança e atenção às regras de cada cenário.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Explicar o processo com clareza</a:t>
            </a:r>
            <a:r>
              <a:rPr lang="pt-BR" dirty="0"/>
              <a:t>, deixando o cliente ciente do que foi realizado, dos próximos passos e dos prazos envolvidos.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Reduzir o esforço do cliente</a:t>
            </a:r>
            <a:r>
              <a:rPr lang="pt-BR" dirty="0"/>
              <a:t>, buscando resolver a situação no primeiro contato sempre que o procedimento estiver dentro do escopo do N1.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Realizar o direcionamento adequado quando necessário</a:t>
            </a:r>
            <a:r>
              <a:rPr lang="pt-BR" dirty="0"/>
              <a:t>, principalmente nos casos que dependem de outras áreas, de uma loja física ou de análises complementares. 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Registrar corretamente o atendimento</a:t>
            </a:r>
            <a:r>
              <a:rPr lang="pt-BR" dirty="0"/>
              <a:t>, garantindo histórico e continuidade da tratativa caso o cliente precise retornar.</a:t>
            </a:r>
          </a:p>
        </p:txBody>
      </p:sp>
    </p:spTree>
    <p:extLst>
      <p:ext uri="{BB962C8B-B14F-4D97-AF65-F5344CB8AC3E}">
        <p14:creationId xmlns:p14="http://schemas.microsoft.com/office/powerpoint/2010/main" val="1791055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3E87C09-7A25-5BA0-2761-ADE16CC99F5C}"/>
              </a:ext>
            </a:extLst>
          </p:cNvPr>
          <p:cNvSpPr txBox="1"/>
          <p:nvPr/>
        </p:nvSpPr>
        <p:spPr>
          <a:xfrm>
            <a:off x="461074" y="457076"/>
            <a:ext cx="110076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b="1" dirty="0"/>
              <a:t>Comportamento esperado</a:t>
            </a:r>
          </a:p>
          <a:p>
            <a:pPr>
              <a:buNone/>
            </a:pPr>
            <a:r>
              <a:rPr lang="pt-BR" dirty="0"/>
              <a:t>Como esse atendimento acontece em um momento posterior à compra, muitas vezes o cliente entra em contato porque algo não ocorreu como esperava. Por isso, o comportamento do representante faz bastante diferença na experiência.</a:t>
            </a:r>
          </a:p>
          <a:p>
            <a:pPr>
              <a:buNone/>
            </a:pPr>
            <a:r>
              <a:rPr lang="pt-BR" b="1" dirty="0"/>
              <a:t>Acolhimento e escuta ativa</a:t>
            </a:r>
          </a:p>
          <a:p>
            <a:pPr>
              <a:buNone/>
            </a:pPr>
            <a:r>
              <a:rPr lang="pt-BR" dirty="0"/>
              <a:t>O cliente deve perceber que sua necessidade foi compreendida. Antes de executar qualquer procedimento, o representante precisa ouvir, investigar e confirmar o cenário.</a:t>
            </a:r>
          </a:p>
          <a:p>
            <a:pPr>
              <a:buNone/>
            </a:pPr>
            <a:r>
              <a:rPr lang="pt-BR" b="1" dirty="0"/>
              <a:t>Clareza na comunicação</a:t>
            </a:r>
          </a:p>
          <a:p>
            <a:pPr>
              <a:buNone/>
            </a:pPr>
            <a:r>
              <a:rPr lang="pt-BR" dirty="0"/>
              <a:t>As orientações devem ser simples, objetivas e fáceis de entender. O representante precisa evitar termos excessivamente técnicos e explicar com transparência o que pode ou não ser feito naquele momento.</a:t>
            </a:r>
          </a:p>
          <a:p>
            <a:pPr>
              <a:buNone/>
            </a:pPr>
            <a:r>
              <a:rPr lang="pt-BR" b="1" dirty="0"/>
              <a:t>Senso de responsabilidade</a:t>
            </a:r>
          </a:p>
          <a:p>
            <a:pPr>
              <a:buNone/>
            </a:pPr>
            <a:r>
              <a:rPr lang="pt-BR" dirty="0"/>
              <a:t>Mesmo quando a solução depender de outra área, o cliente não deve sentir que está sendo apenas direcionado de um lado para outro. O representante deve demonstrar cuidado com a jornada e orientar corretamente o próximo passo.</a:t>
            </a:r>
          </a:p>
          <a:p>
            <a:pPr>
              <a:buNone/>
            </a:pPr>
            <a:r>
              <a:rPr lang="pt-BR" b="1" dirty="0"/>
              <a:t>Agilidade com segurança</a:t>
            </a:r>
          </a:p>
          <a:p>
            <a:pPr>
              <a:buNone/>
            </a:pPr>
            <a:r>
              <a:rPr lang="pt-BR" dirty="0"/>
              <a:t>Resolver rapidamente é importante, mas executar o procedimento correto é essencial. O profissional deve seguir as regras aplicáveis a cada situação e conferir as informações antes de concluir a tratativa.</a:t>
            </a:r>
          </a:p>
          <a:p>
            <a:pPr>
              <a:buNone/>
            </a:pPr>
            <a:r>
              <a:rPr lang="pt-BR" b="1" dirty="0"/>
              <a:t>Postura resolutiva</a:t>
            </a:r>
          </a:p>
          <a:p>
            <a:pPr>
              <a:buNone/>
            </a:pPr>
            <a:r>
              <a:rPr lang="pt-BR" dirty="0"/>
              <a:t>O atendimento deve buscar uma solução prática. Sempre que possível, o representante deve antecipar dúvidas e explicar o que acontecerá depois do procedimento realizado.</a:t>
            </a:r>
          </a:p>
        </p:txBody>
      </p:sp>
    </p:spTree>
    <p:extLst>
      <p:ext uri="{BB962C8B-B14F-4D97-AF65-F5344CB8AC3E}">
        <p14:creationId xmlns:p14="http://schemas.microsoft.com/office/powerpoint/2010/main" val="322914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7EB1187-95A4-D422-AD1F-33473C6A5B1B}"/>
              </a:ext>
            </a:extLst>
          </p:cNvPr>
          <p:cNvSpPr txBox="1"/>
          <p:nvPr/>
        </p:nvSpPr>
        <p:spPr>
          <a:xfrm>
            <a:off x="654156" y="515845"/>
            <a:ext cx="1010876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dirty="0"/>
              <a:t>Resumo de fechamento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dirty="0"/>
              <a:t>O representante N1 é o primeiro ponto de apoio do cliente após uma compra realizada pela loja on-line ou pelo televendas. Sua atuação está concentrada na jornada de pós-venda, oferecendo suporte em situações relacionadas ao acompanhamento do pedido, entrega, ativação, portabilidade, cancelamento e devolução de aparelho.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dirty="0"/>
              <a:t>Espera-se que esse profissional conduza o atendimento com acolhimento, clareza e senso de responsabilidade, buscando resolver as demandas disponíveis em seu escopo e orientando corretamente o cliente sobre cada próximo passo. Seu papel é tornar a experiência pós-compra mais simples, segura e fluida.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47A6A7A-D5DC-AA3F-347C-F19DA8CEDB5C}"/>
              </a:ext>
            </a:extLst>
          </p:cNvPr>
          <p:cNvSpPr txBox="1"/>
          <p:nvPr/>
        </p:nvSpPr>
        <p:spPr>
          <a:xfrm>
            <a:off x="3219773" y="4428050"/>
            <a:ext cx="6098582" cy="923330"/>
          </a:xfrm>
          <a:prstGeom prst="rect">
            <a:avLst/>
          </a:prstGeom>
          <a:solidFill>
            <a:srgbClr val="EE0000"/>
          </a:solidFill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O N1 acompanha o cliente após a compra, oferecendo orientação, segurança e apoio para que sua jornada aconteça da forma mais simples possível.</a:t>
            </a:r>
          </a:p>
        </p:txBody>
      </p:sp>
    </p:spTree>
    <p:extLst>
      <p:ext uri="{BB962C8B-B14F-4D97-AF65-F5344CB8AC3E}">
        <p14:creationId xmlns:p14="http://schemas.microsoft.com/office/powerpoint/2010/main" val="3208149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919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Denise Lorena</dc:creator>
  <cp:lastModifiedBy>Denise Lorena</cp:lastModifiedBy>
  <cp:revision>1</cp:revision>
  <dcterms:created xsi:type="dcterms:W3CDTF">2026-06-02T12:34:50Z</dcterms:created>
  <dcterms:modified xsi:type="dcterms:W3CDTF">2026-06-02T12:54:10Z</dcterms:modified>
</cp:coreProperties>
</file>