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5" r:id="rId3"/>
    <p:sldMasterId id="2147483679" r:id="rId4"/>
    <p:sldMasterId id="2147483712" r:id="rId5"/>
  </p:sldMasterIdLst>
  <p:sldIdLst>
    <p:sldId id="271" r:id="rId6"/>
    <p:sldId id="269" r:id="rId7"/>
    <p:sldId id="270" r:id="rId8"/>
    <p:sldId id="258" r:id="rId9"/>
    <p:sldId id="261" r:id="rId10"/>
    <p:sldId id="262" r:id="rId11"/>
    <p:sldId id="263" r:id="rId12"/>
    <p:sldId id="266" r:id="rId13"/>
    <p:sldId id="267" r:id="rId14"/>
    <p:sldId id="268" r:id="rId15"/>
    <p:sldId id="264" r:id="rId16"/>
    <p:sldId id="25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689" autoAdjust="0"/>
  </p:normalViewPr>
  <p:slideViewPr>
    <p:cSldViewPr snapToGrid="0">
      <p:cViewPr varScale="1">
        <p:scale>
          <a:sx n="66" d="100"/>
          <a:sy n="66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99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89" name="Espaço Reservado para Gráfico 88"/>
          <p:cNvSpPr>
            <a:spLocks noGrp="1"/>
          </p:cNvSpPr>
          <p:nvPr>
            <p:ph type="chart" sz="quarter" idx="10" hasCustomPrompt="1"/>
          </p:nvPr>
        </p:nvSpPr>
        <p:spPr>
          <a:xfrm>
            <a:off x="431801" y="1220557"/>
            <a:ext cx="2400300" cy="229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gráfico rosca</a:t>
            </a:r>
          </a:p>
        </p:txBody>
      </p:sp>
      <p:sp>
        <p:nvSpPr>
          <p:cNvPr id="90" name="Espaço Reservado para Gráfico 88"/>
          <p:cNvSpPr>
            <a:spLocks noGrp="1"/>
          </p:cNvSpPr>
          <p:nvPr>
            <p:ph type="chart" sz="quarter" idx="11" hasCustomPrompt="1"/>
          </p:nvPr>
        </p:nvSpPr>
        <p:spPr>
          <a:xfrm>
            <a:off x="3407989" y="1220557"/>
            <a:ext cx="2400300" cy="229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gráfico rosca</a:t>
            </a:r>
          </a:p>
        </p:txBody>
      </p:sp>
      <p:sp>
        <p:nvSpPr>
          <p:cNvPr id="91" name="Espaço Reservado para Gráfico 88"/>
          <p:cNvSpPr>
            <a:spLocks noGrp="1"/>
          </p:cNvSpPr>
          <p:nvPr>
            <p:ph type="chart" sz="quarter" idx="12" hasCustomPrompt="1"/>
          </p:nvPr>
        </p:nvSpPr>
        <p:spPr>
          <a:xfrm>
            <a:off x="6384177" y="1220557"/>
            <a:ext cx="2400300" cy="229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gráfico rosca</a:t>
            </a:r>
          </a:p>
        </p:txBody>
      </p:sp>
      <p:sp>
        <p:nvSpPr>
          <p:cNvPr id="92" name="Espaço Reservado para Gráfico 88"/>
          <p:cNvSpPr>
            <a:spLocks noGrp="1"/>
          </p:cNvSpPr>
          <p:nvPr>
            <p:ph type="chart" sz="quarter" idx="13" hasCustomPrompt="1"/>
          </p:nvPr>
        </p:nvSpPr>
        <p:spPr>
          <a:xfrm>
            <a:off x="9360363" y="1220557"/>
            <a:ext cx="2400300" cy="229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gráfico rosca</a:t>
            </a:r>
          </a:p>
        </p:txBody>
      </p:sp>
      <p:sp>
        <p:nvSpPr>
          <p:cNvPr id="93" name="Espaço Reservado para Imagem 11"/>
          <p:cNvSpPr>
            <a:spLocks noGrp="1"/>
          </p:cNvSpPr>
          <p:nvPr>
            <p:ph type="pic" sz="quarter" idx="14" hasCustomPrompt="1"/>
          </p:nvPr>
        </p:nvSpPr>
        <p:spPr>
          <a:xfrm>
            <a:off x="911424" y="3660675"/>
            <a:ext cx="1440160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97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911424" y="4773151"/>
            <a:ext cx="1440160" cy="7680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98" name="Espaço Reservado para Imagem 11"/>
          <p:cNvSpPr>
            <a:spLocks noGrp="1"/>
          </p:cNvSpPr>
          <p:nvPr>
            <p:ph type="pic" sz="quarter" idx="19" hasCustomPrompt="1"/>
          </p:nvPr>
        </p:nvSpPr>
        <p:spPr>
          <a:xfrm>
            <a:off x="3887755" y="3660675"/>
            <a:ext cx="1440160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99" name="Espaço Reservado para Texto 13"/>
          <p:cNvSpPr>
            <a:spLocks noGrp="1"/>
          </p:cNvSpPr>
          <p:nvPr>
            <p:ph type="body" sz="quarter" idx="20"/>
          </p:nvPr>
        </p:nvSpPr>
        <p:spPr>
          <a:xfrm>
            <a:off x="3887755" y="4773151"/>
            <a:ext cx="1440160" cy="7680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00" name="Espaço Reservado para Imagem 11"/>
          <p:cNvSpPr>
            <a:spLocks noGrp="1"/>
          </p:cNvSpPr>
          <p:nvPr>
            <p:ph type="pic" sz="quarter" idx="21" hasCustomPrompt="1"/>
          </p:nvPr>
        </p:nvSpPr>
        <p:spPr>
          <a:xfrm>
            <a:off x="6864085" y="3660675"/>
            <a:ext cx="1440160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101" name="Espaço Reservado para Texto 13"/>
          <p:cNvSpPr>
            <a:spLocks noGrp="1"/>
          </p:cNvSpPr>
          <p:nvPr>
            <p:ph type="body" sz="quarter" idx="22"/>
          </p:nvPr>
        </p:nvSpPr>
        <p:spPr>
          <a:xfrm>
            <a:off x="6864085" y="4773151"/>
            <a:ext cx="1440160" cy="7680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02" name="Espaço Reservado para Imagem 11"/>
          <p:cNvSpPr>
            <a:spLocks noGrp="1"/>
          </p:cNvSpPr>
          <p:nvPr>
            <p:ph type="pic" sz="quarter" idx="23" hasCustomPrompt="1"/>
          </p:nvPr>
        </p:nvSpPr>
        <p:spPr>
          <a:xfrm>
            <a:off x="9878516" y="3660675"/>
            <a:ext cx="1440160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103" name="Espaço Reservado para Texto 13"/>
          <p:cNvSpPr>
            <a:spLocks noGrp="1"/>
          </p:cNvSpPr>
          <p:nvPr>
            <p:ph type="body" sz="quarter" idx="24"/>
          </p:nvPr>
        </p:nvSpPr>
        <p:spPr>
          <a:xfrm>
            <a:off x="9878516" y="4773151"/>
            <a:ext cx="1440160" cy="7680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cxnSp>
        <p:nvCxnSpPr>
          <p:cNvPr id="104" name="Straight Connector 53"/>
          <p:cNvCxnSpPr/>
          <p:nvPr userDrawn="1"/>
        </p:nvCxnSpPr>
        <p:spPr>
          <a:xfrm>
            <a:off x="3119669" y="1412579"/>
            <a:ext cx="0" cy="41284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53"/>
          <p:cNvCxnSpPr/>
          <p:nvPr userDrawn="1"/>
        </p:nvCxnSpPr>
        <p:spPr>
          <a:xfrm>
            <a:off x="6096000" y="1412579"/>
            <a:ext cx="0" cy="41284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53"/>
          <p:cNvCxnSpPr/>
          <p:nvPr userDrawn="1"/>
        </p:nvCxnSpPr>
        <p:spPr>
          <a:xfrm>
            <a:off x="9072331" y="1412579"/>
            <a:ext cx="0" cy="41284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spaço Reservado para Texto 18"/>
          <p:cNvSpPr>
            <a:spLocks noGrp="1"/>
          </p:cNvSpPr>
          <p:nvPr>
            <p:ph type="body" sz="quarter" idx="25"/>
          </p:nvPr>
        </p:nvSpPr>
        <p:spPr>
          <a:xfrm>
            <a:off x="911424" y="5734052"/>
            <a:ext cx="10465163" cy="76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8277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 userDrawn="1"/>
        </p:nvSpPr>
        <p:spPr bwMode="auto">
          <a:xfrm>
            <a:off x="0" y="4098992"/>
            <a:ext cx="2438400" cy="2396067"/>
          </a:xfrm>
          <a:prstGeom prst="rect">
            <a:avLst/>
          </a:prstGeom>
          <a:solidFill>
            <a:srgbClr val="F4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42"/>
          <p:cNvSpPr/>
          <p:nvPr userDrawn="1"/>
        </p:nvSpPr>
        <p:spPr bwMode="auto">
          <a:xfrm>
            <a:off x="4878917" y="4098992"/>
            <a:ext cx="2436283" cy="23960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46"/>
          <p:cNvSpPr/>
          <p:nvPr userDrawn="1"/>
        </p:nvSpPr>
        <p:spPr bwMode="auto">
          <a:xfrm>
            <a:off x="7315200" y="1700808"/>
            <a:ext cx="2438400" cy="23981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52"/>
          <p:cNvSpPr/>
          <p:nvPr userDrawn="1"/>
        </p:nvSpPr>
        <p:spPr bwMode="auto">
          <a:xfrm>
            <a:off x="9753600" y="4098992"/>
            <a:ext cx="2438400" cy="2396067"/>
          </a:xfrm>
          <a:prstGeom prst="rect">
            <a:avLst/>
          </a:prstGeom>
          <a:solidFill>
            <a:srgbClr val="F4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56"/>
          <p:cNvSpPr/>
          <p:nvPr userDrawn="1"/>
        </p:nvSpPr>
        <p:spPr bwMode="auto">
          <a:xfrm>
            <a:off x="2434167" y="1700808"/>
            <a:ext cx="2438400" cy="2398184"/>
          </a:xfrm>
          <a:prstGeom prst="rect">
            <a:avLst/>
          </a:prstGeom>
          <a:solidFill>
            <a:srgbClr val="166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2859" y="4339325"/>
            <a:ext cx="2208244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título</a:t>
            </a:r>
          </a:p>
        </p:txBody>
      </p:sp>
      <p:sp>
        <p:nvSpPr>
          <p:cNvPr id="57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2860" y="4784587"/>
            <a:ext cx="2229913" cy="1378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texto</a:t>
            </a:r>
          </a:p>
        </p:txBody>
      </p:sp>
      <p:sp>
        <p:nvSpPr>
          <p:cNvPr id="58" name="Espaço Reservado para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4992937" y="4339325"/>
            <a:ext cx="2208244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título</a:t>
            </a:r>
          </a:p>
        </p:txBody>
      </p:sp>
      <p:sp>
        <p:nvSpPr>
          <p:cNvPr id="59" name="Espaço Reservado para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92937" y="4784587"/>
            <a:ext cx="2229913" cy="1378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texto</a:t>
            </a:r>
          </a:p>
        </p:txBody>
      </p:sp>
      <p:sp>
        <p:nvSpPr>
          <p:cNvPr id="60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9868678" y="4339325"/>
            <a:ext cx="2208244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título</a:t>
            </a:r>
          </a:p>
        </p:txBody>
      </p:sp>
      <p:sp>
        <p:nvSpPr>
          <p:cNvPr id="61" name="Espaço Reservado para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9868678" y="4784587"/>
            <a:ext cx="2229913" cy="1378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texto</a:t>
            </a:r>
          </a:p>
        </p:txBody>
      </p:sp>
      <p:sp>
        <p:nvSpPr>
          <p:cNvPr id="65" name="Espaço Reservado para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53251" y="1988840"/>
            <a:ext cx="2208244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título</a:t>
            </a:r>
          </a:p>
        </p:txBody>
      </p:sp>
      <p:sp>
        <p:nvSpPr>
          <p:cNvPr id="66" name="Espaço Reservado para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2553252" y="2434102"/>
            <a:ext cx="2229913" cy="1378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texto</a:t>
            </a:r>
          </a:p>
        </p:txBody>
      </p:sp>
      <p:sp>
        <p:nvSpPr>
          <p:cNvPr id="67" name="Espaço Reservado para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7440438" y="1988840"/>
            <a:ext cx="2208244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título</a:t>
            </a:r>
          </a:p>
        </p:txBody>
      </p:sp>
      <p:sp>
        <p:nvSpPr>
          <p:cNvPr id="68" name="Espaço Reservado para Tex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7440438" y="2434102"/>
            <a:ext cx="2229913" cy="1378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texto</a:t>
            </a:r>
          </a:p>
        </p:txBody>
      </p:sp>
      <p:sp>
        <p:nvSpPr>
          <p:cNvPr id="71" name="Espaço Reservado para Imagem 11"/>
          <p:cNvSpPr>
            <a:spLocks noGrp="1"/>
          </p:cNvSpPr>
          <p:nvPr>
            <p:ph type="pic" sz="quarter" idx="20" hasCustomPrompt="1"/>
          </p:nvPr>
        </p:nvSpPr>
        <p:spPr>
          <a:xfrm>
            <a:off x="527382" y="1988840"/>
            <a:ext cx="1604433" cy="157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72" name="Espaço Reservado para Imagem 11"/>
          <p:cNvSpPr>
            <a:spLocks noGrp="1"/>
          </p:cNvSpPr>
          <p:nvPr>
            <p:ph type="pic" sz="quarter" idx="21" hasCustomPrompt="1"/>
          </p:nvPr>
        </p:nvSpPr>
        <p:spPr>
          <a:xfrm>
            <a:off x="2851150" y="4339326"/>
            <a:ext cx="1604433" cy="157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73" name="Espaço Reservado para Imagem 11"/>
          <p:cNvSpPr>
            <a:spLocks noGrp="1"/>
          </p:cNvSpPr>
          <p:nvPr>
            <p:ph type="pic" sz="quarter" idx="22" hasCustomPrompt="1"/>
          </p:nvPr>
        </p:nvSpPr>
        <p:spPr>
          <a:xfrm>
            <a:off x="7824193" y="4339326"/>
            <a:ext cx="1604433" cy="157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74" name="Espaço Reservado para Imagem 11"/>
          <p:cNvSpPr>
            <a:spLocks noGrp="1"/>
          </p:cNvSpPr>
          <p:nvPr>
            <p:ph type="pic" sz="quarter" idx="23" hasCustomPrompt="1"/>
          </p:nvPr>
        </p:nvSpPr>
        <p:spPr>
          <a:xfrm>
            <a:off x="5294842" y="1988840"/>
            <a:ext cx="1604433" cy="157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75" name="Espaço Reservado para Imagem 11"/>
          <p:cNvSpPr>
            <a:spLocks noGrp="1"/>
          </p:cNvSpPr>
          <p:nvPr>
            <p:ph type="pic" sz="quarter" idx="24" hasCustomPrompt="1"/>
          </p:nvPr>
        </p:nvSpPr>
        <p:spPr>
          <a:xfrm>
            <a:off x="10170584" y="1988840"/>
            <a:ext cx="1604433" cy="157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76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24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63" name="Retângulo 362"/>
          <p:cNvSpPr/>
          <p:nvPr userDrawn="1"/>
        </p:nvSpPr>
        <p:spPr>
          <a:xfrm>
            <a:off x="7592258" y="5419049"/>
            <a:ext cx="1775668" cy="798659"/>
          </a:xfrm>
          <a:prstGeom prst="rect">
            <a:avLst/>
          </a:prstGeom>
          <a:solidFill>
            <a:srgbClr val="166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4" name="Retângulo 363"/>
          <p:cNvSpPr/>
          <p:nvPr userDrawn="1"/>
        </p:nvSpPr>
        <p:spPr>
          <a:xfrm>
            <a:off x="9487845" y="5419049"/>
            <a:ext cx="1775668" cy="7986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5" name="Espaço Reservado para Imagem 11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7382" y="1582015"/>
            <a:ext cx="6912965" cy="4635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376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7588211" y="1582014"/>
            <a:ext cx="3675301" cy="502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título</a:t>
            </a:r>
          </a:p>
        </p:txBody>
      </p:sp>
      <p:sp>
        <p:nvSpPr>
          <p:cNvPr id="377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7588211" y="2180862"/>
            <a:ext cx="3675301" cy="3072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texto</a:t>
            </a:r>
          </a:p>
        </p:txBody>
      </p:sp>
      <p:sp>
        <p:nvSpPr>
          <p:cNvPr id="378" name="Espaço Reservado para Imagem 11"/>
          <p:cNvSpPr>
            <a:spLocks noGrp="1"/>
          </p:cNvSpPr>
          <p:nvPr>
            <p:ph type="pic" sz="quarter" idx="23" hasCustomPrompt="1"/>
          </p:nvPr>
        </p:nvSpPr>
        <p:spPr>
          <a:xfrm>
            <a:off x="7677874" y="5522621"/>
            <a:ext cx="1604433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379" name="Espaço Reservado para Imagem 11"/>
          <p:cNvSpPr>
            <a:spLocks noGrp="1"/>
          </p:cNvSpPr>
          <p:nvPr>
            <p:ph type="pic" sz="quarter" idx="24" hasCustomPrompt="1"/>
          </p:nvPr>
        </p:nvSpPr>
        <p:spPr>
          <a:xfrm>
            <a:off x="9573461" y="5522621"/>
            <a:ext cx="1604433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</p:spTree>
    <p:extLst>
      <p:ext uri="{BB962C8B-B14F-4D97-AF65-F5344CB8AC3E}">
        <p14:creationId xmlns:p14="http://schemas.microsoft.com/office/powerpoint/2010/main" val="345831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/>
          <p:nvPr userDrawn="1"/>
        </p:nvSpPr>
        <p:spPr>
          <a:xfrm>
            <a:off x="0" y="1028733"/>
            <a:ext cx="12192000" cy="37708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Espaço Reservado para Imagem 11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239350" y="1116747"/>
            <a:ext cx="4019748" cy="3572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62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67808" y="1116747"/>
            <a:ext cx="7680853" cy="502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título</a:t>
            </a:r>
          </a:p>
        </p:txBody>
      </p:sp>
      <p:sp>
        <p:nvSpPr>
          <p:cNvPr id="63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67808" y="1706882"/>
            <a:ext cx="7680853" cy="160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texto</a:t>
            </a:r>
          </a:p>
        </p:txBody>
      </p:sp>
      <p:sp>
        <p:nvSpPr>
          <p:cNvPr id="64" name="Espaço Reservado para Imagem 11"/>
          <p:cNvSpPr>
            <a:spLocks noGrp="1"/>
          </p:cNvSpPr>
          <p:nvPr>
            <p:ph type="pic" sz="quarter" idx="23" hasCustomPrompt="1"/>
          </p:nvPr>
        </p:nvSpPr>
        <p:spPr>
          <a:xfrm>
            <a:off x="4367809" y="3408680"/>
            <a:ext cx="1248139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65" name="Espaço Reservado para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4367808" y="4037288"/>
            <a:ext cx="1255117" cy="65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texto</a:t>
            </a:r>
          </a:p>
        </p:txBody>
      </p:sp>
      <p:sp>
        <p:nvSpPr>
          <p:cNvPr id="66" name="Espaço Reservado para Imagem 11"/>
          <p:cNvSpPr>
            <a:spLocks noGrp="1"/>
          </p:cNvSpPr>
          <p:nvPr>
            <p:ph type="pic" sz="quarter" idx="25" hasCustomPrompt="1"/>
          </p:nvPr>
        </p:nvSpPr>
        <p:spPr>
          <a:xfrm>
            <a:off x="6160008" y="3408680"/>
            <a:ext cx="1248139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67" name="Espaço Reservado para Texto 13"/>
          <p:cNvSpPr>
            <a:spLocks noGrp="1"/>
          </p:cNvSpPr>
          <p:nvPr>
            <p:ph type="body" sz="quarter" idx="26" hasCustomPrompt="1"/>
          </p:nvPr>
        </p:nvSpPr>
        <p:spPr>
          <a:xfrm>
            <a:off x="6160007" y="4037288"/>
            <a:ext cx="1255117" cy="65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texto</a:t>
            </a:r>
          </a:p>
        </p:txBody>
      </p:sp>
      <p:sp>
        <p:nvSpPr>
          <p:cNvPr id="68" name="Espaço Reservado para Imagem 11"/>
          <p:cNvSpPr>
            <a:spLocks noGrp="1"/>
          </p:cNvSpPr>
          <p:nvPr>
            <p:ph type="pic" sz="quarter" idx="27" hasCustomPrompt="1"/>
          </p:nvPr>
        </p:nvSpPr>
        <p:spPr>
          <a:xfrm>
            <a:off x="7952207" y="3408680"/>
            <a:ext cx="1248139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69" name="Espaço Reservado para Texto 13"/>
          <p:cNvSpPr>
            <a:spLocks noGrp="1"/>
          </p:cNvSpPr>
          <p:nvPr>
            <p:ph type="body" sz="quarter" idx="28" hasCustomPrompt="1"/>
          </p:nvPr>
        </p:nvSpPr>
        <p:spPr>
          <a:xfrm>
            <a:off x="7952206" y="4037288"/>
            <a:ext cx="1255117" cy="65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texto</a:t>
            </a:r>
          </a:p>
        </p:txBody>
      </p:sp>
      <p:sp>
        <p:nvSpPr>
          <p:cNvPr id="70" name="Espaço Reservado para Imagem 11"/>
          <p:cNvSpPr>
            <a:spLocks noGrp="1"/>
          </p:cNvSpPr>
          <p:nvPr>
            <p:ph type="pic" sz="quarter" idx="29" hasCustomPrompt="1"/>
          </p:nvPr>
        </p:nvSpPr>
        <p:spPr>
          <a:xfrm>
            <a:off x="9744405" y="3408680"/>
            <a:ext cx="1248139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71" name="Espaço Reservado para Texto 13"/>
          <p:cNvSpPr>
            <a:spLocks noGrp="1"/>
          </p:cNvSpPr>
          <p:nvPr>
            <p:ph type="body" sz="quarter" idx="30" hasCustomPrompt="1"/>
          </p:nvPr>
        </p:nvSpPr>
        <p:spPr>
          <a:xfrm>
            <a:off x="9744404" y="4037288"/>
            <a:ext cx="1255117" cy="65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Editar o texto</a:t>
            </a:r>
          </a:p>
        </p:txBody>
      </p:sp>
      <p:cxnSp>
        <p:nvCxnSpPr>
          <p:cNvPr id="72" name="Straight Connector 53"/>
          <p:cNvCxnSpPr/>
          <p:nvPr userDrawn="1"/>
        </p:nvCxnSpPr>
        <p:spPr>
          <a:xfrm>
            <a:off x="5903979" y="3600701"/>
            <a:ext cx="0" cy="7630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53"/>
          <p:cNvCxnSpPr/>
          <p:nvPr userDrawn="1"/>
        </p:nvCxnSpPr>
        <p:spPr>
          <a:xfrm>
            <a:off x="7707861" y="3600701"/>
            <a:ext cx="0" cy="7630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53"/>
          <p:cNvCxnSpPr/>
          <p:nvPr userDrawn="1"/>
        </p:nvCxnSpPr>
        <p:spPr>
          <a:xfrm>
            <a:off x="9497013" y="3600701"/>
            <a:ext cx="0" cy="7630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spaço Reservado para Texto 18"/>
          <p:cNvSpPr>
            <a:spLocks noGrp="1"/>
          </p:cNvSpPr>
          <p:nvPr>
            <p:ph type="body" sz="quarter" idx="31"/>
          </p:nvPr>
        </p:nvSpPr>
        <p:spPr>
          <a:xfrm>
            <a:off x="241301" y="5061181"/>
            <a:ext cx="11798300" cy="1536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5282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8"/>
          <p:cNvSpPr/>
          <p:nvPr userDrawn="1"/>
        </p:nvSpPr>
        <p:spPr>
          <a:xfrm>
            <a:off x="239349" y="4675391"/>
            <a:ext cx="8046739" cy="17299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5521" y="4772820"/>
            <a:ext cx="7681384" cy="385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título mestre</a:t>
            </a:r>
          </a:p>
        </p:txBody>
      </p:sp>
      <p:sp>
        <p:nvSpPr>
          <p:cNvPr id="10" name="Espaço Reservado para Texto 13"/>
          <p:cNvSpPr>
            <a:spLocks noGrp="1"/>
          </p:cNvSpPr>
          <p:nvPr>
            <p:ph type="body" sz="quarter" idx="11"/>
          </p:nvPr>
        </p:nvSpPr>
        <p:spPr>
          <a:xfrm>
            <a:off x="365521" y="5253303"/>
            <a:ext cx="7721600" cy="1056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pic>
        <p:nvPicPr>
          <p:cNvPr id="11" name="Picture 10" descr="ap_claro brasil vertical_v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6" y="182133"/>
            <a:ext cx="244426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07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3"/>
          <p:cNvGrpSpPr/>
          <p:nvPr userDrawn="1"/>
        </p:nvGrpSpPr>
        <p:grpSpPr>
          <a:xfrm>
            <a:off x="0" y="0"/>
            <a:ext cx="3695733" cy="6858000"/>
            <a:chOff x="0" y="0"/>
            <a:chExt cx="2771800" cy="5143500"/>
          </a:xfrm>
        </p:grpSpPr>
        <p:sp>
          <p:nvSpPr>
            <p:cNvPr id="7" name="Retângulo 4"/>
            <p:cNvSpPr/>
            <p:nvPr/>
          </p:nvSpPr>
          <p:spPr>
            <a:xfrm>
              <a:off x="179512" y="0"/>
              <a:ext cx="2592288" cy="5143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2" name="Grupo 5"/>
            <p:cNvGrpSpPr/>
            <p:nvPr userDrawn="1"/>
          </p:nvGrpSpPr>
          <p:grpSpPr>
            <a:xfrm>
              <a:off x="0" y="0"/>
              <a:ext cx="323528" cy="5143500"/>
              <a:chOff x="0" y="0"/>
              <a:chExt cx="323528" cy="5143500"/>
            </a:xfrm>
          </p:grpSpPr>
          <p:sp>
            <p:nvSpPr>
              <p:cNvPr id="13" name="Retângulo 6"/>
              <p:cNvSpPr/>
              <p:nvPr/>
            </p:nvSpPr>
            <p:spPr>
              <a:xfrm>
                <a:off x="0" y="0"/>
                <a:ext cx="179512" cy="51435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Triângulo isósceles 7"/>
              <p:cNvSpPr/>
              <p:nvPr/>
            </p:nvSpPr>
            <p:spPr>
              <a:xfrm rot="5400000">
                <a:off x="90221" y="1029714"/>
                <a:ext cx="250589" cy="216024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5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389169"/>
            <a:ext cx="2784309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título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23392" y="2213372"/>
            <a:ext cx="2784309" cy="432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368" y="-123395"/>
            <a:ext cx="1765304" cy="12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0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2"/>
          <p:cNvGrpSpPr/>
          <p:nvPr userDrawn="1"/>
        </p:nvGrpSpPr>
        <p:grpSpPr>
          <a:xfrm>
            <a:off x="239349" y="-2"/>
            <a:ext cx="3456384" cy="6858003"/>
            <a:chOff x="179512" y="-1"/>
            <a:chExt cx="2592288" cy="5143502"/>
          </a:xfrm>
        </p:grpSpPr>
        <p:sp>
          <p:nvSpPr>
            <p:cNvPr id="17" name="Retângulo 3"/>
            <p:cNvSpPr/>
            <p:nvPr/>
          </p:nvSpPr>
          <p:spPr>
            <a:xfrm>
              <a:off x="179512" y="-1"/>
              <a:ext cx="2592288" cy="473199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Retângulo 4"/>
            <p:cNvSpPr/>
            <p:nvPr/>
          </p:nvSpPr>
          <p:spPr>
            <a:xfrm>
              <a:off x="179512" y="4731991"/>
              <a:ext cx="2592288" cy="4115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9" name="Grupo 5"/>
          <p:cNvGrpSpPr/>
          <p:nvPr userDrawn="1"/>
        </p:nvGrpSpPr>
        <p:grpSpPr>
          <a:xfrm>
            <a:off x="239349" y="3346397"/>
            <a:ext cx="3456384" cy="2962923"/>
            <a:chOff x="179512" y="2509798"/>
            <a:chExt cx="2592288" cy="2222192"/>
          </a:xfrm>
        </p:grpSpPr>
        <p:sp>
          <p:nvSpPr>
            <p:cNvPr id="20" name="Retângulo 6"/>
            <p:cNvSpPr/>
            <p:nvPr/>
          </p:nvSpPr>
          <p:spPr>
            <a:xfrm>
              <a:off x="179512" y="2544071"/>
              <a:ext cx="2592288" cy="21879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riângulo isósceles 7"/>
            <p:cNvSpPr/>
            <p:nvPr/>
          </p:nvSpPr>
          <p:spPr>
            <a:xfrm rot="10800000">
              <a:off x="1385380" y="2509798"/>
              <a:ext cx="250589" cy="21602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2" name="Straight Connector 86"/>
          <p:cNvCxnSpPr/>
          <p:nvPr userDrawn="1"/>
        </p:nvCxnSpPr>
        <p:spPr>
          <a:xfrm>
            <a:off x="2035275" y="4260097"/>
            <a:ext cx="0" cy="1045752"/>
          </a:xfrm>
          <a:prstGeom prst="line">
            <a:avLst/>
          </a:prstGeom>
          <a:ln>
            <a:solidFill>
              <a:srgbClr val="384A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Imagem 11"/>
          <p:cNvSpPr>
            <a:spLocks noGrp="1"/>
          </p:cNvSpPr>
          <p:nvPr>
            <p:ph type="pic" sz="quarter" idx="23" hasCustomPrompt="1"/>
          </p:nvPr>
        </p:nvSpPr>
        <p:spPr>
          <a:xfrm>
            <a:off x="527382" y="4082621"/>
            <a:ext cx="1278460" cy="1362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24" name="Espaço Reservado para Imagem 11"/>
          <p:cNvSpPr>
            <a:spLocks noGrp="1"/>
          </p:cNvSpPr>
          <p:nvPr>
            <p:ph type="pic" sz="quarter" idx="24" hasCustomPrompt="1"/>
          </p:nvPr>
        </p:nvSpPr>
        <p:spPr>
          <a:xfrm>
            <a:off x="2182295" y="4082621"/>
            <a:ext cx="1278460" cy="1362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25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10909"/>
            <a:ext cx="2784309" cy="913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título</a:t>
            </a:r>
          </a:p>
        </p:txBody>
      </p:sp>
      <p:sp>
        <p:nvSpPr>
          <p:cNvPr id="26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23392" y="1220755"/>
            <a:ext cx="2784309" cy="1933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368" y="-123395"/>
            <a:ext cx="1765304" cy="12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0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ITUCIONAL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764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83566" y="1989667"/>
            <a:ext cx="7777063" cy="670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41F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título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1"/>
          </p:nvPr>
        </p:nvSpPr>
        <p:spPr>
          <a:xfrm>
            <a:off x="4048024" y="2783417"/>
            <a:ext cx="7728931" cy="2461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698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cxnSp>
        <p:nvCxnSpPr>
          <p:cNvPr id="4" name="Straight Connector 53"/>
          <p:cNvCxnSpPr/>
          <p:nvPr userDrawn="1"/>
        </p:nvCxnSpPr>
        <p:spPr>
          <a:xfrm>
            <a:off x="3441040" y="1962151"/>
            <a:ext cx="0" cy="3835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6"/>
          <p:cNvCxnSpPr/>
          <p:nvPr userDrawn="1"/>
        </p:nvCxnSpPr>
        <p:spPr>
          <a:xfrm>
            <a:off x="7422489" y="2044700"/>
            <a:ext cx="0" cy="3835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"/>
          <p:cNvSpPr/>
          <p:nvPr userDrawn="1"/>
        </p:nvSpPr>
        <p:spPr bwMode="auto">
          <a:xfrm>
            <a:off x="1163509" y="1976967"/>
            <a:ext cx="1822449" cy="18245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40"/>
          <p:cNvGrpSpPr>
            <a:grpSpLocks/>
          </p:cNvGrpSpPr>
          <p:nvPr userDrawn="1"/>
        </p:nvGrpSpPr>
        <p:grpSpPr bwMode="auto">
          <a:xfrm>
            <a:off x="1162732" y="3835507"/>
            <a:ext cx="1832960" cy="81127"/>
            <a:chOff x="2055030" y="1463669"/>
            <a:chExt cx="2304256" cy="544908"/>
          </a:xfrm>
        </p:grpSpPr>
        <p:sp>
          <p:nvSpPr>
            <p:cNvPr id="8" name="Rectangle 42"/>
            <p:cNvSpPr/>
            <p:nvPr/>
          </p:nvSpPr>
          <p:spPr>
            <a:xfrm>
              <a:off x="2056007" y="1462953"/>
              <a:ext cx="577417" cy="540251"/>
            </a:xfrm>
            <a:prstGeom prst="rect">
              <a:avLst/>
            </a:prstGeom>
            <a:solidFill>
              <a:srgbClr val="F41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angle 43"/>
            <p:cNvSpPr/>
            <p:nvPr/>
          </p:nvSpPr>
          <p:spPr>
            <a:xfrm>
              <a:off x="2633424" y="1462953"/>
              <a:ext cx="574757" cy="540251"/>
            </a:xfrm>
            <a:prstGeom prst="rect">
              <a:avLst/>
            </a:prstGeom>
            <a:solidFill>
              <a:srgbClr val="F63D4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Rectangle 44"/>
            <p:cNvSpPr/>
            <p:nvPr/>
          </p:nvSpPr>
          <p:spPr>
            <a:xfrm>
              <a:off x="3208180" y="1462953"/>
              <a:ext cx="577418" cy="54025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45"/>
            <p:cNvSpPr/>
            <p:nvPr/>
          </p:nvSpPr>
          <p:spPr>
            <a:xfrm>
              <a:off x="3785599" y="1462953"/>
              <a:ext cx="574757" cy="5402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Espaço Reservado para Texto 12"/>
          <p:cNvSpPr>
            <a:spLocks noGrp="1"/>
          </p:cNvSpPr>
          <p:nvPr>
            <p:ph type="body" sz="quarter" idx="10"/>
          </p:nvPr>
        </p:nvSpPr>
        <p:spPr>
          <a:xfrm>
            <a:off x="1164168" y="4004734"/>
            <a:ext cx="1833033" cy="1792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67">
                <a:latin typeface="Century Gothic" panose="020B0502020202020204" pitchFamily="34" charset="0"/>
              </a:defRPr>
            </a:lvl2pPr>
            <a:lvl3pPr>
              <a:defRPr sz="1467">
                <a:latin typeface="Century Gothic" panose="020B0502020202020204" pitchFamily="34" charset="0"/>
              </a:defRPr>
            </a:lvl3pPr>
            <a:lvl4pPr>
              <a:defRPr sz="1467">
                <a:latin typeface="Century Gothic" panose="020B0502020202020204" pitchFamily="34" charset="0"/>
              </a:defRPr>
            </a:lvl4pPr>
            <a:lvl5pPr>
              <a:defRPr sz="1467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3695734" y="1962152"/>
            <a:ext cx="3648405" cy="383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67">
                <a:latin typeface="Century Gothic" panose="020B0502020202020204" pitchFamily="34" charset="0"/>
              </a:defRPr>
            </a:lvl2pPr>
            <a:lvl3pPr>
              <a:defRPr sz="1467">
                <a:latin typeface="Century Gothic" panose="020B0502020202020204" pitchFamily="34" charset="0"/>
              </a:defRPr>
            </a:lvl3pPr>
            <a:lvl4pPr>
              <a:defRPr sz="1467">
                <a:latin typeface="Century Gothic" panose="020B0502020202020204" pitchFamily="34" charset="0"/>
              </a:defRPr>
            </a:lvl4pPr>
            <a:lvl5pPr>
              <a:defRPr sz="1467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6" name="Espaço Reservado para Gráfico 15"/>
          <p:cNvSpPr>
            <a:spLocks noGrp="1"/>
          </p:cNvSpPr>
          <p:nvPr>
            <p:ph type="chart" sz="quarter" idx="12" hasCustomPrompt="1"/>
          </p:nvPr>
        </p:nvSpPr>
        <p:spPr>
          <a:xfrm>
            <a:off x="7535333" y="1962151"/>
            <a:ext cx="3937000" cy="383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Gráfico Colunas Horizontais</a:t>
            </a:r>
            <a:endParaRPr lang="pt-BR" dirty="0"/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3" hasCustomPrompt="1"/>
          </p:nvPr>
        </p:nvSpPr>
        <p:spPr>
          <a:xfrm>
            <a:off x="1248834" y="2095500"/>
            <a:ext cx="1604433" cy="157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33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4145261" y="4197086"/>
            <a:ext cx="8046739" cy="17299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71433" y="4294514"/>
            <a:ext cx="7681384" cy="385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 título mestre</a:t>
            </a:r>
          </a:p>
        </p:txBody>
      </p:sp>
      <p:sp>
        <p:nvSpPr>
          <p:cNvPr id="13" name="Espaço Reservado para Texto 13"/>
          <p:cNvSpPr>
            <a:spLocks noGrp="1"/>
          </p:cNvSpPr>
          <p:nvPr>
            <p:ph type="body" sz="quarter" idx="11"/>
          </p:nvPr>
        </p:nvSpPr>
        <p:spPr>
          <a:xfrm>
            <a:off x="4271433" y="4774997"/>
            <a:ext cx="7721600" cy="1056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74158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GRÁFI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0" hasCustomPrompt="1"/>
          </p:nvPr>
        </p:nvSpPr>
        <p:spPr>
          <a:xfrm>
            <a:off x="719668" y="933452"/>
            <a:ext cx="7776633" cy="4703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Gráfico Colunas Verticais</a:t>
            </a:r>
            <a:endParaRPr lang="pt-BR" dirty="0"/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1" hasCustomPrompt="1"/>
          </p:nvPr>
        </p:nvSpPr>
        <p:spPr>
          <a:xfrm>
            <a:off x="8591551" y="933452"/>
            <a:ext cx="1153583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10" name="Espaço Reservado para Imagem 8"/>
          <p:cNvSpPr>
            <a:spLocks noGrp="1"/>
          </p:cNvSpPr>
          <p:nvPr>
            <p:ph type="pic" sz="quarter" idx="12" hasCustomPrompt="1"/>
          </p:nvPr>
        </p:nvSpPr>
        <p:spPr>
          <a:xfrm>
            <a:off x="8591551" y="2185129"/>
            <a:ext cx="1153583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11" name="Espaço Reservado para Imagem 8"/>
          <p:cNvSpPr>
            <a:spLocks noGrp="1"/>
          </p:cNvSpPr>
          <p:nvPr>
            <p:ph type="pic" sz="quarter" idx="13" hasCustomPrompt="1"/>
          </p:nvPr>
        </p:nvSpPr>
        <p:spPr>
          <a:xfrm>
            <a:off x="8591551" y="3436806"/>
            <a:ext cx="1153583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12" name="Espaço Reservado para Imagem 8"/>
          <p:cNvSpPr>
            <a:spLocks noGrp="1"/>
          </p:cNvSpPr>
          <p:nvPr>
            <p:ph type="pic" sz="quarter" idx="14" hasCustomPrompt="1"/>
          </p:nvPr>
        </p:nvSpPr>
        <p:spPr>
          <a:xfrm>
            <a:off x="8591551" y="4688484"/>
            <a:ext cx="1153583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9840384" y="933452"/>
            <a:ext cx="1919816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9840384" y="2180862"/>
            <a:ext cx="1919816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17"/>
          </p:nvPr>
        </p:nvSpPr>
        <p:spPr>
          <a:xfrm>
            <a:off x="9840384" y="3429001"/>
            <a:ext cx="1919816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sp>
        <p:nvSpPr>
          <p:cNvPr id="17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9840384" y="4688484"/>
            <a:ext cx="1919816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9"/>
          </p:nvPr>
        </p:nvSpPr>
        <p:spPr>
          <a:xfrm>
            <a:off x="719667" y="5734052"/>
            <a:ext cx="11040533" cy="76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112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6"/>
          <p:cNvCxnSpPr/>
          <p:nvPr userDrawn="1"/>
        </p:nvCxnSpPr>
        <p:spPr>
          <a:xfrm>
            <a:off x="2663119" y="3125721"/>
            <a:ext cx="47224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 bwMode="auto">
          <a:xfrm>
            <a:off x="1097254" y="1905529"/>
            <a:ext cx="1103716" cy="813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1097254" y="3402509"/>
            <a:ext cx="1103716" cy="813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"/>
          <p:cNvSpPr/>
          <p:nvPr userDrawn="1"/>
        </p:nvSpPr>
        <p:spPr bwMode="auto">
          <a:xfrm>
            <a:off x="1097254" y="4852921"/>
            <a:ext cx="1103716" cy="813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86"/>
          <p:cNvCxnSpPr/>
          <p:nvPr userDrawn="1"/>
        </p:nvCxnSpPr>
        <p:spPr>
          <a:xfrm>
            <a:off x="2663119" y="4548121"/>
            <a:ext cx="47224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3" name="Espaço Reservado para Imagem 11"/>
          <p:cNvSpPr>
            <a:spLocks noGrp="1"/>
          </p:cNvSpPr>
          <p:nvPr>
            <p:ph type="pic" sz="quarter" idx="13" hasCustomPrompt="1"/>
          </p:nvPr>
        </p:nvSpPr>
        <p:spPr>
          <a:xfrm>
            <a:off x="1217063" y="1958899"/>
            <a:ext cx="864096" cy="659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34" name="Espaço Reservado para Imagem 11"/>
          <p:cNvSpPr>
            <a:spLocks noGrp="1"/>
          </p:cNvSpPr>
          <p:nvPr>
            <p:ph type="pic" sz="quarter" idx="14" hasCustomPrompt="1"/>
          </p:nvPr>
        </p:nvSpPr>
        <p:spPr>
          <a:xfrm>
            <a:off x="1217063" y="3473830"/>
            <a:ext cx="864096" cy="659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35" name="Espaço Reservado para Imagem 11"/>
          <p:cNvSpPr>
            <a:spLocks noGrp="1"/>
          </p:cNvSpPr>
          <p:nvPr>
            <p:ph type="pic" sz="quarter" idx="15" hasCustomPrompt="1"/>
          </p:nvPr>
        </p:nvSpPr>
        <p:spPr>
          <a:xfrm>
            <a:off x="1217063" y="4929915"/>
            <a:ext cx="864096" cy="659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37" name="Espaço Reservado para Texto 36"/>
          <p:cNvSpPr>
            <a:spLocks noGrp="1"/>
          </p:cNvSpPr>
          <p:nvPr>
            <p:ph type="body" sz="quarter" idx="16" hasCustomPrompt="1"/>
          </p:nvPr>
        </p:nvSpPr>
        <p:spPr>
          <a:xfrm>
            <a:off x="2515901" y="1905001"/>
            <a:ext cx="4895585" cy="563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F41F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título</a:t>
            </a:r>
          </a:p>
        </p:txBody>
      </p:sp>
      <p:sp>
        <p:nvSpPr>
          <p:cNvPr id="38" name="Espaço Reservado para Texto 36"/>
          <p:cNvSpPr>
            <a:spLocks noGrp="1"/>
          </p:cNvSpPr>
          <p:nvPr>
            <p:ph type="body" sz="quarter" idx="17"/>
          </p:nvPr>
        </p:nvSpPr>
        <p:spPr>
          <a:xfrm>
            <a:off x="2515901" y="2468894"/>
            <a:ext cx="4895585" cy="563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sp>
        <p:nvSpPr>
          <p:cNvPr id="39" name="Espaço Reservado para Texto 3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901" y="3288746"/>
            <a:ext cx="4895585" cy="563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F41F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título</a:t>
            </a:r>
          </a:p>
        </p:txBody>
      </p:sp>
      <p:sp>
        <p:nvSpPr>
          <p:cNvPr id="40" name="Espaço Reservado para Texto 36"/>
          <p:cNvSpPr>
            <a:spLocks noGrp="1"/>
          </p:cNvSpPr>
          <p:nvPr>
            <p:ph type="body" sz="quarter" idx="19"/>
          </p:nvPr>
        </p:nvSpPr>
        <p:spPr>
          <a:xfrm>
            <a:off x="2515901" y="3852639"/>
            <a:ext cx="4895585" cy="563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sp>
        <p:nvSpPr>
          <p:cNvPr id="41" name="Espaço Reservado para Texto 36"/>
          <p:cNvSpPr>
            <a:spLocks noGrp="1"/>
          </p:cNvSpPr>
          <p:nvPr>
            <p:ph type="body" sz="quarter" idx="20" hasCustomPrompt="1"/>
          </p:nvPr>
        </p:nvSpPr>
        <p:spPr>
          <a:xfrm>
            <a:off x="2515901" y="4677140"/>
            <a:ext cx="4895585" cy="563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F41F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título</a:t>
            </a:r>
          </a:p>
        </p:txBody>
      </p:sp>
      <p:sp>
        <p:nvSpPr>
          <p:cNvPr id="42" name="Espaço Reservado para Texto 36"/>
          <p:cNvSpPr>
            <a:spLocks noGrp="1"/>
          </p:cNvSpPr>
          <p:nvPr>
            <p:ph type="body" sz="quarter" idx="21"/>
          </p:nvPr>
        </p:nvSpPr>
        <p:spPr>
          <a:xfrm>
            <a:off x="2515901" y="5241033"/>
            <a:ext cx="4895585" cy="563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sp>
        <p:nvSpPr>
          <p:cNvPr id="46" name="Espaço Reservado para Gráfico 45"/>
          <p:cNvSpPr>
            <a:spLocks noGrp="1"/>
          </p:cNvSpPr>
          <p:nvPr>
            <p:ph type="chart" sz="quarter" idx="22" hasCustomPrompt="1"/>
          </p:nvPr>
        </p:nvSpPr>
        <p:spPr>
          <a:xfrm>
            <a:off x="7602821" y="1905001"/>
            <a:ext cx="3894667" cy="3907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gráfico de colunas horizontais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639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GRÁFIC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cxnSp>
        <p:nvCxnSpPr>
          <p:cNvPr id="37" name="Straight Connector 86"/>
          <p:cNvCxnSpPr/>
          <p:nvPr userDrawn="1"/>
        </p:nvCxnSpPr>
        <p:spPr>
          <a:xfrm>
            <a:off x="7248128" y="1382381"/>
            <a:ext cx="0" cy="3835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86"/>
          <p:cNvCxnSpPr/>
          <p:nvPr userDrawn="1"/>
        </p:nvCxnSpPr>
        <p:spPr>
          <a:xfrm>
            <a:off x="3599723" y="1382381"/>
            <a:ext cx="0" cy="3835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spaço Reservado para Imagem 11"/>
          <p:cNvSpPr>
            <a:spLocks noGrp="1"/>
          </p:cNvSpPr>
          <p:nvPr>
            <p:ph type="pic" sz="quarter" idx="13" hasCustomPrompt="1"/>
          </p:nvPr>
        </p:nvSpPr>
        <p:spPr>
          <a:xfrm>
            <a:off x="335360" y="4110831"/>
            <a:ext cx="1440160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Century Gothic" panose="020B0502020202020204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52" name="Espaço Reservado para Texto 13"/>
          <p:cNvSpPr>
            <a:spLocks noGrp="1"/>
          </p:cNvSpPr>
          <p:nvPr>
            <p:ph type="body" sz="quarter" idx="11"/>
          </p:nvPr>
        </p:nvSpPr>
        <p:spPr>
          <a:xfrm>
            <a:off x="1917215" y="4110831"/>
            <a:ext cx="1434647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  <a:endParaRPr lang="pt-BR" dirty="0"/>
          </a:p>
        </p:txBody>
      </p:sp>
      <p:sp>
        <p:nvSpPr>
          <p:cNvPr id="54" name="Espaço Reservado para Gráfico 53"/>
          <p:cNvSpPr>
            <a:spLocks noGrp="1"/>
          </p:cNvSpPr>
          <p:nvPr>
            <p:ph type="chart" sz="quarter" idx="14" hasCustomPrompt="1"/>
          </p:nvPr>
        </p:nvSpPr>
        <p:spPr>
          <a:xfrm>
            <a:off x="334433" y="1316766"/>
            <a:ext cx="3016251" cy="2673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 smtClean="0"/>
              <a:t>Inserir gráfico colunas verticais</a:t>
            </a:r>
            <a:endParaRPr lang="pt-BR" dirty="0"/>
          </a:p>
        </p:txBody>
      </p:sp>
      <p:sp>
        <p:nvSpPr>
          <p:cNvPr id="55" name="Espaço Reservado para Imagem 11"/>
          <p:cNvSpPr>
            <a:spLocks noGrp="1"/>
          </p:cNvSpPr>
          <p:nvPr>
            <p:ph type="pic" sz="quarter" idx="15" hasCustomPrompt="1"/>
          </p:nvPr>
        </p:nvSpPr>
        <p:spPr>
          <a:xfrm>
            <a:off x="3888681" y="4110831"/>
            <a:ext cx="1440160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Century Gothic" panose="020B0502020202020204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56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5470537" y="4110831"/>
            <a:ext cx="1434647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  <a:endParaRPr lang="pt-BR" dirty="0"/>
          </a:p>
        </p:txBody>
      </p:sp>
      <p:sp>
        <p:nvSpPr>
          <p:cNvPr id="57" name="Espaço Reservado para Gráfico 53"/>
          <p:cNvSpPr>
            <a:spLocks noGrp="1"/>
          </p:cNvSpPr>
          <p:nvPr>
            <p:ph type="chart" sz="quarter" idx="17" hasCustomPrompt="1"/>
          </p:nvPr>
        </p:nvSpPr>
        <p:spPr>
          <a:xfrm>
            <a:off x="3887755" y="1316766"/>
            <a:ext cx="3016251" cy="2673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 smtClean="0"/>
              <a:t>Inserir gráfico colunas verticais</a:t>
            </a:r>
            <a:endParaRPr lang="pt-BR" dirty="0"/>
          </a:p>
        </p:txBody>
      </p:sp>
      <p:sp>
        <p:nvSpPr>
          <p:cNvPr id="58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7536160" y="1316765"/>
            <a:ext cx="3552395" cy="3850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86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9" name="Espaço Reservado para Gráfico 88"/>
          <p:cNvSpPr>
            <a:spLocks noGrp="1"/>
          </p:cNvSpPr>
          <p:nvPr>
            <p:ph type="chart" sz="quarter" idx="10" hasCustomPrompt="1"/>
          </p:nvPr>
        </p:nvSpPr>
        <p:spPr>
          <a:xfrm>
            <a:off x="431801" y="1220557"/>
            <a:ext cx="2400300" cy="229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gráfico rosca</a:t>
            </a:r>
            <a:endParaRPr lang="pt-BR" dirty="0"/>
          </a:p>
        </p:txBody>
      </p:sp>
      <p:sp>
        <p:nvSpPr>
          <p:cNvPr id="90" name="Espaço Reservado para Gráfico 88"/>
          <p:cNvSpPr>
            <a:spLocks noGrp="1"/>
          </p:cNvSpPr>
          <p:nvPr>
            <p:ph type="chart" sz="quarter" idx="11" hasCustomPrompt="1"/>
          </p:nvPr>
        </p:nvSpPr>
        <p:spPr>
          <a:xfrm>
            <a:off x="3407989" y="1220557"/>
            <a:ext cx="2400300" cy="229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gráfico rosca</a:t>
            </a:r>
            <a:endParaRPr lang="pt-BR" dirty="0"/>
          </a:p>
        </p:txBody>
      </p:sp>
      <p:sp>
        <p:nvSpPr>
          <p:cNvPr id="91" name="Espaço Reservado para Gráfico 88"/>
          <p:cNvSpPr>
            <a:spLocks noGrp="1"/>
          </p:cNvSpPr>
          <p:nvPr>
            <p:ph type="chart" sz="quarter" idx="12" hasCustomPrompt="1"/>
          </p:nvPr>
        </p:nvSpPr>
        <p:spPr>
          <a:xfrm>
            <a:off x="6384177" y="1220557"/>
            <a:ext cx="2400300" cy="229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gráfico rosca</a:t>
            </a:r>
            <a:endParaRPr lang="pt-BR" dirty="0"/>
          </a:p>
        </p:txBody>
      </p:sp>
      <p:sp>
        <p:nvSpPr>
          <p:cNvPr id="92" name="Espaço Reservado para Gráfico 88"/>
          <p:cNvSpPr>
            <a:spLocks noGrp="1"/>
          </p:cNvSpPr>
          <p:nvPr>
            <p:ph type="chart" sz="quarter" idx="13" hasCustomPrompt="1"/>
          </p:nvPr>
        </p:nvSpPr>
        <p:spPr>
          <a:xfrm>
            <a:off x="9360363" y="1220557"/>
            <a:ext cx="2400300" cy="229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gráfico rosca</a:t>
            </a:r>
            <a:endParaRPr lang="pt-BR" dirty="0"/>
          </a:p>
        </p:txBody>
      </p:sp>
      <p:sp>
        <p:nvSpPr>
          <p:cNvPr id="93" name="Espaço Reservado para Imagem 11"/>
          <p:cNvSpPr>
            <a:spLocks noGrp="1"/>
          </p:cNvSpPr>
          <p:nvPr>
            <p:ph type="pic" sz="quarter" idx="14" hasCustomPrompt="1"/>
          </p:nvPr>
        </p:nvSpPr>
        <p:spPr>
          <a:xfrm>
            <a:off x="911424" y="3660675"/>
            <a:ext cx="1440160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97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911424" y="4773151"/>
            <a:ext cx="1440160" cy="7680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sp>
        <p:nvSpPr>
          <p:cNvPr id="98" name="Espaço Reservado para Imagem 11"/>
          <p:cNvSpPr>
            <a:spLocks noGrp="1"/>
          </p:cNvSpPr>
          <p:nvPr>
            <p:ph type="pic" sz="quarter" idx="19" hasCustomPrompt="1"/>
          </p:nvPr>
        </p:nvSpPr>
        <p:spPr>
          <a:xfrm>
            <a:off x="3887755" y="3660675"/>
            <a:ext cx="1440160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99" name="Espaço Reservado para Texto 13"/>
          <p:cNvSpPr>
            <a:spLocks noGrp="1"/>
          </p:cNvSpPr>
          <p:nvPr>
            <p:ph type="body" sz="quarter" idx="20"/>
          </p:nvPr>
        </p:nvSpPr>
        <p:spPr>
          <a:xfrm>
            <a:off x="3887755" y="4773151"/>
            <a:ext cx="1440160" cy="7680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sp>
        <p:nvSpPr>
          <p:cNvPr id="100" name="Espaço Reservado para Imagem 11"/>
          <p:cNvSpPr>
            <a:spLocks noGrp="1"/>
          </p:cNvSpPr>
          <p:nvPr>
            <p:ph type="pic" sz="quarter" idx="21" hasCustomPrompt="1"/>
          </p:nvPr>
        </p:nvSpPr>
        <p:spPr>
          <a:xfrm>
            <a:off x="6864085" y="3660675"/>
            <a:ext cx="1440160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101" name="Espaço Reservado para Texto 13"/>
          <p:cNvSpPr>
            <a:spLocks noGrp="1"/>
          </p:cNvSpPr>
          <p:nvPr>
            <p:ph type="body" sz="quarter" idx="22"/>
          </p:nvPr>
        </p:nvSpPr>
        <p:spPr>
          <a:xfrm>
            <a:off x="6864085" y="4773151"/>
            <a:ext cx="1440160" cy="7680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sp>
        <p:nvSpPr>
          <p:cNvPr id="102" name="Espaço Reservado para Imagem 11"/>
          <p:cNvSpPr>
            <a:spLocks noGrp="1"/>
          </p:cNvSpPr>
          <p:nvPr>
            <p:ph type="pic" sz="quarter" idx="23" hasCustomPrompt="1"/>
          </p:nvPr>
        </p:nvSpPr>
        <p:spPr>
          <a:xfrm>
            <a:off x="9878516" y="3660675"/>
            <a:ext cx="1440160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103" name="Espaço Reservado para Texto 13"/>
          <p:cNvSpPr>
            <a:spLocks noGrp="1"/>
          </p:cNvSpPr>
          <p:nvPr>
            <p:ph type="body" sz="quarter" idx="24"/>
          </p:nvPr>
        </p:nvSpPr>
        <p:spPr>
          <a:xfrm>
            <a:off x="9878516" y="4773151"/>
            <a:ext cx="1440160" cy="7680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cxnSp>
        <p:nvCxnSpPr>
          <p:cNvPr id="104" name="Straight Connector 53"/>
          <p:cNvCxnSpPr/>
          <p:nvPr userDrawn="1"/>
        </p:nvCxnSpPr>
        <p:spPr>
          <a:xfrm>
            <a:off x="3119669" y="1412579"/>
            <a:ext cx="0" cy="41284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53"/>
          <p:cNvCxnSpPr/>
          <p:nvPr userDrawn="1"/>
        </p:nvCxnSpPr>
        <p:spPr>
          <a:xfrm>
            <a:off x="6096000" y="1412579"/>
            <a:ext cx="0" cy="41284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53"/>
          <p:cNvCxnSpPr/>
          <p:nvPr userDrawn="1"/>
        </p:nvCxnSpPr>
        <p:spPr>
          <a:xfrm>
            <a:off x="9072331" y="1412579"/>
            <a:ext cx="0" cy="41284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spaço Reservado para Texto 18"/>
          <p:cNvSpPr>
            <a:spLocks noGrp="1"/>
          </p:cNvSpPr>
          <p:nvPr>
            <p:ph type="body" sz="quarter" idx="25"/>
          </p:nvPr>
        </p:nvSpPr>
        <p:spPr>
          <a:xfrm>
            <a:off x="911424" y="5734052"/>
            <a:ext cx="10465163" cy="76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197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 userDrawn="1"/>
        </p:nvSpPr>
        <p:spPr bwMode="auto">
          <a:xfrm>
            <a:off x="0" y="4098992"/>
            <a:ext cx="2438400" cy="2396067"/>
          </a:xfrm>
          <a:prstGeom prst="rect">
            <a:avLst/>
          </a:prstGeom>
          <a:solidFill>
            <a:srgbClr val="F4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42"/>
          <p:cNvSpPr/>
          <p:nvPr userDrawn="1"/>
        </p:nvSpPr>
        <p:spPr bwMode="auto">
          <a:xfrm>
            <a:off x="4878917" y="4098992"/>
            <a:ext cx="2436283" cy="23960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46"/>
          <p:cNvSpPr/>
          <p:nvPr userDrawn="1"/>
        </p:nvSpPr>
        <p:spPr bwMode="auto">
          <a:xfrm>
            <a:off x="7315200" y="1700808"/>
            <a:ext cx="2438400" cy="23981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52"/>
          <p:cNvSpPr/>
          <p:nvPr userDrawn="1"/>
        </p:nvSpPr>
        <p:spPr bwMode="auto">
          <a:xfrm>
            <a:off x="9753600" y="4098992"/>
            <a:ext cx="2438400" cy="2396067"/>
          </a:xfrm>
          <a:prstGeom prst="rect">
            <a:avLst/>
          </a:prstGeom>
          <a:solidFill>
            <a:srgbClr val="F4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56"/>
          <p:cNvSpPr/>
          <p:nvPr userDrawn="1"/>
        </p:nvSpPr>
        <p:spPr bwMode="auto">
          <a:xfrm>
            <a:off x="2434167" y="1700808"/>
            <a:ext cx="2438400" cy="2398184"/>
          </a:xfrm>
          <a:prstGeom prst="rect">
            <a:avLst/>
          </a:prstGeom>
          <a:solidFill>
            <a:srgbClr val="166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2859" y="4339325"/>
            <a:ext cx="2208244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título</a:t>
            </a:r>
            <a:endParaRPr lang="pt-BR" dirty="0"/>
          </a:p>
        </p:txBody>
      </p:sp>
      <p:sp>
        <p:nvSpPr>
          <p:cNvPr id="57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2860" y="4784587"/>
            <a:ext cx="2229913" cy="1378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texto</a:t>
            </a:r>
            <a:endParaRPr lang="pt-BR" dirty="0"/>
          </a:p>
        </p:txBody>
      </p:sp>
      <p:sp>
        <p:nvSpPr>
          <p:cNvPr id="58" name="Espaço Reservado para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4992937" y="4339325"/>
            <a:ext cx="2208244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título</a:t>
            </a:r>
            <a:endParaRPr lang="pt-BR" dirty="0"/>
          </a:p>
        </p:txBody>
      </p:sp>
      <p:sp>
        <p:nvSpPr>
          <p:cNvPr id="59" name="Espaço Reservado para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92937" y="4784587"/>
            <a:ext cx="2229913" cy="1378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texto</a:t>
            </a:r>
            <a:endParaRPr lang="pt-BR" dirty="0"/>
          </a:p>
        </p:txBody>
      </p:sp>
      <p:sp>
        <p:nvSpPr>
          <p:cNvPr id="60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9868678" y="4339325"/>
            <a:ext cx="2208244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título</a:t>
            </a:r>
            <a:endParaRPr lang="pt-BR" dirty="0"/>
          </a:p>
        </p:txBody>
      </p:sp>
      <p:sp>
        <p:nvSpPr>
          <p:cNvPr id="61" name="Espaço Reservado para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9868678" y="4784587"/>
            <a:ext cx="2229913" cy="1378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texto</a:t>
            </a:r>
            <a:endParaRPr lang="pt-BR" dirty="0"/>
          </a:p>
        </p:txBody>
      </p:sp>
      <p:sp>
        <p:nvSpPr>
          <p:cNvPr id="65" name="Espaço Reservado para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53251" y="1988840"/>
            <a:ext cx="2208244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título</a:t>
            </a:r>
            <a:endParaRPr lang="pt-BR" dirty="0"/>
          </a:p>
        </p:txBody>
      </p:sp>
      <p:sp>
        <p:nvSpPr>
          <p:cNvPr id="66" name="Espaço Reservado para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2553252" y="2434102"/>
            <a:ext cx="2229913" cy="1378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texto</a:t>
            </a:r>
            <a:endParaRPr lang="pt-BR" dirty="0"/>
          </a:p>
        </p:txBody>
      </p:sp>
      <p:sp>
        <p:nvSpPr>
          <p:cNvPr id="67" name="Espaço Reservado para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7440438" y="1988840"/>
            <a:ext cx="2208244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título</a:t>
            </a:r>
            <a:endParaRPr lang="pt-BR" dirty="0"/>
          </a:p>
        </p:txBody>
      </p:sp>
      <p:sp>
        <p:nvSpPr>
          <p:cNvPr id="68" name="Espaço Reservado para Tex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7440438" y="2434102"/>
            <a:ext cx="2229913" cy="1378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texto</a:t>
            </a:r>
            <a:endParaRPr lang="pt-BR" dirty="0"/>
          </a:p>
        </p:txBody>
      </p:sp>
      <p:sp>
        <p:nvSpPr>
          <p:cNvPr id="71" name="Espaço Reservado para Imagem 11"/>
          <p:cNvSpPr>
            <a:spLocks noGrp="1"/>
          </p:cNvSpPr>
          <p:nvPr>
            <p:ph type="pic" sz="quarter" idx="20" hasCustomPrompt="1"/>
          </p:nvPr>
        </p:nvSpPr>
        <p:spPr>
          <a:xfrm>
            <a:off x="527382" y="1988840"/>
            <a:ext cx="1604433" cy="157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72" name="Espaço Reservado para Imagem 11"/>
          <p:cNvSpPr>
            <a:spLocks noGrp="1"/>
          </p:cNvSpPr>
          <p:nvPr>
            <p:ph type="pic" sz="quarter" idx="21" hasCustomPrompt="1"/>
          </p:nvPr>
        </p:nvSpPr>
        <p:spPr>
          <a:xfrm>
            <a:off x="2851150" y="4339326"/>
            <a:ext cx="1604433" cy="157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73" name="Espaço Reservado para Imagem 11"/>
          <p:cNvSpPr>
            <a:spLocks noGrp="1"/>
          </p:cNvSpPr>
          <p:nvPr>
            <p:ph type="pic" sz="quarter" idx="22" hasCustomPrompt="1"/>
          </p:nvPr>
        </p:nvSpPr>
        <p:spPr>
          <a:xfrm>
            <a:off x="7824193" y="4339326"/>
            <a:ext cx="1604433" cy="157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74" name="Espaço Reservado para Imagem 11"/>
          <p:cNvSpPr>
            <a:spLocks noGrp="1"/>
          </p:cNvSpPr>
          <p:nvPr>
            <p:ph type="pic" sz="quarter" idx="23" hasCustomPrompt="1"/>
          </p:nvPr>
        </p:nvSpPr>
        <p:spPr>
          <a:xfrm>
            <a:off x="5294842" y="1988840"/>
            <a:ext cx="1604433" cy="157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75" name="Espaço Reservado para Imagem 11"/>
          <p:cNvSpPr>
            <a:spLocks noGrp="1"/>
          </p:cNvSpPr>
          <p:nvPr>
            <p:ph type="pic" sz="quarter" idx="24" hasCustomPrompt="1"/>
          </p:nvPr>
        </p:nvSpPr>
        <p:spPr>
          <a:xfrm>
            <a:off x="10170584" y="1988840"/>
            <a:ext cx="1604433" cy="157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76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1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63" name="Retângulo 362"/>
          <p:cNvSpPr/>
          <p:nvPr userDrawn="1"/>
        </p:nvSpPr>
        <p:spPr>
          <a:xfrm>
            <a:off x="7592258" y="5419049"/>
            <a:ext cx="1775668" cy="798659"/>
          </a:xfrm>
          <a:prstGeom prst="rect">
            <a:avLst/>
          </a:prstGeom>
          <a:solidFill>
            <a:srgbClr val="166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240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4" name="Retângulo 363"/>
          <p:cNvSpPr/>
          <p:nvPr userDrawn="1"/>
        </p:nvSpPr>
        <p:spPr>
          <a:xfrm>
            <a:off x="9487845" y="5419049"/>
            <a:ext cx="1775668" cy="7986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240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5" name="Espaço Reservado para Imagem 11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7382" y="1582015"/>
            <a:ext cx="6912965" cy="4635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376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7588211" y="1582014"/>
            <a:ext cx="3675301" cy="502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título</a:t>
            </a:r>
            <a:endParaRPr lang="pt-BR" dirty="0"/>
          </a:p>
        </p:txBody>
      </p:sp>
      <p:sp>
        <p:nvSpPr>
          <p:cNvPr id="377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7588211" y="2180862"/>
            <a:ext cx="3675301" cy="3072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texto</a:t>
            </a:r>
            <a:endParaRPr lang="pt-BR" dirty="0"/>
          </a:p>
        </p:txBody>
      </p:sp>
      <p:sp>
        <p:nvSpPr>
          <p:cNvPr id="378" name="Espaço Reservado para Imagem 11"/>
          <p:cNvSpPr>
            <a:spLocks noGrp="1"/>
          </p:cNvSpPr>
          <p:nvPr>
            <p:ph type="pic" sz="quarter" idx="23" hasCustomPrompt="1"/>
          </p:nvPr>
        </p:nvSpPr>
        <p:spPr>
          <a:xfrm>
            <a:off x="7677874" y="5522621"/>
            <a:ext cx="1604433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379" name="Espaço Reservado para Imagem 11"/>
          <p:cNvSpPr>
            <a:spLocks noGrp="1"/>
          </p:cNvSpPr>
          <p:nvPr>
            <p:ph type="pic" sz="quarter" idx="24" hasCustomPrompt="1"/>
          </p:nvPr>
        </p:nvSpPr>
        <p:spPr>
          <a:xfrm>
            <a:off x="9573461" y="5522621"/>
            <a:ext cx="1604433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293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/>
          <p:nvPr userDrawn="1"/>
        </p:nvSpPr>
        <p:spPr>
          <a:xfrm>
            <a:off x="0" y="1028733"/>
            <a:ext cx="12192000" cy="37708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en-US" sz="2400" kern="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Espaço Reservado para Imagem 11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239350" y="1116747"/>
            <a:ext cx="4019748" cy="3572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62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67808" y="1116747"/>
            <a:ext cx="7680853" cy="502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título</a:t>
            </a:r>
            <a:endParaRPr lang="pt-BR" dirty="0"/>
          </a:p>
        </p:txBody>
      </p:sp>
      <p:sp>
        <p:nvSpPr>
          <p:cNvPr id="63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67808" y="1706882"/>
            <a:ext cx="7680853" cy="160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texto</a:t>
            </a:r>
            <a:endParaRPr lang="pt-BR" dirty="0"/>
          </a:p>
        </p:txBody>
      </p:sp>
      <p:sp>
        <p:nvSpPr>
          <p:cNvPr id="64" name="Espaço Reservado para Imagem 11"/>
          <p:cNvSpPr>
            <a:spLocks noGrp="1"/>
          </p:cNvSpPr>
          <p:nvPr>
            <p:ph type="pic" sz="quarter" idx="23" hasCustomPrompt="1"/>
          </p:nvPr>
        </p:nvSpPr>
        <p:spPr>
          <a:xfrm>
            <a:off x="4367809" y="3408680"/>
            <a:ext cx="1248139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65" name="Espaço Reservado para Texto 13"/>
          <p:cNvSpPr>
            <a:spLocks noGrp="1"/>
          </p:cNvSpPr>
          <p:nvPr>
            <p:ph type="body" sz="quarter" idx="24" hasCustomPrompt="1"/>
          </p:nvPr>
        </p:nvSpPr>
        <p:spPr>
          <a:xfrm>
            <a:off x="4367808" y="4037288"/>
            <a:ext cx="1255117" cy="65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texto</a:t>
            </a:r>
            <a:endParaRPr lang="pt-BR" dirty="0"/>
          </a:p>
        </p:txBody>
      </p:sp>
      <p:sp>
        <p:nvSpPr>
          <p:cNvPr id="66" name="Espaço Reservado para Imagem 11"/>
          <p:cNvSpPr>
            <a:spLocks noGrp="1"/>
          </p:cNvSpPr>
          <p:nvPr>
            <p:ph type="pic" sz="quarter" idx="25" hasCustomPrompt="1"/>
          </p:nvPr>
        </p:nvSpPr>
        <p:spPr>
          <a:xfrm>
            <a:off x="6160008" y="3408680"/>
            <a:ext cx="1248139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67" name="Espaço Reservado para Texto 13"/>
          <p:cNvSpPr>
            <a:spLocks noGrp="1"/>
          </p:cNvSpPr>
          <p:nvPr>
            <p:ph type="body" sz="quarter" idx="26" hasCustomPrompt="1"/>
          </p:nvPr>
        </p:nvSpPr>
        <p:spPr>
          <a:xfrm>
            <a:off x="6160007" y="4037288"/>
            <a:ext cx="1255117" cy="65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texto</a:t>
            </a:r>
            <a:endParaRPr lang="pt-BR" dirty="0"/>
          </a:p>
        </p:txBody>
      </p:sp>
      <p:sp>
        <p:nvSpPr>
          <p:cNvPr id="68" name="Espaço Reservado para Imagem 11"/>
          <p:cNvSpPr>
            <a:spLocks noGrp="1"/>
          </p:cNvSpPr>
          <p:nvPr>
            <p:ph type="pic" sz="quarter" idx="27" hasCustomPrompt="1"/>
          </p:nvPr>
        </p:nvSpPr>
        <p:spPr>
          <a:xfrm>
            <a:off x="7952207" y="3408680"/>
            <a:ext cx="1248139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69" name="Espaço Reservado para Texto 13"/>
          <p:cNvSpPr>
            <a:spLocks noGrp="1"/>
          </p:cNvSpPr>
          <p:nvPr>
            <p:ph type="body" sz="quarter" idx="28" hasCustomPrompt="1"/>
          </p:nvPr>
        </p:nvSpPr>
        <p:spPr>
          <a:xfrm>
            <a:off x="7952206" y="4037288"/>
            <a:ext cx="1255117" cy="65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texto</a:t>
            </a:r>
            <a:endParaRPr lang="pt-BR" dirty="0"/>
          </a:p>
        </p:txBody>
      </p:sp>
      <p:sp>
        <p:nvSpPr>
          <p:cNvPr id="70" name="Espaço Reservado para Imagem 11"/>
          <p:cNvSpPr>
            <a:spLocks noGrp="1"/>
          </p:cNvSpPr>
          <p:nvPr>
            <p:ph type="pic" sz="quarter" idx="29" hasCustomPrompt="1"/>
          </p:nvPr>
        </p:nvSpPr>
        <p:spPr>
          <a:xfrm>
            <a:off x="9744405" y="3408680"/>
            <a:ext cx="1248139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71" name="Espaço Reservado para Texto 13"/>
          <p:cNvSpPr>
            <a:spLocks noGrp="1"/>
          </p:cNvSpPr>
          <p:nvPr>
            <p:ph type="body" sz="quarter" idx="30" hasCustomPrompt="1"/>
          </p:nvPr>
        </p:nvSpPr>
        <p:spPr>
          <a:xfrm>
            <a:off x="9744404" y="4037288"/>
            <a:ext cx="1255117" cy="65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Editar o texto</a:t>
            </a:r>
            <a:endParaRPr lang="pt-BR" dirty="0"/>
          </a:p>
        </p:txBody>
      </p:sp>
      <p:cxnSp>
        <p:nvCxnSpPr>
          <p:cNvPr id="72" name="Straight Connector 53"/>
          <p:cNvCxnSpPr/>
          <p:nvPr userDrawn="1"/>
        </p:nvCxnSpPr>
        <p:spPr>
          <a:xfrm>
            <a:off x="5903979" y="3600701"/>
            <a:ext cx="0" cy="7630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53"/>
          <p:cNvCxnSpPr/>
          <p:nvPr userDrawn="1"/>
        </p:nvCxnSpPr>
        <p:spPr>
          <a:xfrm>
            <a:off x="7707861" y="3600701"/>
            <a:ext cx="0" cy="7630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53"/>
          <p:cNvCxnSpPr/>
          <p:nvPr userDrawn="1"/>
        </p:nvCxnSpPr>
        <p:spPr>
          <a:xfrm>
            <a:off x="9497013" y="3600701"/>
            <a:ext cx="0" cy="7630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spaço Reservado para Texto 18"/>
          <p:cNvSpPr>
            <a:spLocks noGrp="1"/>
          </p:cNvSpPr>
          <p:nvPr>
            <p:ph type="body" sz="quarter" idx="31"/>
          </p:nvPr>
        </p:nvSpPr>
        <p:spPr>
          <a:xfrm>
            <a:off x="241301" y="5061181"/>
            <a:ext cx="11798300" cy="1536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5036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75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- INSTITUC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91478" y="335307"/>
            <a:ext cx="9409045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bg1"/>
                </a:solidFill>
                <a:latin typeface="Din bold alternate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727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latin typeface="Din bold alternate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72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0" y="0"/>
            <a:ext cx="3695733" cy="6858000"/>
            <a:chOff x="0" y="0"/>
            <a:chExt cx="2771800" cy="5143500"/>
          </a:xfrm>
        </p:grpSpPr>
        <p:sp>
          <p:nvSpPr>
            <p:cNvPr id="5" name="Retângulo 4"/>
            <p:cNvSpPr/>
            <p:nvPr/>
          </p:nvSpPr>
          <p:spPr>
            <a:xfrm>
              <a:off x="179512" y="0"/>
              <a:ext cx="2592288" cy="514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" name="Grupo 5"/>
            <p:cNvGrpSpPr/>
            <p:nvPr userDrawn="1"/>
          </p:nvGrpSpPr>
          <p:grpSpPr>
            <a:xfrm>
              <a:off x="0" y="0"/>
              <a:ext cx="323528" cy="5143500"/>
              <a:chOff x="0" y="0"/>
              <a:chExt cx="323528" cy="5143500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0" y="0"/>
                <a:ext cx="179512" cy="51435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" name="Triângulo isósceles 7"/>
              <p:cNvSpPr/>
              <p:nvPr/>
            </p:nvSpPr>
            <p:spPr>
              <a:xfrm rot="5400000">
                <a:off x="90221" y="1029714"/>
                <a:ext cx="250589" cy="216024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389169"/>
            <a:ext cx="2784309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título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23392" y="2213372"/>
            <a:ext cx="2784309" cy="432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1937336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SAI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latin typeface="Din bold alternate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81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8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11"/>
          <p:cNvSpPr>
            <a:spLocks noGrp="1"/>
          </p:cNvSpPr>
          <p:nvPr>
            <p:ph type="pic" sz="quarter" idx="10"/>
          </p:nvPr>
        </p:nvSpPr>
        <p:spPr>
          <a:xfrm>
            <a:off x="1871534" y="836713"/>
            <a:ext cx="10320468" cy="5135496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2" y="836712"/>
            <a:ext cx="10275005" cy="5135496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0" y="836712"/>
            <a:ext cx="4032448" cy="1368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BANDA LARGA 7G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857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987"/>
            <a:ext cx="121920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608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727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987"/>
            <a:ext cx="121920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9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31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71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80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052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ITUCIONAL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750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342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25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03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75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6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45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470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1487490" y="620688"/>
            <a:ext cx="1009491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latin typeface="DIN" panose="02000503040000020003" pitchFamily="2" charset="0"/>
              </a:defRPr>
            </a:lvl1pPr>
          </a:lstStyle>
          <a:p>
            <a:r>
              <a:rPr lang="pt-BR" dirty="0" smtClean="0"/>
              <a:t>ATIVIDADE</a:t>
            </a:r>
            <a:endParaRPr lang="pt-BR" dirty="0"/>
          </a:p>
        </p:txBody>
      </p:sp>
      <p:sp>
        <p:nvSpPr>
          <p:cNvPr id="8" name="Espaço Reservado para Texto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DIN" panose="02000503040000020003" pitchFamily="2" charset="0"/>
              </a:defRPr>
            </a:lvl1pPr>
            <a:lvl2pPr>
              <a:defRPr>
                <a:latin typeface="DIN" panose="02000503040000020003" pitchFamily="2" charset="0"/>
              </a:defRPr>
            </a:lvl2pPr>
            <a:lvl3pPr>
              <a:defRPr>
                <a:latin typeface="DIN" panose="02000503040000020003" pitchFamily="2" charset="0"/>
              </a:defRPr>
            </a:lvl3pPr>
            <a:lvl4pPr>
              <a:defRPr>
                <a:latin typeface="DIN" panose="02000503040000020003" pitchFamily="2" charset="0"/>
              </a:defRPr>
            </a:lvl4pPr>
            <a:lvl5pPr>
              <a:defRPr>
                <a:latin typeface="DIN" panose="02000503040000020003" pitchFamily="2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t="12105" r="72164" b="75358"/>
          <a:stretch/>
        </p:blipFill>
        <p:spPr>
          <a:xfrm>
            <a:off x="2" y="586857"/>
            <a:ext cx="1328383" cy="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7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116633"/>
            <a:ext cx="11329259" cy="39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620715"/>
            <a:ext cx="12192000" cy="623728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987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4145261" y="4771402"/>
            <a:ext cx="8046739" cy="17299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71433" y="4868830"/>
            <a:ext cx="7681384" cy="385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2667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título mestre</a:t>
            </a:r>
          </a:p>
        </p:txBody>
      </p:sp>
      <p:sp>
        <p:nvSpPr>
          <p:cNvPr id="13" name="Espaço Reservado para Texto 13"/>
          <p:cNvSpPr>
            <a:spLocks noGrp="1"/>
          </p:cNvSpPr>
          <p:nvPr>
            <p:ph type="body" sz="quarter" idx="11"/>
          </p:nvPr>
        </p:nvSpPr>
        <p:spPr>
          <a:xfrm>
            <a:off x="4271433" y="5349313"/>
            <a:ext cx="7721600" cy="1056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pic>
        <p:nvPicPr>
          <p:cNvPr id="6" name="Picture 10" descr="ap_claro brasil vertical_v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-123395"/>
            <a:ext cx="3180931" cy="22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0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83566" y="1989667"/>
            <a:ext cx="7777063" cy="670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41F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título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1"/>
          </p:nvPr>
        </p:nvSpPr>
        <p:spPr>
          <a:xfrm>
            <a:off x="4048024" y="2783417"/>
            <a:ext cx="7728931" cy="2461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3251909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0" y="0"/>
            <a:ext cx="3695733" cy="6858000"/>
            <a:chOff x="0" y="0"/>
            <a:chExt cx="2771800" cy="5143500"/>
          </a:xfrm>
        </p:grpSpPr>
        <p:sp>
          <p:nvSpPr>
            <p:cNvPr id="5" name="Retângulo 4"/>
            <p:cNvSpPr/>
            <p:nvPr/>
          </p:nvSpPr>
          <p:spPr>
            <a:xfrm>
              <a:off x="179512" y="0"/>
              <a:ext cx="2592288" cy="5143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" name="Grupo 5"/>
            <p:cNvGrpSpPr/>
            <p:nvPr userDrawn="1"/>
          </p:nvGrpSpPr>
          <p:grpSpPr>
            <a:xfrm>
              <a:off x="0" y="0"/>
              <a:ext cx="323528" cy="5143500"/>
              <a:chOff x="0" y="0"/>
              <a:chExt cx="323528" cy="5143500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0" y="0"/>
                <a:ext cx="179512" cy="51435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" name="Triângulo isósceles 7"/>
              <p:cNvSpPr/>
              <p:nvPr/>
            </p:nvSpPr>
            <p:spPr>
              <a:xfrm rot="5400000">
                <a:off x="90221" y="1029714"/>
                <a:ext cx="250589" cy="216024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389169"/>
            <a:ext cx="2784309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título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23392" y="2213372"/>
            <a:ext cx="2784309" cy="432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pic>
        <p:nvPicPr>
          <p:cNvPr id="10" name="Picture 10" descr="ap_claro brasil vertical_v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-123395"/>
            <a:ext cx="3180931" cy="22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239349" y="-2"/>
            <a:ext cx="3456384" cy="6858003"/>
            <a:chOff x="179512" y="-1"/>
            <a:chExt cx="2592288" cy="5143502"/>
          </a:xfrm>
        </p:grpSpPr>
        <p:sp>
          <p:nvSpPr>
            <p:cNvPr id="4" name="Retângulo 3"/>
            <p:cNvSpPr/>
            <p:nvPr/>
          </p:nvSpPr>
          <p:spPr>
            <a:xfrm>
              <a:off x="179512" y="-1"/>
              <a:ext cx="2592288" cy="473199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79512" y="4731991"/>
              <a:ext cx="2592288" cy="4115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Grupo 5"/>
          <p:cNvGrpSpPr/>
          <p:nvPr userDrawn="1"/>
        </p:nvGrpSpPr>
        <p:grpSpPr>
          <a:xfrm>
            <a:off x="239349" y="3346397"/>
            <a:ext cx="3456384" cy="2962923"/>
            <a:chOff x="179512" y="2509798"/>
            <a:chExt cx="2592288" cy="2222192"/>
          </a:xfrm>
        </p:grpSpPr>
        <p:sp>
          <p:nvSpPr>
            <p:cNvPr id="7" name="Retângulo 6"/>
            <p:cNvSpPr/>
            <p:nvPr/>
          </p:nvSpPr>
          <p:spPr>
            <a:xfrm>
              <a:off x="179512" y="2544071"/>
              <a:ext cx="2592288" cy="21879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riângulo isósceles 7"/>
            <p:cNvSpPr/>
            <p:nvPr/>
          </p:nvSpPr>
          <p:spPr>
            <a:xfrm rot="10800000">
              <a:off x="1385380" y="2509798"/>
              <a:ext cx="250589" cy="21602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3" name="Straight Connector 86"/>
          <p:cNvCxnSpPr/>
          <p:nvPr userDrawn="1"/>
        </p:nvCxnSpPr>
        <p:spPr>
          <a:xfrm>
            <a:off x="2035275" y="4260097"/>
            <a:ext cx="0" cy="1045752"/>
          </a:xfrm>
          <a:prstGeom prst="line">
            <a:avLst/>
          </a:prstGeom>
          <a:ln>
            <a:solidFill>
              <a:srgbClr val="384A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Imagem 11"/>
          <p:cNvSpPr>
            <a:spLocks noGrp="1"/>
          </p:cNvSpPr>
          <p:nvPr>
            <p:ph type="pic" sz="quarter" idx="23" hasCustomPrompt="1"/>
          </p:nvPr>
        </p:nvSpPr>
        <p:spPr>
          <a:xfrm>
            <a:off x="527382" y="4082621"/>
            <a:ext cx="1278460" cy="1362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30" name="Espaço Reservado para Imagem 11"/>
          <p:cNvSpPr>
            <a:spLocks noGrp="1"/>
          </p:cNvSpPr>
          <p:nvPr>
            <p:ph type="pic" sz="quarter" idx="24" hasCustomPrompt="1"/>
          </p:nvPr>
        </p:nvSpPr>
        <p:spPr>
          <a:xfrm>
            <a:off x="2182295" y="4082621"/>
            <a:ext cx="1278460" cy="1362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 smtClean="0"/>
              <a:t>Inserir Imagem</a:t>
            </a:r>
            <a:endParaRPr lang="pt-BR" dirty="0"/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10909"/>
            <a:ext cx="2784309" cy="913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título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23392" y="1220755"/>
            <a:ext cx="2784309" cy="1933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pic>
        <p:nvPicPr>
          <p:cNvPr id="16" name="Picture 10" descr="ap_claro brasil vertical_v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-123395"/>
            <a:ext cx="3180931" cy="22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cxnSp>
        <p:nvCxnSpPr>
          <p:cNvPr id="4" name="Straight Connector 53"/>
          <p:cNvCxnSpPr/>
          <p:nvPr userDrawn="1"/>
        </p:nvCxnSpPr>
        <p:spPr>
          <a:xfrm>
            <a:off x="3441040" y="1962151"/>
            <a:ext cx="0" cy="3835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6"/>
          <p:cNvCxnSpPr/>
          <p:nvPr userDrawn="1"/>
        </p:nvCxnSpPr>
        <p:spPr>
          <a:xfrm>
            <a:off x="7422489" y="2044700"/>
            <a:ext cx="0" cy="3835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"/>
          <p:cNvSpPr/>
          <p:nvPr userDrawn="1"/>
        </p:nvSpPr>
        <p:spPr bwMode="auto">
          <a:xfrm>
            <a:off x="1163509" y="1976967"/>
            <a:ext cx="1822449" cy="18245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40"/>
          <p:cNvGrpSpPr>
            <a:grpSpLocks/>
          </p:cNvGrpSpPr>
          <p:nvPr userDrawn="1"/>
        </p:nvGrpSpPr>
        <p:grpSpPr bwMode="auto">
          <a:xfrm>
            <a:off x="1162732" y="3835507"/>
            <a:ext cx="1832960" cy="81127"/>
            <a:chOff x="2055030" y="1463669"/>
            <a:chExt cx="2304256" cy="544908"/>
          </a:xfrm>
        </p:grpSpPr>
        <p:sp>
          <p:nvSpPr>
            <p:cNvPr id="8" name="Rectangle 42"/>
            <p:cNvSpPr/>
            <p:nvPr/>
          </p:nvSpPr>
          <p:spPr>
            <a:xfrm>
              <a:off x="2056007" y="1462953"/>
              <a:ext cx="577417" cy="540251"/>
            </a:xfrm>
            <a:prstGeom prst="rect">
              <a:avLst/>
            </a:prstGeom>
            <a:solidFill>
              <a:srgbClr val="F41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angle 43"/>
            <p:cNvSpPr/>
            <p:nvPr/>
          </p:nvSpPr>
          <p:spPr>
            <a:xfrm>
              <a:off x="2633424" y="1462953"/>
              <a:ext cx="574757" cy="540251"/>
            </a:xfrm>
            <a:prstGeom prst="rect">
              <a:avLst/>
            </a:prstGeom>
            <a:solidFill>
              <a:srgbClr val="F63D4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Rectangle 44"/>
            <p:cNvSpPr/>
            <p:nvPr/>
          </p:nvSpPr>
          <p:spPr>
            <a:xfrm>
              <a:off x="3208180" y="1462953"/>
              <a:ext cx="577418" cy="54025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45"/>
            <p:cNvSpPr/>
            <p:nvPr/>
          </p:nvSpPr>
          <p:spPr>
            <a:xfrm>
              <a:off x="3785599" y="1462953"/>
              <a:ext cx="574757" cy="5402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Espaço Reservado para Texto 12"/>
          <p:cNvSpPr>
            <a:spLocks noGrp="1"/>
          </p:cNvSpPr>
          <p:nvPr>
            <p:ph type="body" sz="quarter" idx="10"/>
          </p:nvPr>
        </p:nvSpPr>
        <p:spPr>
          <a:xfrm>
            <a:off x="1164168" y="4004734"/>
            <a:ext cx="1833033" cy="1792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67">
                <a:latin typeface="Century Gothic" panose="020B0502020202020204" pitchFamily="34" charset="0"/>
              </a:defRPr>
            </a:lvl2pPr>
            <a:lvl3pPr>
              <a:defRPr sz="1467">
                <a:latin typeface="Century Gothic" panose="020B0502020202020204" pitchFamily="34" charset="0"/>
              </a:defRPr>
            </a:lvl3pPr>
            <a:lvl4pPr>
              <a:defRPr sz="1467">
                <a:latin typeface="Century Gothic" panose="020B0502020202020204" pitchFamily="34" charset="0"/>
              </a:defRPr>
            </a:lvl4pPr>
            <a:lvl5pPr>
              <a:defRPr sz="1467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3695734" y="1962152"/>
            <a:ext cx="3648405" cy="383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67">
                <a:latin typeface="Century Gothic" panose="020B0502020202020204" pitchFamily="34" charset="0"/>
              </a:defRPr>
            </a:lvl2pPr>
            <a:lvl3pPr>
              <a:defRPr sz="1467">
                <a:latin typeface="Century Gothic" panose="020B0502020202020204" pitchFamily="34" charset="0"/>
              </a:defRPr>
            </a:lvl3pPr>
            <a:lvl4pPr>
              <a:defRPr sz="1467">
                <a:latin typeface="Century Gothic" panose="020B0502020202020204" pitchFamily="34" charset="0"/>
              </a:defRPr>
            </a:lvl4pPr>
            <a:lvl5pPr>
              <a:defRPr sz="1467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6" name="Espaço Reservado para Gráfico 15"/>
          <p:cNvSpPr>
            <a:spLocks noGrp="1"/>
          </p:cNvSpPr>
          <p:nvPr>
            <p:ph type="chart" sz="quarter" idx="12" hasCustomPrompt="1"/>
          </p:nvPr>
        </p:nvSpPr>
        <p:spPr>
          <a:xfrm>
            <a:off x="7535333" y="1962151"/>
            <a:ext cx="3937000" cy="383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Gráfico Colunas Horizontais</a:t>
            </a:r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3" hasCustomPrompt="1"/>
          </p:nvPr>
        </p:nvSpPr>
        <p:spPr>
          <a:xfrm>
            <a:off x="1248834" y="2095500"/>
            <a:ext cx="1604433" cy="1576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</p:spTree>
    <p:extLst>
      <p:ext uri="{BB962C8B-B14F-4D97-AF65-F5344CB8AC3E}">
        <p14:creationId xmlns:p14="http://schemas.microsoft.com/office/powerpoint/2010/main" val="25902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GRÁFI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0" hasCustomPrompt="1"/>
          </p:nvPr>
        </p:nvSpPr>
        <p:spPr>
          <a:xfrm>
            <a:off x="719668" y="933452"/>
            <a:ext cx="7776633" cy="4703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Gráfico Colunas Verticais</a:t>
            </a:r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1" hasCustomPrompt="1"/>
          </p:nvPr>
        </p:nvSpPr>
        <p:spPr>
          <a:xfrm>
            <a:off x="8591551" y="933452"/>
            <a:ext cx="1153583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10" name="Espaço Reservado para Imagem 8"/>
          <p:cNvSpPr>
            <a:spLocks noGrp="1"/>
          </p:cNvSpPr>
          <p:nvPr>
            <p:ph type="pic" sz="quarter" idx="12" hasCustomPrompt="1"/>
          </p:nvPr>
        </p:nvSpPr>
        <p:spPr>
          <a:xfrm>
            <a:off x="8591551" y="2185129"/>
            <a:ext cx="1153583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11" name="Espaço Reservado para Imagem 8"/>
          <p:cNvSpPr>
            <a:spLocks noGrp="1"/>
          </p:cNvSpPr>
          <p:nvPr>
            <p:ph type="pic" sz="quarter" idx="13" hasCustomPrompt="1"/>
          </p:nvPr>
        </p:nvSpPr>
        <p:spPr>
          <a:xfrm>
            <a:off x="8591551" y="3436806"/>
            <a:ext cx="1153583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12" name="Espaço Reservado para Imagem 8"/>
          <p:cNvSpPr>
            <a:spLocks noGrp="1"/>
          </p:cNvSpPr>
          <p:nvPr>
            <p:ph type="pic" sz="quarter" idx="14" hasCustomPrompt="1"/>
          </p:nvPr>
        </p:nvSpPr>
        <p:spPr>
          <a:xfrm>
            <a:off x="8591551" y="4688484"/>
            <a:ext cx="1153583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9840384" y="933452"/>
            <a:ext cx="1919816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9840384" y="2180862"/>
            <a:ext cx="1919816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17"/>
          </p:nvPr>
        </p:nvSpPr>
        <p:spPr>
          <a:xfrm>
            <a:off x="9840384" y="3429001"/>
            <a:ext cx="1919816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7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9840384" y="4688484"/>
            <a:ext cx="1919816" cy="95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200">
                <a:latin typeface="Century Gothic" panose="020B0502020202020204" pitchFamily="34" charset="0"/>
              </a:defRPr>
            </a:lvl4pPr>
            <a:lvl5pPr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9"/>
          </p:nvPr>
        </p:nvSpPr>
        <p:spPr>
          <a:xfrm>
            <a:off x="719667" y="5734052"/>
            <a:ext cx="11040533" cy="76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6057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6"/>
          <p:cNvCxnSpPr/>
          <p:nvPr userDrawn="1"/>
        </p:nvCxnSpPr>
        <p:spPr>
          <a:xfrm>
            <a:off x="2663119" y="3125721"/>
            <a:ext cx="47224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 bwMode="auto">
          <a:xfrm>
            <a:off x="1097254" y="1905529"/>
            <a:ext cx="1103716" cy="813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1097254" y="3402509"/>
            <a:ext cx="1103716" cy="813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"/>
          <p:cNvSpPr/>
          <p:nvPr userDrawn="1"/>
        </p:nvSpPr>
        <p:spPr bwMode="auto">
          <a:xfrm>
            <a:off x="1097254" y="4852921"/>
            <a:ext cx="1103716" cy="813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86"/>
          <p:cNvCxnSpPr/>
          <p:nvPr userDrawn="1"/>
        </p:nvCxnSpPr>
        <p:spPr>
          <a:xfrm>
            <a:off x="2663119" y="4548121"/>
            <a:ext cx="47224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3" name="Espaço Reservado para Imagem 11"/>
          <p:cNvSpPr>
            <a:spLocks noGrp="1"/>
          </p:cNvSpPr>
          <p:nvPr>
            <p:ph type="pic" sz="quarter" idx="13" hasCustomPrompt="1"/>
          </p:nvPr>
        </p:nvSpPr>
        <p:spPr>
          <a:xfrm>
            <a:off x="1217063" y="1958899"/>
            <a:ext cx="864096" cy="659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34" name="Espaço Reservado para Imagem 11"/>
          <p:cNvSpPr>
            <a:spLocks noGrp="1"/>
          </p:cNvSpPr>
          <p:nvPr>
            <p:ph type="pic" sz="quarter" idx="14" hasCustomPrompt="1"/>
          </p:nvPr>
        </p:nvSpPr>
        <p:spPr>
          <a:xfrm>
            <a:off x="1217063" y="3473830"/>
            <a:ext cx="864096" cy="659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35" name="Espaço Reservado para Imagem 11"/>
          <p:cNvSpPr>
            <a:spLocks noGrp="1"/>
          </p:cNvSpPr>
          <p:nvPr>
            <p:ph type="pic" sz="quarter" idx="15" hasCustomPrompt="1"/>
          </p:nvPr>
        </p:nvSpPr>
        <p:spPr>
          <a:xfrm>
            <a:off x="1217063" y="4929915"/>
            <a:ext cx="864096" cy="659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37" name="Espaço Reservado para Texto 36"/>
          <p:cNvSpPr>
            <a:spLocks noGrp="1"/>
          </p:cNvSpPr>
          <p:nvPr>
            <p:ph type="body" sz="quarter" idx="16" hasCustomPrompt="1"/>
          </p:nvPr>
        </p:nvSpPr>
        <p:spPr>
          <a:xfrm>
            <a:off x="2515901" y="1905001"/>
            <a:ext cx="4895585" cy="563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F41F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título</a:t>
            </a:r>
          </a:p>
        </p:txBody>
      </p:sp>
      <p:sp>
        <p:nvSpPr>
          <p:cNvPr id="38" name="Espaço Reservado para Texto 36"/>
          <p:cNvSpPr>
            <a:spLocks noGrp="1"/>
          </p:cNvSpPr>
          <p:nvPr>
            <p:ph type="body" sz="quarter" idx="17"/>
          </p:nvPr>
        </p:nvSpPr>
        <p:spPr>
          <a:xfrm>
            <a:off x="2515901" y="2468894"/>
            <a:ext cx="4895585" cy="563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9" name="Espaço Reservado para Texto 3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901" y="3288746"/>
            <a:ext cx="4895585" cy="563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F41F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título</a:t>
            </a:r>
          </a:p>
        </p:txBody>
      </p:sp>
      <p:sp>
        <p:nvSpPr>
          <p:cNvPr id="40" name="Espaço Reservado para Texto 36"/>
          <p:cNvSpPr>
            <a:spLocks noGrp="1"/>
          </p:cNvSpPr>
          <p:nvPr>
            <p:ph type="body" sz="quarter" idx="19"/>
          </p:nvPr>
        </p:nvSpPr>
        <p:spPr>
          <a:xfrm>
            <a:off x="2515901" y="3852639"/>
            <a:ext cx="4895585" cy="563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1" name="Espaço Reservado para Texto 36"/>
          <p:cNvSpPr>
            <a:spLocks noGrp="1"/>
          </p:cNvSpPr>
          <p:nvPr>
            <p:ph type="body" sz="quarter" idx="20" hasCustomPrompt="1"/>
          </p:nvPr>
        </p:nvSpPr>
        <p:spPr>
          <a:xfrm>
            <a:off x="2515901" y="4677140"/>
            <a:ext cx="4895585" cy="563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F41F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título</a:t>
            </a:r>
          </a:p>
        </p:txBody>
      </p:sp>
      <p:sp>
        <p:nvSpPr>
          <p:cNvPr id="42" name="Espaço Reservado para Texto 36"/>
          <p:cNvSpPr>
            <a:spLocks noGrp="1"/>
          </p:cNvSpPr>
          <p:nvPr>
            <p:ph type="body" sz="quarter" idx="21"/>
          </p:nvPr>
        </p:nvSpPr>
        <p:spPr>
          <a:xfrm>
            <a:off x="2515901" y="5241033"/>
            <a:ext cx="4895585" cy="563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6" name="Espaço Reservado para Gráfico 45"/>
          <p:cNvSpPr>
            <a:spLocks noGrp="1"/>
          </p:cNvSpPr>
          <p:nvPr>
            <p:ph type="chart" sz="quarter" idx="22" hasCustomPrompt="1"/>
          </p:nvPr>
        </p:nvSpPr>
        <p:spPr>
          <a:xfrm>
            <a:off x="7602821" y="1905001"/>
            <a:ext cx="3894667" cy="3907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Inserir gráfico de colunas horizontais</a:t>
            </a:r>
          </a:p>
        </p:txBody>
      </p:sp>
    </p:spTree>
    <p:extLst>
      <p:ext uri="{BB962C8B-B14F-4D97-AF65-F5344CB8AC3E}">
        <p14:creationId xmlns:p14="http://schemas.microsoft.com/office/powerpoint/2010/main" val="38333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GRÁFIC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583499" y="143286"/>
            <a:ext cx="9217024" cy="501405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cxnSp>
        <p:nvCxnSpPr>
          <p:cNvPr id="37" name="Straight Connector 86"/>
          <p:cNvCxnSpPr/>
          <p:nvPr userDrawn="1"/>
        </p:nvCxnSpPr>
        <p:spPr>
          <a:xfrm>
            <a:off x="7248128" y="1382381"/>
            <a:ext cx="0" cy="3835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86"/>
          <p:cNvCxnSpPr/>
          <p:nvPr userDrawn="1"/>
        </p:nvCxnSpPr>
        <p:spPr>
          <a:xfrm>
            <a:off x="3599723" y="1382381"/>
            <a:ext cx="0" cy="3835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spaço Reservado para Imagem 11"/>
          <p:cNvSpPr>
            <a:spLocks noGrp="1"/>
          </p:cNvSpPr>
          <p:nvPr>
            <p:ph type="pic" sz="quarter" idx="13" hasCustomPrompt="1"/>
          </p:nvPr>
        </p:nvSpPr>
        <p:spPr>
          <a:xfrm>
            <a:off x="335360" y="4110831"/>
            <a:ext cx="1440160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52" name="Espaço Reservado para Texto 13"/>
          <p:cNvSpPr>
            <a:spLocks noGrp="1"/>
          </p:cNvSpPr>
          <p:nvPr>
            <p:ph type="body" sz="quarter" idx="11"/>
          </p:nvPr>
        </p:nvSpPr>
        <p:spPr>
          <a:xfrm>
            <a:off x="1917215" y="4110831"/>
            <a:ext cx="1434647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54" name="Espaço Reservado para Gráfico 53"/>
          <p:cNvSpPr>
            <a:spLocks noGrp="1"/>
          </p:cNvSpPr>
          <p:nvPr>
            <p:ph type="chart" sz="quarter" idx="14" hasCustomPrompt="1"/>
          </p:nvPr>
        </p:nvSpPr>
        <p:spPr>
          <a:xfrm>
            <a:off x="334433" y="1316766"/>
            <a:ext cx="3016251" cy="2673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Inserir gráfico colunas verticais</a:t>
            </a:r>
          </a:p>
        </p:txBody>
      </p:sp>
      <p:sp>
        <p:nvSpPr>
          <p:cNvPr id="55" name="Espaço Reservado para Imagem 11"/>
          <p:cNvSpPr>
            <a:spLocks noGrp="1"/>
          </p:cNvSpPr>
          <p:nvPr>
            <p:ph type="pic" sz="quarter" idx="15" hasCustomPrompt="1"/>
          </p:nvPr>
        </p:nvSpPr>
        <p:spPr>
          <a:xfrm>
            <a:off x="3888681" y="4110831"/>
            <a:ext cx="1440160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Inserir Imagem</a:t>
            </a:r>
          </a:p>
        </p:txBody>
      </p:sp>
      <p:sp>
        <p:nvSpPr>
          <p:cNvPr id="56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5470537" y="4110831"/>
            <a:ext cx="1434647" cy="1070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57" name="Espaço Reservado para Gráfico 53"/>
          <p:cNvSpPr>
            <a:spLocks noGrp="1"/>
          </p:cNvSpPr>
          <p:nvPr>
            <p:ph type="chart" sz="quarter" idx="17" hasCustomPrompt="1"/>
          </p:nvPr>
        </p:nvSpPr>
        <p:spPr>
          <a:xfrm>
            <a:off x="3887755" y="1316766"/>
            <a:ext cx="3016251" cy="2673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Inserir gráfico colunas verticais</a:t>
            </a:r>
          </a:p>
        </p:txBody>
      </p:sp>
      <p:sp>
        <p:nvSpPr>
          <p:cNvPr id="58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7536160" y="1316765"/>
            <a:ext cx="3552395" cy="3850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285272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edondar Retângulo em um Canto Diagonal 8"/>
          <p:cNvSpPr/>
          <p:nvPr userDrawn="1"/>
        </p:nvSpPr>
        <p:spPr>
          <a:xfrm flipH="1">
            <a:off x="335360" y="165789"/>
            <a:ext cx="10297593" cy="531284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667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 descr="ap_claro brasil vertical_v7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85" y="-123395"/>
            <a:ext cx="1454988" cy="10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0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121917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iStock-528577724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t="12565" r="50" b="53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7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0042826\Documents\FOTOS_LOGOS_AMEBAS\__Harmonização_Com Interna\____Kit completo\Logos\3 marcas\logos_net-claro-embratel.png"/>
          <p:cNvPicPr>
            <a:picLocks noChangeAspect="1" noChangeArrowheads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60" y="150867"/>
            <a:ext cx="1696553" cy="50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0042826\Documents\FOTOS_LOGOS_AMEBAS\Logos\America movil\logos_america_movel-4_02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9" y="228669"/>
            <a:ext cx="1160543" cy="3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edondar Retângulo em um Canto Diagonal 8"/>
          <p:cNvSpPr/>
          <p:nvPr userDrawn="1"/>
        </p:nvSpPr>
        <p:spPr>
          <a:xfrm flipH="1">
            <a:off x="1463037" y="139699"/>
            <a:ext cx="8705308" cy="531284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2667" b="1" dirty="0">
              <a:solidFill>
                <a:prstClr val="white"/>
              </a:solidFill>
              <a:latin typeface="Din alternate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8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5925277"/>
            <a:ext cx="2052475" cy="58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6" b="2140"/>
          <a:stretch/>
        </p:blipFill>
        <p:spPr>
          <a:xfrm>
            <a:off x="1" y="0"/>
            <a:ext cx="12189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0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210596" y="5010768"/>
            <a:ext cx="7721600" cy="1056216"/>
          </a:xfrm>
        </p:spPr>
        <p:txBody>
          <a:bodyPr anchor="ctr"/>
          <a:lstStyle/>
          <a:p>
            <a:r>
              <a:rPr lang="pt-BR" sz="4267" dirty="0" smtClean="0"/>
              <a:t>Revisando a Aula Anterior</a:t>
            </a:r>
            <a:endParaRPr lang="pt-BR" sz="4267" dirty="0"/>
          </a:p>
        </p:txBody>
      </p:sp>
    </p:spTree>
    <p:extLst>
      <p:ext uri="{BB962C8B-B14F-4D97-AF65-F5344CB8AC3E}">
        <p14:creationId xmlns:p14="http://schemas.microsoft.com/office/powerpoint/2010/main" val="2694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251520" y="793381"/>
            <a:ext cx="8136904" cy="2160240"/>
          </a:xfrm>
          <a:prstGeom prst="roundRect">
            <a:avLst/>
          </a:prstGeom>
          <a:gradFill flip="none" rotWithShape="1">
            <a:gsLst>
              <a:gs pos="0">
                <a:srgbClr val="ADAFAF">
                  <a:lumMod val="50000"/>
                  <a:shade val="30000"/>
                  <a:satMod val="115000"/>
                </a:srgbClr>
              </a:gs>
              <a:gs pos="50000">
                <a:srgbClr val="ADAFAF">
                  <a:lumMod val="50000"/>
                  <a:shade val="67500"/>
                  <a:satMod val="115000"/>
                </a:srgbClr>
              </a:gs>
              <a:gs pos="100000">
                <a:srgbClr val="ADAFAF">
                  <a:lumMod val="50000"/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Quando o telefone de retorno precisa ser diferente do celular do cliente?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3212976"/>
            <a:ext cx="4824536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Toda Solicitação ou Reclamação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9552" y="4257092"/>
            <a:ext cx="4824536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Problema com aparelho, rede ou serviços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39552" y="5301208"/>
            <a:ext cx="4824536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Apenas em Reclamações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638539" y="3904310"/>
            <a:ext cx="3405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PERGUNTA</a:t>
            </a:r>
          </a:p>
          <a:p>
            <a:pPr algn="ctr"/>
            <a:r>
              <a:rPr lang="pt-BR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pt-BR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251520" y="741865"/>
            <a:ext cx="8136904" cy="2160240"/>
          </a:xfrm>
          <a:prstGeom prst="roundRect">
            <a:avLst/>
          </a:prstGeom>
          <a:gradFill flip="none" rotWithShape="1">
            <a:gsLst>
              <a:gs pos="0">
                <a:srgbClr val="ADAFAF">
                  <a:lumMod val="50000"/>
                  <a:shade val="30000"/>
                  <a:satMod val="115000"/>
                </a:srgbClr>
              </a:gs>
              <a:gs pos="50000">
                <a:srgbClr val="ADAFAF">
                  <a:lumMod val="50000"/>
                  <a:shade val="67500"/>
                  <a:satMod val="115000"/>
                </a:srgbClr>
              </a:gs>
              <a:gs pos="100000">
                <a:srgbClr val="ADAFAF">
                  <a:lumMod val="50000"/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O que fazer se o MSISDN não for encontrado ao iniciar o atendimento?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3212976"/>
            <a:ext cx="4824536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Encerrar o atendimento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9552" y="4257092"/>
            <a:ext cx="4824536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Realize o cadastro do telefone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39552" y="5301208"/>
            <a:ext cx="4824536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Todas estão corretas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638539" y="3904310"/>
            <a:ext cx="3405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PERGUNTA</a:t>
            </a:r>
          </a:p>
          <a:p>
            <a:pPr algn="ctr"/>
            <a:r>
              <a:rPr lang="pt-BR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</a:t>
            </a:r>
            <a:endParaRPr lang="pt-BR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260110" y="4972857"/>
            <a:ext cx="7721600" cy="1056216"/>
          </a:xfrm>
        </p:spPr>
        <p:txBody>
          <a:bodyPr anchor="ctr"/>
          <a:lstStyle/>
          <a:p>
            <a:r>
              <a:rPr lang="pt-BR" sz="6000" dirty="0" smtClean="0"/>
              <a:t>Obrigado!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2486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79376" y="1484784"/>
            <a:ext cx="6865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73"/>
            <a:r>
              <a:rPr lang="pt-BR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Vamos </a:t>
            </a:r>
            <a:r>
              <a:rPr lang="pt-BR" sz="4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relembrar os processos do PS8.</a:t>
            </a:r>
            <a:endParaRPr lang="pt-BR" sz="6000" b="1" dirty="0">
              <a:solidFill>
                <a:srgbClr val="CC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4" descr="Resultado de imagem para mulher celula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240" y="836712"/>
            <a:ext cx="3676016" cy="615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SHOW DO MILHÃ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1" b="100000" l="0" r="90000">
                        <a14:backgroundMark x1="16058" y1="53322" x2="16058" y2="53322"/>
                        <a14:backgroundMark x1="16204" y1="49744" x2="16204" y2="49744"/>
                        <a14:backgroundMark x1="16204" y1="51107" x2="16204" y2="51107"/>
                        <a14:backgroundMark x1="17299" y1="50767" x2="17299" y2="50767"/>
                        <a14:backgroundMark x1="16788" y1="49063" x2="16788" y2="49063"/>
                        <a14:backgroundMark x1="16642" y1="47530" x2="16642" y2="47530"/>
                        <a14:backgroundMark x1="17299" y1="44463" x2="17299" y2="44463"/>
                        <a14:backgroundMark x1="17299" y1="48382" x2="17299" y2="48382"/>
                        <a14:backgroundMark x1="17299" y1="46508" x2="17299" y2="46508"/>
                        <a14:backgroundMark x1="17445" y1="45486" x2="17445" y2="45486"/>
                        <a14:backgroundMark x1="16350" y1="44463" x2="16350" y2="44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8" r="25782"/>
          <a:stretch/>
        </p:blipFill>
        <p:spPr bwMode="auto">
          <a:xfrm>
            <a:off x="-193183" y="2434107"/>
            <a:ext cx="6237314" cy="442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30788" y="2288964"/>
            <a:ext cx="686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73"/>
            <a:r>
              <a:rPr lang="pt-BR" sz="8000" dirty="0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  <a:ea typeface="Segoe UI" panose="020B0502040204020203" pitchFamily="34" charset="0"/>
                <a:cs typeface="Segoe UI" panose="020B0502040204020203" pitchFamily="34" charset="0"/>
              </a:rPr>
              <a:t>Show do </a:t>
            </a:r>
            <a:r>
              <a:rPr lang="pt-BR" sz="8000" b="1" dirty="0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  <a:ea typeface="Segoe UI" panose="020B0502040204020203" pitchFamily="34" charset="0"/>
                <a:cs typeface="Segoe UI" panose="020B0502040204020203" pitchFamily="34" charset="0"/>
              </a:rPr>
              <a:t>PS8</a:t>
            </a:r>
            <a:endParaRPr lang="pt-BR" sz="11500" b="1" dirty="0">
              <a:solidFill>
                <a:schemeClr val="tx2">
                  <a:lumMod val="75000"/>
                </a:schemeClr>
              </a:solidFill>
              <a:latin typeface="Algerian" panose="04020705040A02060702" pitchFamily="8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8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238642" y="872716"/>
            <a:ext cx="8136904" cy="2160240"/>
          </a:xfrm>
          <a:prstGeom prst="roundRect">
            <a:avLst/>
          </a:prstGeom>
          <a:gradFill flip="none" rotWithShape="1">
            <a:gsLst>
              <a:gs pos="0">
                <a:srgbClr val="ADAFAF">
                  <a:lumMod val="50000"/>
                  <a:shade val="30000"/>
                  <a:satMod val="115000"/>
                </a:srgbClr>
              </a:gs>
              <a:gs pos="50000">
                <a:srgbClr val="ADAFAF">
                  <a:lumMod val="50000"/>
                  <a:shade val="67500"/>
                  <a:satMod val="115000"/>
                </a:srgbClr>
              </a:gs>
              <a:gs pos="100000">
                <a:srgbClr val="ADAFAF">
                  <a:lumMod val="50000"/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Em 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qual das situações listadas abaixo </a:t>
            </a: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precisamos informar o Local do Problema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?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539552" y="3212976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Problema com crédito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39552" y="4257092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Rede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5301208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Gravação de Atendimento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638539" y="3904310"/>
            <a:ext cx="3405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PERGUNTA</a:t>
            </a:r>
          </a:p>
          <a:p>
            <a:pPr algn="ctr"/>
            <a:r>
              <a:rPr lang="pt-BR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68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251520" y="767623"/>
            <a:ext cx="8136904" cy="2160240"/>
          </a:xfrm>
          <a:prstGeom prst="roundRect">
            <a:avLst/>
          </a:prstGeom>
          <a:gradFill flip="none" rotWithShape="1">
            <a:gsLst>
              <a:gs pos="0">
                <a:srgbClr val="ADAFAF">
                  <a:lumMod val="50000"/>
                  <a:shade val="30000"/>
                  <a:satMod val="115000"/>
                </a:srgbClr>
              </a:gs>
              <a:gs pos="50000">
                <a:srgbClr val="ADAFAF">
                  <a:lumMod val="50000"/>
                  <a:shade val="67500"/>
                  <a:satMod val="115000"/>
                </a:srgbClr>
              </a:gs>
              <a:gs pos="100000">
                <a:srgbClr val="ADAFAF">
                  <a:lumMod val="50000"/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Na aba 360° é possível visualizar: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3212976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Dados Pessoais e Inf. Adicionais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9552" y="4257092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Criticidade e Histórico de </a:t>
            </a:r>
            <a:r>
              <a:rPr kumimoji="0" lang="pt-B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Atend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.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39552" y="5301208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Retorno do BKO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638539" y="3904310"/>
            <a:ext cx="3405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PERGUNTA</a:t>
            </a:r>
          </a:p>
          <a:p>
            <a:pPr algn="ctr"/>
            <a:r>
              <a:rPr lang="pt-BR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pt-BR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251520" y="754744"/>
            <a:ext cx="8136904" cy="2160240"/>
          </a:xfrm>
          <a:prstGeom prst="roundRect">
            <a:avLst/>
          </a:prstGeom>
          <a:gradFill flip="none" rotWithShape="1">
            <a:gsLst>
              <a:gs pos="0">
                <a:srgbClr val="ADAFAF">
                  <a:lumMod val="50000"/>
                  <a:shade val="30000"/>
                  <a:satMod val="115000"/>
                </a:srgbClr>
              </a:gs>
              <a:gs pos="50000">
                <a:srgbClr val="ADAFAF">
                  <a:lumMod val="50000"/>
                  <a:shade val="67500"/>
                  <a:satMod val="115000"/>
                </a:srgbClr>
              </a:gs>
              <a:gs pos="100000">
                <a:srgbClr val="ADAFAF">
                  <a:lumMod val="50000"/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O que encontramos na aba Observação?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3212976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Memo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 deixado pelo atendente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9552" y="4257092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Tentativas de contato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39552" y="5301208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Resposta do protocolo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638539" y="3904310"/>
            <a:ext cx="3405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PERGUNTA</a:t>
            </a:r>
          </a:p>
          <a:p>
            <a:pPr algn="ctr"/>
            <a:r>
              <a:rPr lang="pt-BR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pt-BR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251520" y="548680"/>
            <a:ext cx="8136904" cy="2160240"/>
          </a:xfrm>
          <a:prstGeom prst="roundRect">
            <a:avLst/>
          </a:prstGeom>
          <a:gradFill flip="none" rotWithShape="1">
            <a:gsLst>
              <a:gs pos="0">
                <a:srgbClr val="ADAFAF">
                  <a:lumMod val="50000"/>
                  <a:shade val="30000"/>
                  <a:satMod val="115000"/>
                </a:srgbClr>
              </a:gs>
              <a:gs pos="50000">
                <a:srgbClr val="ADAFAF">
                  <a:lumMod val="50000"/>
                  <a:shade val="67500"/>
                  <a:satMod val="115000"/>
                </a:srgbClr>
              </a:gs>
              <a:gs pos="100000">
                <a:srgbClr val="ADAFAF">
                  <a:lumMod val="50000"/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Quando usamos o filtro Solicitação para registro de uma ligação?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3212976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Em reclamações em geral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9552" y="4257092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Queda de ligação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39552" y="5301208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Envolve alguma ação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638539" y="3904310"/>
            <a:ext cx="3405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PERGUNTA</a:t>
            </a:r>
          </a:p>
          <a:p>
            <a:pPr algn="ctr"/>
            <a:r>
              <a:rPr lang="pt-BR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pt-BR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9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251520" y="767623"/>
            <a:ext cx="8136904" cy="2160240"/>
          </a:xfrm>
          <a:prstGeom prst="roundRect">
            <a:avLst/>
          </a:prstGeom>
          <a:gradFill flip="none" rotWithShape="1">
            <a:gsLst>
              <a:gs pos="0">
                <a:srgbClr val="ADAFAF">
                  <a:lumMod val="50000"/>
                  <a:shade val="30000"/>
                  <a:satMod val="115000"/>
                </a:srgbClr>
              </a:gs>
              <a:gs pos="50000">
                <a:srgbClr val="ADAFAF">
                  <a:lumMod val="50000"/>
                  <a:shade val="67500"/>
                  <a:satMod val="115000"/>
                </a:srgbClr>
              </a:gs>
              <a:gs pos="100000">
                <a:srgbClr val="ADAFAF">
                  <a:lumMod val="50000"/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Para registrar uma nova informação para o cliente, preciso: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3212976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Botão Salvar e Finalizar Atendimento e clicar em Novo Atendimento.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9552" y="4257092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Botão Salvar, Selecionar Informação em Ir Para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39552" y="5301208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Selecionar Informação em Ir Para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638539" y="3904310"/>
            <a:ext cx="3405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PERGUNTA</a:t>
            </a:r>
          </a:p>
          <a:p>
            <a:pPr algn="ctr"/>
            <a:r>
              <a:rPr lang="pt-BR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pt-BR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251520" y="780502"/>
            <a:ext cx="8136904" cy="2160240"/>
          </a:xfrm>
          <a:prstGeom prst="roundRect">
            <a:avLst/>
          </a:prstGeom>
          <a:gradFill flip="none" rotWithShape="1">
            <a:gsLst>
              <a:gs pos="0">
                <a:srgbClr val="ADAFAF">
                  <a:lumMod val="50000"/>
                  <a:shade val="30000"/>
                  <a:satMod val="115000"/>
                </a:srgbClr>
              </a:gs>
              <a:gs pos="50000">
                <a:srgbClr val="ADAFAF">
                  <a:lumMod val="50000"/>
                  <a:shade val="67500"/>
                  <a:satMod val="115000"/>
                </a:srgbClr>
              </a:gs>
              <a:gs pos="100000">
                <a:srgbClr val="ADAFAF">
                  <a:lumMod val="50000"/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Quais são os Status possíveis no PS8?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3212976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Procedente, Improcedente, Aberto e Pendente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9552" y="4257092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Devido e Indevido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39552" y="5301208"/>
            <a:ext cx="4680520" cy="864096"/>
          </a:xfrm>
          <a:prstGeom prst="roundRect">
            <a:avLst/>
          </a:prstGeom>
          <a:gradFill rotWithShape="1">
            <a:gsLst>
              <a:gs pos="0">
                <a:srgbClr val="D52B1E">
                  <a:shade val="51000"/>
                  <a:satMod val="130000"/>
                </a:srgbClr>
              </a:gs>
              <a:gs pos="80000">
                <a:srgbClr val="D52B1E">
                  <a:shade val="93000"/>
                  <a:satMod val="130000"/>
                </a:srgbClr>
              </a:gs>
              <a:gs pos="100000">
                <a:srgbClr val="D52B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52B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Procedente, Improcedente,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 panose="00000400000000000000" pitchFamily="2" charset="0"/>
                <a:ea typeface="+mn-ea"/>
                <a:cs typeface="+mn-cs"/>
              </a:rPr>
              <a:t>Aberto, Pendente, Devido e Indevido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 panose="00000400000000000000" pitchFamily="2" charset="0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638539" y="3904310"/>
            <a:ext cx="3405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PERGUNTA</a:t>
            </a:r>
          </a:p>
          <a:p>
            <a:pPr algn="ctr"/>
            <a:r>
              <a:rPr lang="pt-BR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pt-BR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3_CAPA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STITUCION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INSTITUCION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APA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93EEC5C2E446945B16B41CF32128251" ma:contentTypeVersion="11" ma:contentTypeDescription="Crie um novo documento." ma:contentTypeScope="" ma:versionID="3d941028e4be48e8c701044bb306e4ab">
  <xsd:schema xmlns:xsd="http://www.w3.org/2001/XMLSchema" xmlns:xs="http://www.w3.org/2001/XMLSchema" xmlns:p="http://schemas.microsoft.com/office/2006/metadata/properties" xmlns:ns2="507d6306-536e-483a-8113-89a1a4231b5d" targetNamespace="http://schemas.microsoft.com/office/2006/metadata/properties" ma:root="true" ma:fieldsID="20a3f59794f73a68d6e6d0d25c582b21" ns2:_="">
    <xsd:import namespace="507d6306-536e-483a-8113-89a1a4231b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d6306-536e-483a-8113-89a1a4231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c8a3b58-1317-4067-bbdf-e53778bd94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7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7d6306-536e-483a-8113-89a1a4231b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00399-CE4A-47B3-93A8-AEBBA4E7C6E3}"/>
</file>

<file path=customXml/itemProps2.xml><?xml version="1.0" encoding="utf-8"?>
<ds:datastoreItem xmlns:ds="http://schemas.openxmlformats.org/officeDocument/2006/customXml" ds:itemID="{175DF484-6C73-4F18-B1F0-A4B87467082C}"/>
</file>

<file path=customXml/itemProps3.xml><?xml version="1.0" encoding="utf-8"?>
<ds:datastoreItem xmlns:ds="http://schemas.openxmlformats.org/officeDocument/2006/customXml" ds:itemID="{6605C9AB-280A-4B22-A71B-A14EA0CCCC89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229</Words>
  <Application>Microsoft Office PowerPoint</Application>
  <PresentationFormat>Ecrã Panorâmico</PresentationFormat>
  <Paragraphs>52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dos diapositivos</vt:lpstr>
      </vt:variant>
      <vt:variant>
        <vt:i4>12</vt:i4>
      </vt:variant>
    </vt:vector>
  </HeadingPairs>
  <TitlesOfParts>
    <vt:vector size="25" baseType="lpstr">
      <vt:lpstr>Algerian</vt:lpstr>
      <vt:lpstr>Arial</vt:lpstr>
      <vt:lpstr>Calibri</vt:lpstr>
      <vt:lpstr>Century Gothic</vt:lpstr>
      <vt:lpstr>DIN</vt:lpstr>
      <vt:lpstr>Din alternate</vt:lpstr>
      <vt:lpstr>Din bold alternate</vt:lpstr>
      <vt:lpstr>Segoe UI</vt:lpstr>
      <vt:lpstr>3_CAPAS</vt:lpstr>
      <vt:lpstr>INSTITUCIONAL</vt:lpstr>
      <vt:lpstr>Custom Design</vt:lpstr>
      <vt:lpstr>1_INSTITUCIONAL</vt:lpstr>
      <vt:lpstr>CAPAS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Moschello dos Santos - Claro Matriz -</dc:creator>
  <cp:lastModifiedBy>Camila Moschello dos Santos - Claro Matriz -</cp:lastModifiedBy>
  <cp:revision>8</cp:revision>
  <dcterms:created xsi:type="dcterms:W3CDTF">2017-06-12T15:37:59Z</dcterms:created>
  <dcterms:modified xsi:type="dcterms:W3CDTF">2017-07-12T15:14:40Z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0x010100793EEC5C2E446945B16B41CF32128251</vt:lpwstr>
  </property>
</Properties>
</file>