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slides/slide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3.xml" ContentType="application/vnd.openxmlformats-officedocument.presentationml.slide+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slideLayouts/slideLayout376.xml" ContentType="application/vnd.openxmlformats-officedocument.presentationml.slideLayout+xml"/>
  <Override PartName="/ppt/slideLayouts/slideLayout377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9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396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4.xml" ContentType="application/vnd.openxmlformats-officedocument.presentationml.slideLayout+xml"/>
  <Override PartName="/ppt/slideLayouts/slideLayout389.xml" ContentType="application/vnd.openxmlformats-officedocument.presentationml.slideLayout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slideLayouts/slideLayout402.xml" ContentType="application/vnd.openxmlformats-officedocument.presentationml.slideLayout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slideLayouts/slideLayout405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8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Layouts/slideLayout324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7.xml" ContentType="application/vnd.openxmlformats-officedocument.presentationml.slideLayout+xml"/>
  <Override PartName="/ppt/theme/theme12.xml" ContentType="application/vnd.openxmlformats-officedocument.theme+xml"/>
  <Override PartName="/ppt/theme/themeOverride6.xml" ContentType="application/vnd.openxmlformats-officedocument.themeOverride+xml"/>
  <Override PartName="/ppt/theme/theme11.xml" ContentType="application/vnd.openxmlformats-officedocument.theme+xml"/>
  <Override PartName="/ppt/theme/theme2.xml" ContentType="application/vnd.openxmlformats-officedocument.theme+xml"/>
  <Override PartName="/ppt/theme/theme5.xml" ContentType="application/vnd.openxmlformats-officedocument.theme+xml"/>
  <Override PartName="/ppt/theme/themeOverride5.xml" ContentType="application/vnd.openxmlformats-officedocument.themeOverride+xml"/>
  <Override PartName="/ppt/theme/themeOverride4.xml" ContentType="application/vnd.openxmlformats-officedocument.themeOverride+xml"/>
  <Override PartName="/ppt/theme/theme8.xml" ContentType="application/vnd.openxmlformats-officedocument.theme+xml"/>
  <Override PartName="/ppt/theme/theme9.xml" ContentType="application/vnd.openxmlformats-officedocument.them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7.xml" ContentType="application/vnd.openxmlformats-officedocument.theme+xml"/>
  <Override PartName="/ppt/theme/theme4.xml" ContentType="application/vnd.openxmlformats-officedocument.theme+xml"/>
  <Override PartName="/ppt/theme/theme10.xml" ContentType="application/vnd.openxmlformats-officedocument.theme+xml"/>
  <Override PartName="/ppt/theme/themeOverride3.xml" ContentType="application/vnd.openxmlformats-officedocument.themeOverride+xml"/>
  <Override PartName="/ppt/theme/themeOverride2.xml" ContentType="application/vnd.openxmlformats-officedocument.themeOverride+xml"/>
  <Override PartName="/ppt/theme/themeOverride1.xml" ContentType="application/vnd.openxmlformats-officedocument.themeOverride+xml"/>
  <Override PartName="/ppt/theme/theme6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  <p:sldMasterId id="2147484046" r:id="rId2"/>
    <p:sldMasterId id="2147484146" r:id="rId3"/>
    <p:sldMasterId id="2147484163" r:id="rId4"/>
    <p:sldMasterId id="2147484181" r:id="rId5"/>
    <p:sldMasterId id="2147484191" r:id="rId6"/>
    <p:sldMasterId id="2147484295" r:id="rId7"/>
    <p:sldMasterId id="2147484312" r:id="rId8"/>
    <p:sldMasterId id="2147484327" r:id="rId9"/>
    <p:sldMasterId id="2147484424" r:id="rId10"/>
    <p:sldMasterId id="2147484451" r:id="rId11"/>
  </p:sldMasterIdLst>
  <p:notesMasterIdLst>
    <p:notesMasterId r:id="rId17"/>
  </p:notesMasterIdLst>
  <p:sldIdLst>
    <p:sldId id="412" r:id="rId12"/>
    <p:sldId id="405" r:id="rId13"/>
    <p:sldId id="410" r:id="rId14"/>
    <p:sldId id="411" r:id="rId15"/>
    <p:sldId id="407" r:id="rId16"/>
  </p:sldIdLst>
  <p:sldSz cx="9144000" cy="5143500" type="screen16x9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K6qFqyobOwCUAXCQWK68cQ==" hashData="qIwTbFGxSkxhWmsV1Kp7dn3+mQCEoI6L4sJIitHdI+dHu5yZV77a7nJ7ebOgoDbWVZqBsbzf8c/FTdqnLW5wZg=="/>
  <p:extLst>
    <p:ext uri="{521415D9-36F7-43E2-AB2F-B90AF26B5E84}">
      <p14:sectionLst xmlns:p14="http://schemas.microsoft.com/office/powerpoint/2010/main">
        <p14:section name="MESTRES" id="{739A2BEF-F815-4EA3-B1A7-8158A12E42B3}">
          <p14:sldIdLst>
            <p14:sldId id="412"/>
            <p14:sldId id="405"/>
            <p14:sldId id="410"/>
            <p14:sldId id="411"/>
            <p14:sldId id="40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575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20000"/>
    <a:srgbClr val="F41F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89" autoAdjust="0"/>
    <p:restoredTop sz="72531" autoAdjust="0"/>
  </p:normalViewPr>
  <p:slideViewPr>
    <p:cSldViewPr showGuides="1">
      <p:cViewPr varScale="1">
        <p:scale>
          <a:sx n="88" d="100"/>
          <a:sy n="88" d="100"/>
        </p:scale>
        <p:origin x="1338" y="84"/>
      </p:cViewPr>
      <p:guideLst>
        <p:guide orient="horz"/>
        <p:guide pos="5759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customXml" Target="../customXml/item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customXml" Target="../customXml/item2.xml"/><Relationship Id="rId10" Type="http://schemas.openxmlformats.org/officeDocument/2006/relationships/slideMaster" Target="slideMasters/slideMaster10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customXml" Target="../customXml/item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B47B9-42F6-461E-AB9B-F28CB12982FE}" type="datetimeFigureOut">
              <a:rPr lang="pt-BR" smtClean="0"/>
              <a:t>12/01/2021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AE177B-FB75-485B-9C55-34681C1D77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65830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E177B-FB75-485B-9C55-34681C1D7796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25473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34.png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2.xml"/><Relationship Id="rId10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30.png"/></Relationships>
</file>

<file path=ppt/slideLayouts/_rels/slideLayout39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41.png"/><Relationship Id="rId4" Type="http://schemas.openxmlformats.org/officeDocument/2006/relationships/hyperlink" Target="M&#243;dulos%20de%20Prateleira/INTEGRA&#199;&#195;O/Institucional/Institucional.pptx" TargetMode="External"/><Relationship Id="rId9" Type="http://schemas.openxmlformats.org/officeDocument/2006/relationships/image" Target="../media/image42.png"/></Relationships>
</file>

<file path=ppt/slideLayouts/_rels/slideLayout40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2.xml"/><Relationship Id="rId10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30.png"/></Relationships>
</file>

<file path=ppt/slideLayouts/_rels/slideLayout41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1.png"/><Relationship Id="rId9" Type="http://schemas.openxmlformats.org/officeDocument/2006/relationships/image" Target="../media/image42.png"/></Relationships>
</file>

<file path=ppt/slideLayouts/_rels/slideLayout42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1.png"/><Relationship Id="rId9" Type="http://schemas.openxmlformats.org/officeDocument/2006/relationships/image" Target="../media/image42.png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7" Type="http://schemas.openxmlformats.org/officeDocument/2006/relationships/image" Target="NULL"/><Relationship Id="rId2" Type="http://schemas.openxmlformats.org/officeDocument/2006/relationships/image" Target="../media/image50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29.png"/><Relationship Id="rId7" Type="http://schemas.openxmlformats.org/officeDocument/2006/relationships/image" Target="../media/image60.jpeg"/><Relationship Id="rId2" Type="http://schemas.openxmlformats.org/officeDocument/2006/relationships/image" Target="../media/image56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10" Type="http://schemas.microsoft.com/office/2007/relationships/hdphoto" Target="../media/hdphoto2.wdp"/><Relationship Id="rId4" Type="http://schemas.openxmlformats.org/officeDocument/2006/relationships/image" Target="../media/image57.jpeg"/><Relationship Id="rId9" Type="http://schemas.openxmlformats.org/officeDocument/2006/relationships/image" Target="../media/image62.png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4.jp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7.jpg"/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8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70.png"/><Relationship Id="rId4" Type="http://schemas.openxmlformats.org/officeDocument/2006/relationships/image" Target="../media/image69.jpeg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2.xml"/><Relationship Id="rId4" Type="http://schemas.openxmlformats.org/officeDocument/2006/relationships/image" Target="NUL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2.xml"/><Relationship Id="rId9" Type="http://schemas.openxmlformats.org/officeDocument/2006/relationships/image" Target="NUL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NULL"/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2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2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2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2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2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2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2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2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Master" Target="../slideMasters/slideMaster2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Master" Target="../slideMasters/slideMaster2.xml"/></Relationships>
</file>

<file path=ppt/slideLayouts/_rels/slideLayout97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94.png"/><Relationship Id="rId7" Type="http://schemas.openxmlformats.org/officeDocument/2006/relationships/image" Target="../media/image96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2.xml"/><Relationship Id="rId6" Type="http://schemas.openxmlformats.org/officeDocument/2006/relationships/image" Target="NULL"/><Relationship Id="rId5" Type="http://schemas.openxmlformats.org/officeDocument/2006/relationships/image" Target="../media/image95.png"/><Relationship Id="rId10" Type="http://schemas.openxmlformats.org/officeDocument/2006/relationships/image" Target="NULL"/><Relationship Id="rId4" Type="http://schemas.openxmlformats.org/officeDocument/2006/relationships/image" Target="NULL"/><Relationship Id="rId9" Type="http://schemas.openxmlformats.org/officeDocument/2006/relationships/image" Target="../media/image97.png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98.png"/><Relationship Id="rId1" Type="http://schemas.openxmlformats.org/officeDocument/2006/relationships/slideMaster" Target="../slideMasters/slideMaster2.xml"/><Relationship Id="rId4" Type="http://schemas.openxmlformats.org/officeDocument/2006/relationships/image" Target="NUL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Master" Target="../slideMasters/slideMaster2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Master" Target="../slideMasters/slideMaster2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jpeg"/><Relationship Id="rId1" Type="http://schemas.openxmlformats.org/officeDocument/2006/relationships/slideMaster" Target="../slideMasters/slideMaster2.xml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05.png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Layouts/_rels/slideLayout105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microsoft.com/office/2007/relationships/hdphoto" Target="../media/hdphoto3.wdp"/><Relationship Id="rId7" Type="http://schemas.openxmlformats.org/officeDocument/2006/relationships/image" Target="../media/image114.pn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3.xml"/><Relationship Id="rId6" Type="http://schemas.microsoft.com/office/2007/relationships/hdphoto" Target="../media/hdphoto4.wdp"/><Relationship Id="rId5" Type="http://schemas.openxmlformats.org/officeDocument/2006/relationships/image" Target="../media/image113.png"/><Relationship Id="rId10" Type="http://schemas.microsoft.com/office/2007/relationships/hdphoto" Target="../media/hdphoto6.wdp"/><Relationship Id="rId4" Type="http://schemas.openxmlformats.org/officeDocument/2006/relationships/image" Target="../media/image112.png"/><Relationship Id="rId9" Type="http://schemas.openxmlformats.org/officeDocument/2006/relationships/image" Target="../media/image115.png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1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16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17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7" Type="http://schemas.openxmlformats.org/officeDocument/2006/relationships/image" Target="../media/image110.png"/><Relationship Id="rId2" Type="http://schemas.openxmlformats.org/officeDocument/2006/relationships/image" Target="../media/image117.jpe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109.png"/><Relationship Id="rId5" Type="http://schemas.openxmlformats.org/officeDocument/2006/relationships/image" Target="../media/image118.png"/><Relationship Id="rId4" Type="http://schemas.openxmlformats.org/officeDocument/2006/relationships/image" Target="../media/image108.png"/></Relationships>
</file>

<file path=ppt/slideLayouts/_rels/slideLayout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19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0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2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3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4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5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6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7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8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9.jpe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105.png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Master" Target="../slideMasters/slideMaster4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4.xml"/></Relationships>
</file>

<file path=ppt/slideLayouts/_rels/slideLayout1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2.xml"/></Relationships>
</file>

<file path=ppt/slideLayouts/_rels/slideLayout1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3.xml"/></Relationships>
</file>

<file path=ppt/slideLayouts/_rels/slideLayout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130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32.png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133.pn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35.png"/><Relationship Id="rId5" Type="http://schemas.openxmlformats.org/officeDocument/2006/relationships/image" Target="../media/image134.png"/><Relationship Id="rId4" Type="http://schemas.openxmlformats.org/officeDocument/2006/relationships/image" Target="../media/image49.svg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4.xml"/><Relationship Id="rId4" Type="http://schemas.openxmlformats.org/officeDocument/2006/relationships/image" Target="NULL"/></Relationships>
</file>

<file path=ppt/slideLayouts/_rels/slideLayout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4.xml"/><Relationship Id="rId4" Type="http://schemas.openxmlformats.org/officeDocument/2006/relationships/image" Target="NULL"/></Relationships>
</file>

<file path=ppt/slideLayouts/_rels/slideLayout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Master" Target="../slideMasters/slideMaster5.xml"/></Relationships>
</file>

<file path=ppt/slideLayouts/_rels/slideLayout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Master" Target="../slideMasters/slideMaster5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Master" Target="../slideMasters/slideMaster5.xml"/></Relationships>
</file>

<file path=ppt/slideLayouts/_rels/slideLayout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g"/><Relationship Id="rId1" Type="http://schemas.openxmlformats.org/officeDocument/2006/relationships/slideMaster" Target="../slideMasters/slideMaster5.xml"/></Relationships>
</file>

<file path=ppt/slideLayouts/_rels/slideLayout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31.svg"/></Relationships>
</file>

<file path=ppt/slideLayouts/_rels/slideLayout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Master" Target="../slideMasters/slideMaster5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Layouts/_rels/slideLayout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6.xml"/></Relationships>
</file>

<file path=ppt/slideLayouts/_rels/slideLayout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6.xml"/></Relationships>
</file>

<file path=ppt/slideLayouts/_rels/slideLayout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6.xml"/></Relationships>
</file>

<file path=ppt/slideLayouts/_rels/slideLayout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6.xml"/></Relationships>
</file>

<file path=ppt/slideLayouts/_rels/slideLayout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6.xml"/></Relationships>
</file>

<file path=ppt/slideLayouts/_rels/slideLayout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6.xml"/></Relationships>
</file>

<file path=ppt/slideLayouts/_rels/slideLayout1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6.xml"/></Relationships>
</file>

<file path=ppt/slideLayouts/_rels/slideLayout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2.jpg"/><Relationship Id="rId1" Type="http://schemas.openxmlformats.org/officeDocument/2006/relationships/slideMaster" Target="../slideMasters/slideMaster6.xml"/></Relationships>
</file>

<file path=ppt/slideLayouts/_rels/slideLayout1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3.jpg"/><Relationship Id="rId1" Type="http://schemas.openxmlformats.org/officeDocument/2006/relationships/slideMaster" Target="../slideMasters/slideMaster6.xml"/></Relationships>
</file>

<file path=ppt/slideLayouts/_rels/slideLayout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6.xml"/></Relationships>
</file>

<file path=ppt/slideLayouts/_rels/slideLayout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5.jpg"/><Relationship Id="rId1" Type="http://schemas.openxmlformats.org/officeDocument/2006/relationships/slideMaster" Target="../slideMasters/slideMaster6.xml"/></Relationships>
</file>

<file path=ppt/slideLayouts/_rels/slideLayout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38.jpe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6.png"/></Relationships>
</file>

<file path=ppt/slideLayouts/_rels/slideLayout16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3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Layouts/_rels/slideLayout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6.xml"/></Relationships>
</file>

<file path=ppt/slideLayouts/_rels/slideLayout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40.jpe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6.png"/></Relationships>
</file>

<file path=ppt/slideLayouts/_rels/slideLayout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6.xml"/></Relationships>
</file>

<file path=ppt/slideLayouts/_rels/slideLayout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Master" Target="../slideMasters/slideMaster6.xml"/></Relationships>
</file>

<file path=ppt/slideLayouts/_rels/slideLayout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Master" Target="../slideMasters/slideMaster6.xml"/></Relationships>
</file>

<file path=ppt/slideLayouts/_rels/slideLayout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Master" Target="../slideMasters/slideMaster6.xml"/></Relationships>
</file>

<file path=ppt/slideLayouts/_rels/slideLayout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Master" Target="../slideMasters/slideMaster6.xml"/></Relationships>
</file>

<file path=ppt/slideLayouts/_rels/slideLayout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Master" Target="../slideMasters/slideMaster6.xml"/></Relationships>
</file>

<file path=ppt/slideLayouts/_rels/slideLayout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Master" Target="../slideMasters/slideMaster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6.xml"/></Relationships>
</file>

<file path=ppt/slideLayouts/_rels/slideLayout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6.xml"/></Relationships>
</file>

<file path=ppt/slideLayouts/_rels/slideLayout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6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Master" Target="../slideMasters/slideMaster6.xml"/></Relationships>
</file>

<file path=ppt/slideLayouts/_rels/slideLayout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Master" Target="../slideMasters/slideMaster6.xml"/></Relationships>
</file>

<file path=ppt/slideLayouts/_rels/slideLayout1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6.xml"/></Relationships>
</file>

<file path=ppt/slideLayouts/_rels/slideLayout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6.xml"/></Relationships>
</file>

<file path=ppt/slideLayouts/_rels/slideLayout187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6.xml"/><Relationship Id="rId10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30.png"/></Relationships>
</file>

<file path=ppt/slideLayouts/_rels/slideLayout188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41.png"/><Relationship Id="rId4" Type="http://schemas.openxmlformats.org/officeDocument/2006/relationships/hyperlink" Target="M&#243;dulos%20de%20Prateleira/INTEGRA&#199;&#195;O/Institucional/Institucional.pptx" TargetMode="External"/><Relationship Id="rId9" Type="http://schemas.openxmlformats.org/officeDocument/2006/relationships/image" Target="../media/image42.png"/></Relationships>
</file>

<file path=ppt/slideLayouts/_rels/slideLayout189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6.xml"/><Relationship Id="rId10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30.png"/></Relationships>
</file>

<file path=ppt/slideLayouts/_rels/slideLayout190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41.png"/><Relationship Id="rId9" Type="http://schemas.openxmlformats.org/officeDocument/2006/relationships/image" Target="../media/image42.png"/></Relationships>
</file>

<file path=ppt/slideLayouts/_rels/slideLayout191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41.png"/><Relationship Id="rId9" Type="http://schemas.openxmlformats.org/officeDocument/2006/relationships/image" Target="../media/image42.png"/></Relationships>
</file>

<file path=ppt/slideLayouts/_rels/slideLayout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6.xml"/></Relationships>
</file>

<file path=ppt/slideLayouts/_rels/slideLayout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6.xml"/></Relationships>
</file>

<file path=ppt/slideLayouts/_rels/slideLayout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6.xml"/></Relationships>
</file>

<file path=ppt/slideLayouts/_rels/slideLayout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6.xml"/></Relationships>
</file>

<file path=ppt/slideLayouts/_rels/slideLayout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6.xml"/></Relationships>
</file>

<file path=ppt/slideLayouts/_rels/slideLayout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6.xml"/></Relationships>
</file>

<file path=ppt/slideLayouts/_rels/slideLayout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7" Type="http://schemas.openxmlformats.org/officeDocument/2006/relationships/image" Target="NULL"/><Relationship Id="rId2" Type="http://schemas.openxmlformats.org/officeDocument/2006/relationships/image" Target="../media/image50.jpe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Layouts/_rels/slideLayout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6.xml"/></Relationships>
</file>

<file path=ppt/slideLayouts/_rels/slideLayout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6.xml"/></Relationships>
</file>

<file path=ppt/slideLayouts/_rels/slideLayout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6.xml"/></Relationships>
</file>

<file path=ppt/slideLayouts/_rels/slideLayout2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29.png"/><Relationship Id="rId7" Type="http://schemas.openxmlformats.org/officeDocument/2006/relationships/image" Target="../media/image146.jpeg"/><Relationship Id="rId2" Type="http://schemas.openxmlformats.org/officeDocument/2006/relationships/image" Target="../media/image56.jpeg"/><Relationship Id="rId1" Type="http://schemas.openxmlformats.org/officeDocument/2006/relationships/slideMaster" Target="../slideMasters/slideMaster6.xml"/><Relationship Id="rId6" Type="http://schemas.openxmlformats.org/officeDocument/2006/relationships/image" Target="../media/image145.jpeg"/><Relationship Id="rId5" Type="http://schemas.openxmlformats.org/officeDocument/2006/relationships/image" Target="../media/image144.jpeg"/><Relationship Id="rId10" Type="http://schemas.microsoft.com/office/2007/relationships/hdphoto" Target="../media/hdphoto2.wdp"/><Relationship Id="rId4" Type="http://schemas.openxmlformats.org/officeDocument/2006/relationships/image" Target="../media/image143.jpeg"/><Relationship Id="rId9" Type="http://schemas.openxmlformats.org/officeDocument/2006/relationships/image" Target="../media/image62.png"/></Relationships>
</file>

<file path=ppt/slideLayouts/_rels/slideLayout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6.xml"/></Relationships>
</file>

<file path=ppt/slideLayouts/_rels/slideLayout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4.jp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Layouts/_rels/slideLayout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7.jpg"/><Relationship Id="rId1" Type="http://schemas.openxmlformats.org/officeDocument/2006/relationships/slideMaster" Target="../slideMasters/slideMaster6.xml"/></Relationships>
</file>

<file path=ppt/slideLayouts/_rels/slideLayout2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47.jpe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70.png"/><Relationship Id="rId4" Type="http://schemas.openxmlformats.org/officeDocument/2006/relationships/image" Target="../media/image148.jpeg"/></Relationships>
</file>

<file path=ppt/slideLayouts/_rels/slideLayout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Master" Target="../slideMasters/slideMaster6.xml"/></Relationships>
</file>

<file path=ppt/slideLayouts/_rels/slideLayout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Master" Target="../slideMasters/slideMaster6.xml"/></Relationships>
</file>

<file path=ppt/slideLayouts/_rels/slideLayout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g"/><Relationship Id="rId1" Type="http://schemas.openxmlformats.org/officeDocument/2006/relationships/slideMaster" Target="../slideMasters/slideMaster6.xml"/></Relationships>
</file>

<file path=ppt/slideLayouts/_rels/slideLayout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Master" Target="../slideMasters/slideMaster6.xml"/></Relationships>
</file>

<file path=ppt/slideLayouts/_rels/slideLayout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Master" Target="../slideMasters/slideMaster6.xml"/></Relationships>
</file>

<file path=ppt/slideLayouts/_rels/slideLayout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Master" Target="../slideMasters/slideMaster6.xml"/></Relationships>
</file>

<file path=ppt/slideLayouts/_rels/slideLayout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Master" Target="../slideMasters/slideMaster6.xml"/></Relationships>
</file>

<file path=ppt/slideLayouts/_rels/slideLayout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Master" Target="../slideMasters/slideMaster6.xml"/></Relationships>
</file>

<file path=ppt/slideLayouts/_rels/slideLayout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6.xml"/></Relationships>
</file>

<file path=ppt/slideLayouts/_rels/slideLayout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6.xml"/></Relationships>
</file>

<file path=ppt/slideLayouts/_rels/slideLayout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6.xml"/></Relationships>
</file>

<file path=ppt/slideLayouts/_rels/slideLayout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6.xml"/></Relationships>
</file>

<file path=ppt/slideLayouts/_rels/slideLayout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Master" Target="../slideMasters/slideMaster6.xml"/></Relationships>
</file>

<file path=ppt/slideLayouts/_rels/slideLayout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Master" Target="../slideMasters/slideMaster6.xml"/></Relationships>
</file>

<file path=ppt/slideLayouts/_rels/slideLayout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6.xml"/></Relationships>
</file>

<file path=ppt/slideLayouts/_rels/slideLayout2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6.xml"/></Relationships>
</file>

<file path=ppt/slideLayouts/_rels/slideLayout2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Master" Target="../slideMasters/slideMaster6.xml"/></Relationships>
</file>

<file path=ppt/slideLayouts/_rels/slideLayout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6.xml"/></Relationships>
</file>

<file path=ppt/slideLayouts/_rels/slideLayout2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6.xml"/></Relationships>
</file>

<file path=ppt/slideLayouts/_rels/slideLayout2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6.xml"/></Relationships>
</file>

<file path=ppt/slideLayouts/_rels/slideLayout2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6.xml"/></Relationships>
</file>

<file path=ppt/slideLayouts/_rels/slideLayout2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6.xml"/><Relationship Id="rId4" Type="http://schemas.openxmlformats.org/officeDocument/2006/relationships/image" Target="NULL"/></Relationships>
</file>

<file path=ppt/slideLayouts/_rels/slideLayout2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6.xml"/><Relationship Id="rId4" Type="http://schemas.openxmlformats.org/officeDocument/2006/relationships/image" Target="NULL"/></Relationships>
</file>

<file path=ppt/slideLayouts/_rels/slideLayout2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6.xml"/><Relationship Id="rId9" Type="http://schemas.openxmlformats.org/officeDocument/2006/relationships/image" Target="NULL"/></Relationships>
</file>

<file path=ppt/slideLayouts/_rels/slideLayout2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NULL"/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6.xml"/></Relationships>
</file>

<file path=ppt/slideLayouts/_rels/slideLayout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6.xml"/></Relationships>
</file>

<file path=ppt/slideLayouts/_rels/slideLayout2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6.xml"/></Relationships>
</file>

<file path=ppt/slideLayouts/_rels/slideLayout2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6.xml"/></Relationships>
</file>

<file path=ppt/slideLayouts/_rels/slideLayout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6.xml"/></Relationships>
</file>

<file path=ppt/slideLayouts/_rels/slideLayout2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6.xml"/></Relationships>
</file>

<file path=ppt/slideLayouts/_rels/slideLayout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6.xml"/></Relationships>
</file>

<file path=ppt/slideLayouts/_rels/slideLayout2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6.xml"/></Relationships>
</file>

<file path=ppt/slideLayouts/_rels/slideLayout2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Master" Target="../slideMasters/slideMaster6.xml"/></Relationships>
</file>

<file path=ppt/slideLayouts/_rels/slideLayout2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Master" Target="../slideMasters/slideMaster6.xml"/></Relationships>
</file>

<file path=ppt/slideLayouts/_rels/slideLayout241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94.png"/><Relationship Id="rId7" Type="http://schemas.openxmlformats.org/officeDocument/2006/relationships/image" Target="../media/image96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6.xml"/><Relationship Id="rId6" Type="http://schemas.openxmlformats.org/officeDocument/2006/relationships/image" Target="NULL"/><Relationship Id="rId5" Type="http://schemas.openxmlformats.org/officeDocument/2006/relationships/image" Target="../media/image95.png"/><Relationship Id="rId10" Type="http://schemas.openxmlformats.org/officeDocument/2006/relationships/image" Target="NULL"/><Relationship Id="rId4" Type="http://schemas.openxmlformats.org/officeDocument/2006/relationships/image" Target="NULL"/><Relationship Id="rId9" Type="http://schemas.openxmlformats.org/officeDocument/2006/relationships/image" Target="../media/image97.png"/></Relationships>
</file>

<file path=ppt/slideLayouts/_rels/slideLayout2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g"/><Relationship Id="rId1" Type="http://schemas.openxmlformats.org/officeDocument/2006/relationships/slideMaster" Target="../slideMasters/slideMaster6.xml"/></Relationships>
</file>

<file path=ppt/slideLayouts/_rels/slideLayout2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g"/><Relationship Id="rId1" Type="http://schemas.openxmlformats.org/officeDocument/2006/relationships/slideMaster" Target="../slideMasters/slideMaster6.xml"/></Relationships>
</file>

<file path=ppt/slideLayouts/_rels/slideLayout2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g"/><Relationship Id="rId1" Type="http://schemas.openxmlformats.org/officeDocument/2006/relationships/slideMaster" Target="../slideMasters/slideMaster6.xml"/></Relationships>
</file>

<file path=ppt/slideLayouts/_rels/slideLayout2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6.xml"/></Relationships>
</file>

<file path=ppt/slideLayouts/_rels/slideLayout2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6.xml"/><Relationship Id="rId4" Type="http://schemas.openxmlformats.org/officeDocument/2006/relationships/image" Target="NULL"/></Relationships>
</file>

<file path=ppt/slideLayouts/_rels/slideLayout2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98.png"/><Relationship Id="rId1" Type="http://schemas.openxmlformats.org/officeDocument/2006/relationships/slideMaster" Target="../slideMasters/slideMaster6.xml"/><Relationship Id="rId4" Type="http://schemas.openxmlformats.org/officeDocument/2006/relationships/image" Target="NULL"/></Relationships>
</file>

<file path=ppt/slideLayouts/_rels/slideLayout2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98.png"/><Relationship Id="rId1" Type="http://schemas.openxmlformats.org/officeDocument/2006/relationships/slideMaster" Target="../slideMasters/slideMaster6.xml"/><Relationship Id="rId4" Type="http://schemas.openxmlformats.org/officeDocument/2006/relationships/image" Target="NUL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0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microsoft.com/office/2007/relationships/hdphoto" Target="../media/hdphoto3.wdp"/><Relationship Id="rId7" Type="http://schemas.openxmlformats.org/officeDocument/2006/relationships/image" Target="../media/image114.png"/><Relationship Id="rId2" Type="http://schemas.openxmlformats.org/officeDocument/2006/relationships/image" Target="../media/image111.png"/><Relationship Id="rId1" Type="http://schemas.openxmlformats.org/officeDocument/2006/relationships/slideMaster" Target="../slideMasters/slideMaster7.xml"/><Relationship Id="rId6" Type="http://schemas.microsoft.com/office/2007/relationships/hdphoto" Target="../media/hdphoto4.wdp"/><Relationship Id="rId5" Type="http://schemas.openxmlformats.org/officeDocument/2006/relationships/image" Target="../media/image113.png"/><Relationship Id="rId10" Type="http://schemas.microsoft.com/office/2007/relationships/hdphoto" Target="../media/hdphoto6.wdp"/><Relationship Id="rId4" Type="http://schemas.openxmlformats.org/officeDocument/2006/relationships/image" Target="../media/image112.png"/><Relationship Id="rId9" Type="http://schemas.openxmlformats.org/officeDocument/2006/relationships/image" Target="../media/image115.png"/></Relationships>
</file>

<file path=ppt/slideLayouts/_rels/slideLayout2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6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jpeg"/><Relationship Id="rId1" Type="http://schemas.openxmlformats.org/officeDocument/2006/relationships/slideMaster" Target="../slideMasters/slideMaster7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Layouts/_rels/slideLayout2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17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7" Type="http://schemas.openxmlformats.org/officeDocument/2006/relationships/image" Target="../media/image110.png"/><Relationship Id="rId2" Type="http://schemas.openxmlformats.org/officeDocument/2006/relationships/image" Target="../media/image117.jpeg"/><Relationship Id="rId1" Type="http://schemas.openxmlformats.org/officeDocument/2006/relationships/slideMaster" Target="../slideMasters/slideMaster7.xml"/><Relationship Id="rId6" Type="http://schemas.openxmlformats.org/officeDocument/2006/relationships/image" Target="../media/image109.png"/><Relationship Id="rId5" Type="http://schemas.openxmlformats.org/officeDocument/2006/relationships/image" Target="../media/image118.png"/><Relationship Id="rId4" Type="http://schemas.openxmlformats.org/officeDocument/2006/relationships/image" Target="../media/image108.png"/></Relationships>
</file>

<file path=ppt/slideLayouts/_rels/slideLayout2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0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1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53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54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55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5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56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7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28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57.jpe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5.png"/></Relationships>
</file>

<file path=ppt/slideLayouts/_rels/slideLayout26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themeOverride" Target="../theme/themeOverride4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Master" Target="../slideMasters/slideMaster8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8.xml"/></Relationships>
</file>

<file path=ppt/slideLayouts/_rels/slideLayout27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themeOverride" Target="../theme/themeOverride5.xml"/></Relationships>
</file>

<file path=ppt/slideLayouts/_rels/slideLayout2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Master" Target="../slideMasters/slideMaster8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9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Layouts/_rels/slideLayout2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9.xml"/></Relationships>
</file>

<file path=ppt/slideLayouts/_rels/slideLayout2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9.xml"/></Relationships>
</file>

<file path=ppt/slideLayouts/_rels/slideLayout2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9.xml"/></Relationships>
</file>

<file path=ppt/slideLayouts/_rels/slideLayout2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9.xml"/></Relationships>
</file>

<file path=ppt/slideLayouts/_rels/slideLayout2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9.xml"/></Relationships>
</file>

<file path=ppt/slideLayouts/_rels/slideLayout2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9.xml"/></Relationships>
</file>

<file path=ppt/slideLayouts/_rels/slideLayout2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9.xml"/></Relationships>
</file>

<file path=ppt/slideLayouts/_rels/slideLayout2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9.xml"/></Relationships>
</file>

<file path=ppt/slideLayouts/_rels/slideLayout2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9.xml"/></Relationships>
</file>

<file path=ppt/slideLayouts/_rels/slideLayout2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9.xml"/></Relationships>
</file>

<file path=ppt/slideLayouts/_rels/slideLayout2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9.xml"/></Relationships>
</file>

<file path=ppt/slideLayouts/_rels/slideLayout2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9.xml"/></Relationships>
</file>

<file path=ppt/slideLayouts/_rels/slideLayout2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Master" Target="../slideMasters/slideMaster9.xml"/></Relationships>
</file>

<file path=ppt/slideLayouts/_rels/slideLayout2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Master" Target="../slideMasters/slideMaster9.xml"/></Relationships>
</file>

<file path=ppt/slideLayouts/_rels/slideLayout2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9.xml"/></Relationships>
</file>

<file path=ppt/slideLayouts/_rels/slideLayout2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Master" Target="../slideMasters/slideMaster9.xml"/></Relationships>
</file>

<file path=ppt/slideLayouts/_rels/slideLayout2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9.xml"/></Relationships>
</file>

<file path=ppt/slideLayouts/_rels/slideLayout2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9.xml"/></Relationships>
</file>

<file path=ppt/slideLayouts/_rels/slideLayout2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9.xml"/></Relationships>
</file>

<file path=ppt/slideLayouts/_rels/slideLayout3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9.xml"/></Relationships>
</file>

<file path=ppt/slideLayouts/_rels/slideLayout3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9.xml"/></Relationships>
</file>

<file path=ppt/slideLayouts/_rels/slideLayout3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9.xml"/></Relationships>
</file>

<file path=ppt/slideLayouts/_rels/slideLayout3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Atividade_Voc&#234;%20Ensina/Atividade_Voc&#234;%20Ensina.pptx" TargetMode="External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34.png"/></Relationships>
</file>

<file path=ppt/slideLayouts/_rels/slideLayout3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9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9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Master" Target="../slideMasters/slideMaster9.xml"/></Relationships>
</file>

<file path=ppt/slideLayouts/_rels/slideLayout3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Master" Target="../slideMasters/slideMaster9.xml"/></Relationships>
</file>

<file path=ppt/slideLayouts/_rels/slideLayout3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9.xml"/></Relationships>
</file>

<file path=ppt/slideLayouts/_rels/slideLayout3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9.xml"/></Relationships>
</file>

<file path=ppt/slideLayouts/_rels/slideLayout312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9.xml"/><Relationship Id="rId10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30.png"/></Relationships>
</file>

<file path=ppt/slideLayouts/_rels/slideLayout313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41.png"/><Relationship Id="rId4" Type="http://schemas.openxmlformats.org/officeDocument/2006/relationships/hyperlink" Target="M&#243;dulos%20de%20Prateleira/INTEGRA&#199;&#195;O/Institucional/Institucional.pptx" TargetMode="External"/><Relationship Id="rId9" Type="http://schemas.openxmlformats.org/officeDocument/2006/relationships/image" Target="../media/image42.png"/></Relationships>
</file>

<file path=ppt/slideLayouts/_rels/slideLayout314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9.xml"/><Relationship Id="rId10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30.png"/></Relationships>
</file>

<file path=ppt/slideLayouts/_rels/slideLayout315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INTEGRA&#199;&#195;O/Institucional/Institucional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41.png"/><Relationship Id="rId9" Type="http://schemas.openxmlformats.org/officeDocument/2006/relationships/image" Target="../media/image42.png"/></Relationships>
</file>

<file path=ppt/slideLayouts/_rels/slideLayout316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M&#243;dulos%20de%20Prateleira/CANAIS%20DE%20ATENDIMENTO/Canais%20de%20Atendimento_N1/Canais%20de%20Atendimento_N1.pptx" TargetMode="External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9.xml"/><Relationship Id="rId4" Type="http://schemas.openxmlformats.org/officeDocument/2006/relationships/image" Target="../media/image41.png"/><Relationship Id="rId9" Type="http://schemas.openxmlformats.org/officeDocument/2006/relationships/image" Target="../media/image42.png"/></Relationships>
</file>

<file path=ppt/slideLayouts/_rels/slideLayout3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9.xml"/></Relationships>
</file>

<file path=ppt/slideLayouts/_rels/slideLayout3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9.xml"/></Relationships>
</file>

<file path=ppt/slideLayouts/_rels/slideLayout3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9.xml"/></Relationships>
</file>

<file path=ppt/slideLayouts/_rels/slideLayout3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9.xml"/></Relationships>
</file>

<file path=ppt/slideLayouts/_rels/slideLayout3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9.xml"/></Relationships>
</file>

<file path=ppt/slideLayouts/_rels/slideLayout3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9.xml"/></Relationships>
</file>

<file path=ppt/slideLayouts/_rels/slideLayout3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7" Type="http://schemas.openxmlformats.org/officeDocument/2006/relationships/image" Target="NULL"/><Relationship Id="rId2" Type="http://schemas.openxmlformats.org/officeDocument/2006/relationships/image" Target="../media/image50.jpe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Layouts/_rels/slideLayout3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9.xml"/></Relationships>
</file>

<file path=ppt/slideLayouts/_rels/slideLayout3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9.xml"/></Relationships>
</file>

<file path=ppt/slideLayouts/_rels/slideLayout3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9.xml"/></Relationships>
</file>

<file path=ppt/slideLayouts/_rels/slideLayout3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9.xml"/></Relationships>
</file>

<file path=ppt/slideLayouts/_rels/slideLayout3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9.xml"/></Relationships>
</file>

<file path=ppt/slideLayouts/_rels/slideLayout3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29.png"/><Relationship Id="rId7" Type="http://schemas.openxmlformats.org/officeDocument/2006/relationships/image" Target="../media/image60.jpeg"/><Relationship Id="rId2" Type="http://schemas.openxmlformats.org/officeDocument/2006/relationships/image" Target="../media/image56.jpeg"/><Relationship Id="rId1" Type="http://schemas.openxmlformats.org/officeDocument/2006/relationships/slideMaster" Target="../slideMasters/slideMaster9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10" Type="http://schemas.microsoft.com/office/2007/relationships/hdphoto" Target="../media/hdphoto2.wdp"/><Relationship Id="rId4" Type="http://schemas.openxmlformats.org/officeDocument/2006/relationships/image" Target="../media/image57.jpeg"/><Relationship Id="rId9" Type="http://schemas.openxmlformats.org/officeDocument/2006/relationships/image" Target="../media/image62.png"/></Relationships>
</file>

<file path=ppt/slideLayouts/_rels/slideLayout3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Master" Target="../slideMasters/slideMaster9.xml"/></Relationships>
</file>

<file path=ppt/slideLayouts/_rels/slideLayout3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4.jp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Layouts/_rels/slideLayout3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7.jpg"/><Relationship Id="rId1" Type="http://schemas.openxmlformats.org/officeDocument/2006/relationships/slideMaster" Target="../slideMasters/slideMaster9.xml"/></Relationships>
</file>

<file path=ppt/slideLayouts/_rels/slideLayout3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8.jpeg"/><Relationship Id="rId1" Type="http://schemas.openxmlformats.org/officeDocument/2006/relationships/slideMaster" Target="../slideMasters/slideMaster9.xml"/><Relationship Id="rId5" Type="http://schemas.openxmlformats.org/officeDocument/2006/relationships/image" Target="../media/image70.png"/><Relationship Id="rId4" Type="http://schemas.openxmlformats.org/officeDocument/2006/relationships/image" Target="../media/image69.jpeg"/></Relationships>
</file>

<file path=ppt/slideLayouts/_rels/slideLayout3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Master" Target="../slideMasters/slideMaster9.xml"/></Relationships>
</file>

<file path=ppt/slideLayouts/_rels/slideLayout3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Master" Target="../slideMasters/slideMaster9.xml"/></Relationships>
</file>

<file path=ppt/slideLayouts/_rels/slideLayout3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Master" Target="../slideMasters/slideMaster9.xml"/></Relationships>
</file>

<file path=ppt/slideLayouts/_rels/slideLayout3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Master" Target="../slideMasters/slideMaster9.xml"/></Relationships>
</file>

<file path=ppt/slideLayouts/_rels/slideLayout3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Master" Target="../slideMasters/slideMaster9.xml"/></Relationships>
</file>

<file path=ppt/slideLayouts/_rels/slideLayout3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Master" Target="../slideMasters/slideMaster9.xml"/></Relationships>
</file>

<file path=ppt/slideLayouts/_rels/slideLayout3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Master" Target="../slideMasters/slideMaster9.xml"/></Relationships>
</file>

<file path=ppt/slideLayouts/_rels/slideLayout3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Master" Target="../slideMasters/slideMaster9.xml"/></Relationships>
</file>

<file path=ppt/slideLayouts/_rels/slideLayout3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Master" Target="../slideMasters/slideMaster9.xml"/></Relationships>
</file>

<file path=ppt/slideLayouts/_rels/slideLayout3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Master" Target="../slideMasters/slideMaster9.xml"/></Relationships>
</file>

<file path=ppt/slideLayouts/_rels/slideLayout3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Master" Target="../slideMasters/slideMaster9.xml"/></Relationships>
</file>

<file path=ppt/slideLayouts/_rels/slideLayout3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Master" Target="../slideMasters/slideMaster9.xml"/></Relationships>
</file>

<file path=ppt/slideLayouts/_rels/slideLayout3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9.xml"/></Relationships>
</file>

<file path=ppt/slideLayouts/_rels/slideLayout3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9.xml"/></Relationships>
</file>

<file path=ppt/slideLayouts/_rels/slideLayout3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Master" Target="../slideMasters/slideMaster9.xml"/></Relationships>
</file>

<file path=ppt/slideLayouts/_rels/slideLayout3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Master" Target="../slideMasters/slideMaster9.xml"/></Relationships>
</file>

<file path=ppt/slideLayouts/_rels/slideLayout3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Master" Target="../slideMasters/slideMaster9.xml"/></Relationships>
</file>

<file path=ppt/slideLayouts/_rels/slideLayout3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Master" Target="../slideMasters/slideMaster9.xml"/></Relationships>
</file>

<file path=ppt/slideLayouts/_rels/slideLayout3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9.xml"/></Relationships>
</file>

<file path=ppt/slideLayouts/_rels/slideLayout3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9.xml"/></Relationships>
</file>

<file path=ppt/slideLayouts/_rels/slideLayout3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Master" Target="../slideMasters/slideMaster9.xml"/></Relationships>
</file>

<file path=ppt/slideLayouts/_rels/slideLayout3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9.xml"/></Relationships>
</file>

<file path=ppt/slideLayouts/_rels/slideLayout3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9.xml"/></Relationships>
</file>

<file path=ppt/slideLayouts/_rels/slideLayout3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9.xml"/></Relationships>
</file>

<file path=ppt/slideLayouts/_rels/slideLayout3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9.xml"/></Relationships>
</file>

<file path=ppt/slideLayouts/_rels/slideLayout3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jpg"/><Relationship Id="rId1" Type="http://schemas.openxmlformats.org/officeDocument/2006/relationships/slideMaster" Target="../slideMasters/slideMaster9.xml"/><Relationship Id="rId4" Type="http://schemas.openxmlformats.org/officeDocument/2006/relationships/image" Target="NULL"/></Relationships>
</file>

<file path=ppt/slideLayouts/_rels/slideLayout3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9.xml"/><Relationship Id="rId9" Type="http://schemas.openxmlformats.org/officeDocument/2006/relationships/image" Target="NULL"/></Relationships>
</file>

<file path=ppt/slideLayouts/_rels/slideLayout3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NULL"/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9.xml"/></Relationships>
</file>

<file path=ppt/slideLayouts/_rels/slideLayout3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9.xml"/></Relationships>
</file>

<file path=ppt/slideLayouts/_rels/slideLayout3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9.xml"/></Relationships>
</file>

<file path=ppt/slideLayouts/_rels/slideLayout3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9.xml"/></Relationships>
</file>

<file path=ppt/slideLayouts/_rels/slideLayout3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Master" Target="../slideMasters/slideMaster9.xml"/></Relationships>
</file>

<file path=ppt/slideLayouts/_rels/slideLayout3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Master" Target="../slideMasters/slideMaster9.xml"/></Relationships>
</file>

<file path=ppt/slideLayouts/_rels/slideLayout3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Master" Target="../slideMasters/slideMaster9.xml"/></Relationships>
</file>

<file path=ppt/slideLayouts/_rels/slideLayout3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Master" Target="../slideMasters/slideMaster9.xml"/></Relationships>
</file>

<file path=ppt/slideLayouts/_rels/slideLayout3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Master" Target="../slideMasters/slideMaster9.xml"/></Relationships>
</file>

<file path=ppt/slideLayouts/_rels/slideLayout3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Master" Target="../slideMasters/slideMaster9.xml"/></Relationships>
</file>

<file path=ppt/slideLayouts/_rels/slideLayout371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94.png"/><Relationship Id="rId7" Type="http://schemas.openxmlformats.org/officeDocument/2006/relationships/image" Target="../media/image96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9.xml"/><Relationship Id="rId6" Type="http://schemas.openxmlformats.org/officeDocument/2006/relationships/image" Target="NULL"/><Relationship Id="rId5" Type="http://schemas.openxmlformats.org/officeDocument/2006/relationships/image" Target="../media/image95.png"/><Relationship Id="rId10" Type="http://schemas.openxmlformats.org/officeDocument/2006/relationships/image" Target="NULL"/><Relationship Id="rId4" Type="http://schemas.openxmlformats.org/officeDocument/2006/relationships/image" Target="NULL"/><Relationship Id="rId9" Type="http://schemas.openxmlformats.org/officeDocument/2006/relationships/image" Target="../media/image97.png"/></Relationships>
</file>

<file path=ppt/slideLayouts/_rels/slideLayout3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Master" Target="../slideMasters/slideMaster9.xml"/></Relationships>
</file>

<file path=ppt/slideLayouts/_rels/slideLayout3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Master" Target="../slideMasters/slideMaster9.xml"/></Relationships>
</file>

<file path=ppt/slideLayouts/_rels/slideLayout3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png"/><Relationship Id="rId1" Type="http://schemas.openxmlformats.org/officeDocument/2006/relationships/slideMaster" Target="../slideMasters/slideMaster9.xml"/></Relationships>
</file>

<file path=ppt/slideLayouts/_rels/slideLayout3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10.xml"/></Relationships>
</file>

<file path=ppt/slideLayouts/_rels/slideLayout3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g"/><Relationship Id="rId1" Type="http://schemas.openxmlformats.org/officeDocument/2006/relationships/slideMaster" Target="../slideMasters/slideMaster10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Master" Target="../slideMasters/slideMaster10.xml"/></Relationships>
</file>

<file path=ppt/slideLayouts/_rels/slideLayout3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Master" Target="../slideMasters/slideMaster10.xml"/></Relationships>
</file>

<file path=ppt/slideLayouts/_rels/slideLayout3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0.xml"/><Relationship Id="rId4" Type="http://schemas.microsoft.com/office/2007/relationships/hdphoto" Target="../media/hdphoto1.wdp"/></Relationships>
</file>

<file path=ppt/slideLayouts/_rels/slideLayout3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Master" Target="../slideMasters/slideMaster10.xml"/></Relationships>
</file>

<file path=ppt/slideLayouts/_rels/slideLayout3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g"/><Relationship Id="rId1" Type="http://schemas.openxmlformats.org/officeDocument/2006/relationships/slideMaster" Target="../slideMasters/slideMaster10.xml"/></Relationships>
</file>

<file path=ppt/slideLayouts/_rels/slideLayout3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g"/><Relationship Id="rId1" Type="http://schemas.openxmlformats.org/officeDocument/2006/relationships/slideMaster" Target="../slideMasters/slideMaster10.xml"/></Relationships>
</file>

<file path=ppt/slideLayouts/_rels/slideLayout3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Master" Target="../slideMasters/slideMaster10.xml"/></Relationships>
</file>

<file path=ppt/slideLayouts/_rels/slideLayout3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g"/><Relationship Id="rId1" Type="http://schemas.openxmlformats.org/officeDocument/2006/relationships/slideMaster" Target="../slideMasters/slideMaster10.xml"/></Relationships>
</file>

<file path=ppt/slideLayouts/_rels/slideLayout3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62.jpg"/><Relationship Id="rId1" Type="http://schemas.openxmlformats.org/officeDocument/2006/relationships/slideMaster" Target="../slideMasters/slideMaster10.xml"/><Relationship Id="rId4" Type="http://schemas.microsoft.com/office/2007/relationships/hdphoto" Target="../media/hdphoto1.wdp"/></Relationships>
</file>

<file path=ppt/slideLayouts/_rels/slideLayout3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Master" Target="../slideMasters/slideMaster10.xml"/></Relationships>
</file>

<file path=ppt/slideLayouts/_rels/slideLayout3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png"/><Relationship Id="rId1" Type="http://schemas.openxmlformats.org/officeDocument/2006/relationships/slideMaster" Target="../slideMasters/slideMaster10.xml"/></Relationships>
</file>

<file path=ppt/slideLayouts/_rels/slideLayout3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g"/><Relationship Id="rId1" Type="http://schemas.openxmlformats.org/officeDocument/2006/relationships/slideMaster" Target="../slideMasters/slideMaster10.xml"/></Relationships>
</file>

<file path=ppt/slideLayouts/_rels/slideLayout3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g"/><Relationship Id="rId1" Type="http://schemas.openxmlformats.org/officeDocument/2006/relationships/slideMaster" Target="../slideMasters/slideMaster10.xml"/></Relationships>
</file>

<file path=ppt/slideLayouts/_rels/slideLayout3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0.xml"/><Relationship Id="rId4" Type="http://schemas.microsoft.com/office/2007/relationships/hdphoto" Target="../media/hdphoto1.wdp"/></Relationships>
</file>

<file path=ppt/slideLayouts/_rels/slideLayout4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png"/><Relationship Id="rId1" Type="http://schemas.openxmlformats.org/officeDocument/2006/relationships/slideMaster" Target="../slideMasters/slideMaster10.xml"/></Relationships>
</file>

<file path=ppt/slideLayouts/_rels/slideLayout4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1.xml"/><Relationship Id="rId4" Type="http://schemas.openxmlformats.org/officeDocument/2006/relationships/image" Target="../media/image165.png"/></Relationships>
</file>

<file path=ppt/slideLayouts/_rels/slideLayout4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1.xml"/></Relationships>
</file>

<file path=ppt/slideLayouts/_rels/slideLayout4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png"/><Relationship Id="rId1" Type="http://schemas.openxmlformats.org/officeDocument/2006/relationships/slideMaster" Target="../slideMasters/slideMaster11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1.xml"/><Relationship Id="rId1" Type="http://schemas.openxmlformats.org/officeDocument/2006/relationships/themeOverride" Target="../theme/themeOverride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3108946" y="3578551"/>
            <a:ext cx="6035054" cy="129745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Espaço Reservado para Texto 11"/>
          <p:cNvSpPr>
            <a:spLocks noGrp="1"/>
          </p:cNvSpPr>
          <p:nvPr>
            <p:ph type="body" sz="quarter" idx="10" hasCustomPrompt="1"/>
          </p:nvPr>
        </p:nvSpPr>
        <p:spPr>
          <a:xfrm>
            <a:off x="3203575" y="3651622"/>
            <a:ext cx="5761038" cy="2889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2pPr>
            <a:lvl3pPr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3pPr>
            <a:lvl4pPr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4pPr>
            <a:lvl5pPr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 smtClean="0"/>
              <a:t>Clique para editar o título mestre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1"/>
          </p:nvPr>
        </p:nvSpPr>
        <p:spPr>
          <a:xfrm>
            <a:off x="3203575" y="4011985"/>
            <a:ext cx="5791200" cy="7921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  <a:lvl2pPr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2pPr>
            <a:lvl3pPr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3pPr>
            <a:lvl4pPr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4pPr>
            <a:lvl5pPr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defRPr>
            </a:lvl5pPr>
          </a:lstStyle>
          <a:p>
            <a:pPr lvl="0"/>
            <a:r>
              <a:rPr lang="pt-BR" dirty="0" smtClean="0"/>
              <a:t>Clique para editar o texto mestre</a:t>
            </a:r>
          </a:p>
        </p:txBody>
      </p:sp>
      <p:pic>
        <p:nvPicPr>
          <p:cNvPr id="6" name="Picture 10" descr="ap_claro brasil vertical_v7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891769"/>
            <a:ext cx="2385698" cy="168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257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o 3"/>
          <p:cNvGrpSpPr/>
          <p:nvPr userDrawn="1"/>
        </p:nvGrpSpPr>
        <p:grpSpPr>
          <a:xfrm>
            <a:off x="0" y="0"/>
            <a:ext cx="2771800" cy="5143500"/>
            <a:chOff x="0" y="0"/>
            <a:chExt cx="2771800" cy="5143500"/>
          </a:xfrm>
        </p:grpSpPr>
        <p:sp>
          <p:nvSpPr>
            <p:cNvPr id="5" name="Retângulo 4"/>
            <p:cNvSpPr/>
            <p:nvPr/>
          </p:nvSpPr>
          <p:spPr>
            <a:xfrm>
              <a:off x="179512" y="0"/>
              <a:ext cx="2592288" cy="514350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grpSp>
          <p:nvGrpSpPr>
            <p:cNvPr id="6" name="Grupo 5"/>
            <p:cNvGrpSpPr/>
            <p:nvPr userDrawn="1"/>
          </p:nvGrpSpPr>
          <p:grpSpPr>
            <a:xfrm>
              <a:off x="0" y="0"/>
              <a:ext cx="323528" cy="5143500"/>
              <a:chOff x="0" y="0"/>
              <a:chExt cx="323528" cy="5143500"/>
            </a:xfrm>
          </p:grpSpPr>
          <p:sp>
            <p:nvSpPr>
              <p:cNvPr id="7" name="Retângulo 6"/>
              <p:cNvSpPr/>
              <p:nvPr/>
            </p:nvSpPr>
            <p:spPr>
              <a:xfrm>
                <a:off x="0" y="0"/>
                <a:ext cx="179512" cy="5143500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  <p:sp>
            <p:nvSpPr>
              <p:cNvPr id="8" name="Triângulo isósceles 7"/>
              <p:cNvSpPr/>
              <p:nvPr/>
            </p:nvSpPr>
            <p:spPr>
              <a:xfrm rot="5400000">
                <a:off x="90221" y="1029714"/>
                <a:ext cx="250589" cy="216024"/>
              </a:xfrm>
              <a:prstGeom prst="triangle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</p:grpSp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467544" y="291877"/>
            <a:ext cx="2088232" cy="129614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 smtClean="0"/>
              <a:t>Clique para editar o título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467544" y="1660029"/>
            <a:ext cx="2088232" cy="32403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1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 smtClean="0"/>
              <a:t>Clique para editar o texto</a:t>
            </a:r>
          </a:p>
        </p:txBody>
      </p:sp>
      <p:pic>
        <p:nvPicPr>
          <p:cNvPr id="10" name="Picture 10" descr="ap_claro brasil vertical_v7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291830"/>
            <a:ext cx="2385698" cy="168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560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o 2"/>
          <p:cNvGrpSpPr/>
          <p:nvPr userDrawn="1"/>
        </p:nvGrpSpPr>
        <p:grpSpPr>
          <a:xfrm>
            <a:off x="179512" y="-1"/>
            <a:ext cx="2592288" cy="5143502"/>
            <a:chOff x="179512" y="-1"/>
            <a:chExt cx="2592288" cy="5143502"/>
          </a:xfrm>
        </p:grpSpPr>
        <p:sp>
          <p:nvSpPr>
            <p:cNvPr id="4" name="Retângulo 3"/>
            <p:cNvSpPr/>
            <p:nvPr/>
          </p:nvSpPr>
          <p:spPr>
            <a:xfrm>
              <a:off x="179512" y="-1"/>
              <a:ext cx="2592288" cy="4731991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5" name="Retângulo 4"/>
            <p:cNvSpPr/>
            <p:nvPr/>
          </p:nvSpPr>
          <p:spPr>
            <a:xfrm>
              <a:off x="179512" y="4731991"/>
              <a:ext cx="2592288" cy="41151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6" name="Grupo 5"/>
          <p:cNvGrpSpPr/>
          <p:nvPr userDrawn="1"/>
        </p:nvGrpSpPr>
        <p:grpSpPr>
          <a:xfrm>
            <a:off x="179512" y="2509798"/>
            <a:ext cx="2592288" cy="2222192"/>
            <a:chOff x="179512" y="2509798"/>
            <a:chExt cx="2592288" cy="2222192"/>
          </a:xfrm>
        </p:grpSpPr>
        <p:sp>
          <p:nvSpPr>
            <p:cNvPr id="7" name="Retângulo 6"/>
            <p:cNvSpPr/>
            <p:nvPr/>
          </p:nvSpPr>
          <p:spPr>
            <a:xfrm>
              <a:off x="179512" y="2544071"/>
              <a:ext cx="2592288" cy="218791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8" name="Triângulo isósceles 7"/>
            <p:cNvSpPr/>
            <p:nvPr/>
          </p:nvSpPr>
          <p:spPr>
            <a:xfrm rot="10800000">
              <a:off x="1385380" y="2509798"/>
              <a:ext cx="250589" cy="216024"/>
            </a:xfrm>
            <a:prstGeom prst="triangl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cxnSp>
        <p:nvCxnSpPr>
          <p:cNvPr id="23" name="Straight Connector 86"/>
          <p:cNvCxnSpPr/>
          <p:nvPr userDrawn="1"/>
        </p:nvCxnSpPr>
        <p:spPr>
          <a:xfrm>
            <a:off x="1526456" y="3195073"/>
            <a:ext cx="0" cy="784314"/>
          </a:xfrm>
          <a:prstGeom prst="line">
            <a:avLst/>
          </a:prstGeom>
          <a:ln>
            <a:solidFill>
              <a:srgbClr val="384A5B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spaço Reservado para Imagem 11"/>
          <p:cNvSpPr>
            <a:spLocks noGrp="1"/>
          </p:cNvSpPr>
          <p:nvPr>
            <p:ph type="pic" sz="quarter" idx="23" hasCustomPrompt="1"/>
          </p:nvPr>
        </p:nvSpPr>
        <p:spPr>
          <a:xfrm>
            <a:off x="395536" y="3061966"/>
            <a:ext cx="958845" cy="102195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 smtClean="0"/>
              <a:t>Inserir Imagem</a:t>
            </a:r>
            <a:endParaRPr lang="pt-BR" dirty="0"/>
          </a:p>
        </p:txBody>
      </p:sp>
      <p:sp>
        <p:nvSpPr>
          <p:cNvPr id="30" name="Espaço Reservado para Imagem 11"/>
          <p:cNvSpPr>
            <a:spLocks noGrp="1"/>
          </p:cNvSpPr>
          <p:nvPr>
            <p:ph type="pic" sz="quarter" idx="24" hasCustomPrompt="1"/>
          </p:nvPr>
        </p:nvSpPr>
        <p:spPr>
          <a:xfrm>
            <a:off x="1636721" y="3061966"/>
            <a:ext cx="958845" cy="102195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pt-BR" dirty="0" smtClean="0"/>
              <a:t>Inserir Imagem</a:t>
            </a:r>
            <a:endParaRPr lang="pt-BR" dirty="0"/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467544" y="158181"/>
            <a:ext cx="2088232" cy="68537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 smtClean="0"/>
              <a:t>Clique para editar o título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1"/>
          </p:nvPr>
        </p:nvSpPr>
        <p:spPr>
          <a:xfrm>
            <a:off x="467544" y="915566"/>
            <a:ext cx="2088232" cy="145042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100">
                <a:solidFill>
                  <a:schemeClr val="bg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pPr lvl="0"/>
            <a:r>
              <a:rPr lang="pt-BR" dirty="0" smtClean="0"/>
              <a:t>Clique para editar o texto</a:t>
            </a:r>
          </a:p>
        </p:txBody>
      </p:sp>
      <p:pic>
        <p:nvPicPr>
          <p:cNvPr id="15" name="Picture 10" descr="ap_claro brasil vertical_v7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291830"/>
            <a:ext cx="2385698" cy="168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912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99306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188288" y="0"/>
            <a:ext cx="9163108" cy="51435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7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8028835" y="144023"/>
            <a:ext cx="982125" cy="925038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>
                <a:solidFill>
                  <a:prstClr val="white"/>
                </a:solidFill>
              </a:endParaRPr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>
                <a:solidFill>
                  <a:prstClr val="white"/>
                </a:solidFill>
              </a:endParaRPr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19108" y="-127924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6240958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xmlns="" id="{1920044B-408F-470D-976B-E50557CAEB0F}"/>
              </a:ext>
            </a:extLst>
          </p:cNvPr>
          <p:cNvSpPr txBox="1"/>
          <p:nvPr userDrawn="1"/>
        </p:nvSpPr>
        <p:spPr>
          <a:xfrm>
            <a:off x="264449" y="1804010"/>
            <a:ext cx="148612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350" cap="all" dirty="0"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xmlns="" id="{287DA75F-C08A-44F8-929F-4CBD725B7437}"/>
              </a:ext>
            </a:extLst>
          </p:cNvPr>
          <p:cNvSpPr/>
          <p:nvPr userDrawn="1"/>
        </p:nvSpPr>
        <p:spPr>
          <a:xfrm>
            <a:off x="313765" y="2480311"/>
            <a:ext cx="1939985" cy="1001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id-ID" sz="788" i="0" dirty="0">
                <a:solidFill>
                  <a:schemeClr val="bg1"/>
                </a:solidFill>
                <a:effectLst/>
                <a:latin typeface="+mj-lt"/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  <a:endParaRPr lang="id-ID" sz="788" dirty="0">
              <a:solidFill>
                <a:schemeClr val="bg1"/>
              </a:solidFill>
              <a:latin typeface="+mj-lt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xmlns="" id="{80942AF2-532B-4621-A1DA-614217187446}"/>
              </a:ext>
            </a:extLst>
          </p:cNvPr>
          <p:cNvCxnSpPr/>
          <p:nvPr userDrawn="1"/>
        </p:nvCxnSpPr>
        <p:spPr>
          <a:xfrm>
            <a:off x="356239" y="2388345"/>
            <a:ext cx="586485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xmlns="" id="{4CF5A59F-5B8D-41A7-A971-94B34BE1239D}"/>
              </a:ext>
            </a:extLst>
          </p:cNvPr>
          <p:cNvSpPr txBox="1"/>
          <p:nvPr userDrawn="1"/>
        </p:nvSpPr>
        <p:spPr>
          <a:xfrm>
            <a:off x="278644" y="361156"/>
            <a:ext cx="3770009" cy="1041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74"/>
              </a:lnSpc>
            </a:pPr>
            <a:r>
              <a:rPr lang="pt-BR" sz="3374" b="1" dirty="0">
                <a:solidFill>
                  <a:schemeClr val="bg1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xmlns="" id="{A7207A87-9C1F-4316-9635-CA6105694F47}"/>
              </a:ext>
            </a:extLst>
          </p:cNvPr>
          <p:cNvSpPr txBox="1"/>
          <p:nvPr userDrawn="1"/>
        </p:nvSpPr>
        <p:spPr>
          <a:xfrm>
            <a:off x="263050" y="1358843"/>
            <a:ext cx="4294577" cy="415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99" dirty="0">
                <a:solidFill>
                  <a:schemeClr val="bg1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xmlns="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8192567" y="163318"/>
            <a:ext cx="884883" cy="644690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xmlns="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72511" cy="5155806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2844091" y="1973451"/>
            <a:ext cx="3457148" cy="99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89"/>
            <a:r>
              <a:rPr lang="pt-BR" sz="2924" b="1" spc="83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913989"/>
            <a:r>
              <a:rPr lang="pt-BR" sz="2924" spc="83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  <a:endParaRPr lang="pt-BR" sz="2924" spc="83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2735913" y="1973452"/>
            <a:ext cx="0" cy="113751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xmlns="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413051" y="1580522"/>
            <a:ext cx="2292366" cy="180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55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m 26" descr="Uma imagem contendo pessoa, homem, mantendo, em pé&#10;&#10;Descrição gerada automaticamente">
            <a:extLst>
              <a:ext uri="{FF2B5EF4-FFF2-40B4-BE49-F238E27FC236}">
                <a16:creationId xmlns:a16="http://schemas.microsoft.com/office/drawing/2014/main" xmlns="" id="{6211E5BA-89C3-4FFA-9D49-B46C377A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51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52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53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22718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:a16="http://schemas.microsoft.com/office/drawing/2014/main" xmlns="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76122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homem, em pé, mantendo&#10;&#10;Descrição gerada automaticamente">
            <a:extLst>
              <a:ext uri="{FF2B5EF4-FFF2-40B4-BE49-F238E27FC236}">
                <a16:creationId xmlns:a16="http://schemas.microsoft.com/office/drawing/2014/main" xmlns="" id="{2324C5C5-62DA-4C10-916A-22645C9F7D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40079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homem, ao ar livre, céu&#10;&#10;Descrição gerada automaticamente">
            <a:extLst>
              <a:ext uri="{FF2B5EF4-FFF2-40B4-BE49-F238E27FC236}">
                <a16:creationId xmlns:a16="http://schemas.microsoft.com/office/drawing/2014/main" xmlns="" id="{6C72DD87-196C-432E-AD1C-78916E4A2F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793782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xmlns="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196362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interior, parede, mantendo&#10;&#10;Descrição gerada automaticamente">
            <a:extLst>
              <a:ext uri="{FF2B5EF4-FFF2-40B4-BE49-F238E27FC236}">
                <a16:creationId xmlns:a16="http://schemas.microsoft.com/office/drawing/2014/main" xmlns="" id="{0892165D-19AB-4EAA-810F-086F38AAF8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10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8433495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em pé, pessoa, interior, mulher&#10;&#10;Descrição gerada automaticamente">
            <a:extLst>
              <a:ext uri="{FF2B5EF4-FFF2-40B4-BE49-F238E27FC236}">
                <a16:creationId xmlns:a16="http://schemas.microsoft.com/office/drawing/2014/main" xmlns="" id="{65E50DA3-6539-4F2F-9375-91CEA6929D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0724592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grama&#10;&#10;Descrição gerada automaticamente">
            <a:extLst>
              <a:ext uri="{FF2B5EF4-FFF2-40B4-BE49-F238E27FC236}">
                <a16:creationId xmlns:a16="http://schemas.microsoft.com/office/drawing/2014/main" xmlns="" id="{50F26065-DC54-4E49-9D7A-8F5A0E617C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2648739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52A943DB-F836-4248-94D7-6226B1A410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040377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sentado&#10;&#10;Descrição gerada automaticamente">
            <a:extLst>
              <a:ext uri="{FF2B5EF4-FFF2-40B4-BE49-F238E27FC236}">
                <a16:creationId xmlns:a16="http://schemas.microsoft.com/office/drawing/2014/main" xmlns="" id="{8F976B0F-45B0-49C6-8A1F-D6AB429B1B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3383592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vermelho&#10;&#10;Descrição gerada automaticamente">
            <a:extLst>
              <a:ext uri="{FF2B5EF4-FFF2-40B4-BE49-F238E27FC236}">
                <a16:creationId xmlns:a16="http://schemas.microsoft.com/office/drawing/2014/main" xmlns="" id="{B8CE336D-D26C-42A4-AC53-FB8364F8D4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6587822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12A84CC1-B01E-4E5D-B9C2-4B7C9E8D9D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597767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chão, interior, mantendo, pessoa&#10;&#10;Descrição gerada automaticamente">
            <a:extLst>
              <a:ext uri="{FF2B5EF4-FFF2-40B4-BE49-F238E27FC236}">
                <a16:creationId xmlns:a16="http://schemas.microsoft.com/office/drawing/2014/main" xmlns="" id="{F5BF3589-AC1A-44B0-8AE4-308147161C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8526617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759B598A-3FA8-48A6-8A78-CC545A8261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2963336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interior, chão, pessoa&#10;&#10;Descrição gerada automaticamente">
            <a:extLst>
              <a:ext uri="{FF2B5EF4-FFF2-40B4-BE49-F238E27FC236}">
                <a16:creationId xmlns:a16="http://schemas.microsoft.com/office/drawing/2014/main" xmlns="" id="{442DE31B-1EEA-46C0-8285-1572EEBC4E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4466104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1CF3D55F-F5F7-4F07-87D2-02F8D2D94C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8739989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925706" y="16978"/>
            <a:ext cx="9487144" cy="51435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7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3"/>
          <a:srcRect l="44297" t="44493"/>
          <a:stretch/>
        </p:blipFill>
        <p:spPr>
          <a:xfrm>
            <a:off x="1" y="-74544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631533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345" y="0"/>
            <a:ext cx="7963932" cy="51435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7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3"/>
          <a:srcRect l="44297" t="44493"/>
          <a:stretch/>
        </p:blipFill>
        <p:spPr>
          <a:xfrm>
            <a:off x="-19108" y="-127924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425488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350">
              <a:solidFill>
                <a:schemeClr val="tx1"/>
              </a:solidFill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2309029" y="519998"/>
            <a:ext cx="6475988" cy="2052162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4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1632386" indent="0">
              <a:buNone/>
              <a:defRPr/>
            </a:lvl5pPr>
          </a:lstStyle>
          <a:p>
            <a:pPr lvl="0"/>
            <a:r>
              <a:rPr lang="pt-BR" dirty="0" smtClean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1" y="2500656"/>
            <a:ext cx="2637401" cy="264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0885" y="3238768"/>
            <a:ext cx="2199383" cy="191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08965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tângulo 23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350">
              <a:solidFill>
                <a:schemeClr val="tx1"/>
              </a:solidFill>
            </a:endParaRPr>
          </a:p>
        </p:txBody>
      </p:sp>
      <p:pic>
        <p:nvPicPr>
          <p:cNvPr id="25" name="Imagem 24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3394601" y="0"/>
            <a:ext cx="5751261" cy="5143500"/>
          </a:xfrm>
          <a:prstGeom prst="rect">
            <a:avLst/>
          </a:prstGeom>
        </p:spPr>
      </p:pic>
      <p:grpSp>
        <p:nvGrpSpPr>
          <p:cNvPr id="26" name="Grupo 25"/>
          <p:cNvGrpSpPr/>
          <p:nvPr userDrawn="1"/>
        </p:nvGrpSpPr>
        <p:grpSpPr>
          <a:xfrm>
            <a:off x="-29488" y="1248772"/>
            <a:ext cx="4133684" cy="3982947"/>
            <a:chOff x="-299685" y="261442"/>
            <a:chExt cx="7114971" cy="6858001"/>
          </a:xfrm>
        </p:grpSpPr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0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3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4247923" y="519998"/>
            <a:ext cx="4537094" cy="2052162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35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1632386" indent="0">
              <a:buNone/>
              <a:defRPr/>
            </a:lvl5pPr>
          </a:lstStyle>
          <a:p>
            <a:pPr lvl="0"/>
            <a:r>
              <a:rPr lang="pt-BR" dirty="0" smtClean="0"/>
              <a:t>Clique para inserir o subtítulo.</a:t>
            </a:r>
          </a:p>
        </p:txBody>
      </p:sp>
    </p:spTree>
    <p:extLst>
      <p:ext uri="{BB962C8B-B14F-4D97-AF65-F5344CB8AC3E}">
        <p14:creationId xmlns:p14="http://schemas.microsoft.com/office/powerpoint/2010/main" val="4565802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1" y="0"/>
            <a:ext cx="9154717" cy="5213796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3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3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112131" y="142044"/>
            <a:ext cx="3809022" cy="1477027"/>
          </a:xfrm>
          <a:prstGeom prst="rect">
            <a:avLst/>
          </a:prstGeom>
        </p:spPr>
        <p:txBody>
          <a:bodyPr wrap="square" lIns="91396" tIns="45698" rIns="91396" bIns="45698">
            <a:spAutoFit/>
          </a:bodyPr>
          <a:lstStyle/>
          <a:p>
            <a:pPr algn="r" defTabSz="913989">
              <a:defRPr/>
            </a:pPr>
            <a:r>
              <a:rPr lang="pt-BR" altLang="pt-BR" sz="4499" b="1" kern="1200" dirty="0" smtClean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  <a:endParaRPr lang="pt-BR" altLang="pt-BR" sz="4499" b="1" kern="1200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 defTabSz="913989">
              <a:defRPr/>
            </a:pPr>
            <a:r>
              <a:rPr lang="pt-BR" altLang="pt-BR" sz="4499" b="1" kern="1200" dirty="0" smtClean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07230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1"/>
            <a:ext cx="6961971" cy="5142309"/>
          </a:xfrm>
          <a:prstGeom prst="rect">
            <a:avLst/>
          </a:prstGeom>
        </p:spPr>
      </p:pic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tx1"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4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1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9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112131" y="142044"/>
            <a:ext cx="3809022" cy="1477027"/>
          </a:xfrm>
          <a:prstGeom prst="rect">
            <a:avLst/>
          </a:prstGeom>
        </p:spPr>
        <p:txBody>
          <a:bodyPr wrap="square" lIns="91396" tIns="45698" rIns="91396" bIns="45698">
            <a:spAutoFit/>
          </a:bodyPr>
          <a:lstStyle/>
          <a:p>
            <a:pPr algn="r" defTabSz="913989">
              <a:defRPr/>
            </a:pPr>
            <a:r>
              <a:rPr lang="pt-BR" altLang="pt-BR" sz="4499" b="1" kern="1200" dirty="0" smtClean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  <a:endParaRPr lang="pt-BR" altLang="pt-BR" sz="4499" b="1" kern="1200" dirty="0">
              <a:solidFill>
                <a:srgbClr val="C00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 defTabSz="913989">
              <a:defRPr/>
            </a:pPr>
            <a:r>
              <a:rPr lang="pt-BR" altLang="pt-BR" sz="4499" b="1" kern="1200" dirty="0" smtClean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4499" b="1" dirty="0">
              <a:solidFill>
                <a:srgbClr val="C00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7868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upo 11"/>
          <p:cNvGrpSpPr/>
          <p:nvPr userDrawn="1"/>
        </p:nvGrpSpPr>
        <p:grpSpPr>
          <a:xfrm>
            <a:off x="-23015" y="-91317"/>
            <a:ext cx="9297799" cy="5217813"/>
            <a:chOff x="-30687" y="-121756"/>
            <a:chExt cx="12397065" cy="6957084"/>
          </a:xfrm>
        </p:grpSpPr>
        <p:pic>
          <p:nvPicPr>
            <p:cNvPr id="3" name="Picture 2">
              <a:hlinkClick r:id="rId2" action="ppaction://hlinkpres?slideindex=1&amp;slidetitle="/>
            </p:cNvPr>
            <p:cNvPicPr>
              <a:picLocks noChangeAspect="1" noChangeArrowheads="1"/>
            </p:cNvPicPr>
            <p:nvPr userDrawn="1"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095" r="12353"/>
            <a:stretch/>
          </p:blipFill>
          <p:spPr bwMode="auto">
            <a:xfrm>
              <a:off x="-30687" y="-121756"/>
              <a:ext cx="12397065" cy="69570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" name="Imagem 1"/>
            <p:cNvPicPr>
              <a:picLocks noChangeAspect="1"/>
            </p:cNvPicPr>
            <p:nvPr userDrawn="1"/>
          </p:nvPicPr>
          <p:blipFill rotWithShape="1">
            <a:blip r:embed="rId4"/>
            <a:srcRect t="70384" r="6666" b="3925"/>
            <a:stretch/>
          </p:blipFill>
          <p:spPr>
            <a:xfrm>
              <a:off x="6167845" y="-99392"/>
              <a:ext cx="6048835" cy="3024336"/>
            </a:xfrm>
            <a:prstGeom prst="rect">
              <a:avLst/>
            </a:prstGeom>
          </p:spPr>
        </p:pic>
      </p:grpSp>
      <p:grpSp>
        <p:nvGrpSpPr>
          <p:cNvPr id="13" name="Grupo 12"/>
          <p:cNvGrpSpPr/>
          <p:nvPr userDrawn="1"/>
        </p:nvGrpSpPr>
        <p:grpSpPr>
          <a:xfrm rot="16200000">
            <a:off x="5212207" y="1375752"/>
            <a:ext cx="4133684" cy="3982947"/>
            <a:chOff x="-299685" y="261442"/>
            <a:chExt cx="7114971" cy="6858001"/>
          </a:xfrm>
        </p:grpSpPr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7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upo 3"/>
          <p:cNvGrpSpPr/>
          <p:nvPr userDrawn="1"/>
        </p:nvGrpSpPr>
        <p:grpSpPr>
          <a:xfrm>
            <a:off x="2937397" y="-236562"/>
            <a:ext cx="6279119" cy="3954870"/>
            <a:chOff x="3628497" y="-52290"/>
            <a:chExt cx="8372159" cy="5273159"/>
          </a:xfrm>
        </p:grpSpPr>
        <p:sp>
          <p:nvSpPr>
            <p:cNvPr id="18" name="Rectangle 7">
              <a:extLst>
                <a:ext uri="{FF2B5EF4-FFF2-40B4-BE49-F238E27FC236}">
                  <a16:creationId xmlns="" xmlns:a16="http://schemas.microsoft.com/office/drawing/2014/main" id="{BEA60253-C29E-4FCF-A694-2CFA098AE251}"/>
                </a:ext>
              </a:extLst>
            </p:cNvPr>
            <p:cNvSpPr/>
            <p:nvPr userDrawn="1"/>
          </p:nvSpPr>
          <p:spPr>
            <a:xfrm>
              <a:off x="3628497" y="341259"/>
              <a:ext cx="5078696" cy="2010386"/>
            </a:xfrm>
            <a:prstGeom prst="rect">
              <a:avLst/>
            </a:prstGeom>
          </p:spPr>
          <p:txBody>
            <a:bodyPr wrap="square" lIns="121861" tIns="60931" rIns="121861" bIns="60931">
              <a:spAutoFit/>
            </a:bodyPr>
            <a:lstStyle/>
            <a:p>
              <a:pPr algn="r" defTabSz="913989">
                <a:defRPr/>
              </a:pPr>
              <a:r>
                <a:rPr lang="pt-BR" altLang="pt-BR" sz="4499" b="1" kern="1200" dirty="0" smtClean="0">
                  <a:solidFill>
                    <a:schemeClr val="bg1"/>
                  </a:solidFill>
                  <a:latin typeface="Century Gothic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#VOC</a:t>
              </a:r>
            </a:p>
            <a:p>
              <a:pPr algn="r" defTabSz="913989">
                <a:defRPr/>
              </a:pPr>
              <a:endParaRPr lang="pt-BR" sz="4499" b="1" dirty="0">
                <a:solidFill>
                  <a:schemeClr val="bg1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1" name="Rectangle 7">
              <a:extLst>
                <a:ext uri="{FF2B5EF4-FFF2-40B4-BE49-F238E27FC236}">
                  <a16:creationId xmlns="" xmlns:a16="http://schemas.microsoft.com/office/drawing/2014/main" id="{BEA60253-C29E-4FCF-A694-2CFA098AE251}"/>
                </a:ext>
              </a:extLst>
            </p:cNvPr>
            <p:cNvSpPr/>
            <p:nvPr userDrawn="1"/>
          </p:nvSpPr>
          <p:spPr>
            <a:xfrm>
              <a:off x="4595958" y="-52290"/>
              <a:ext cx="5078696" cy="5273159"/>
            </a:xfrm>
            <a:prstGeom prst="rect">
              <a:avLst/>
            </a:prstGeom>
          </p:spPr>
          <p:txBody>
            <a:bodyPr wrap="square" lIns="121861" tIns="60931" rIns="121861" bIns="60931">
              <a:spAutoFit/>
            </a:bodyPr>
            <a:lstStyle/>
            <a:p>
              <a:pPr algn="r" defTabSz="913989">
                <a:defRPr/>
              </a:pPr>
              <a:r>
                <a:rPr lang="pt-BR" altLang="pt-BR" sz="12450" b="1" kern="1200" dirty="0" smtClean="0">
                  <a:solidFill>
                    <a:schemeClr val="bg1"/>
                  </a:solidFill>
                  <a:latin typeface="Century Gothic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E</a:t>
              </a:r>
            </a:p>
            <a:p>
              <a:pPr algn="r" defTabSz="913989">
                <a:defRPr/>
              </a:pPr>
              <a:endParaRPr lang="pt-BR" sz="12450" b="1" dirty="0">
                <a:solidFill>
                  <a:schemeClr val="bg1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9" name="Rectangle 7">
              <a:extLst>
                <a:ext uri="{FF2B5EF4-FFF2-40B4-BE49-F238E27FC236}">
                  <a16:creationId xmlns="" xmlns:a16="http://schemas.microsoft.com/office/drawing/2014/main" id="{BEA60253-C29E-4FCF-A694-2CFA098AE251}"/>
                </a:ext>
              </a:extLst>
            </p:cNvPr>
            <p:cNvSpPr/>
            <p:nvPr userDrawn="1"/>
          </p:nvSpPr>
          <p:spPr>
            <a:xfrm>
              <a:off x="6921960" y="1262604"/>
              <a:ext cx="5078696" cy="2010386"/>
            </a:xfrm>
            <a:prstGeom prst="rect">
              <a:avLst/>
            </a:prstGeom>
          </p:spPr>
          <p:txBody>
            <a:bodyPr wrap="square" lIns="121861" tIns="60931" rIns="121861" bIns="60931">
              <a:spAutoFit/>
            </a:bodyPr>
            <a:lstStyle/>
            <a:p>
              <a:pPr algn="r" defTabSz="913989">
                <a:defRPr/>
              </a:pPr>
              <a:r>
                <a:rPr lang="pt-BR" altLang="pt-BR" sz="4499" b="1" kern="1200" dirty="0" smtClean="0">
                  <a:solidFill>
                    <a:schemeClr val="bg1"/>
                  </a:solidFill>
                  <a:latin typeface="Century Gothic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NSINA</a:t>
              </a:r>
            </a:p>
            <a:p>
              <a:pPr algn="r" defTabSz="913989">
                <a:defRPr/>
              </a:pPr>
              <a:endParaRPr lang="pt-BR" sz="4499" b="1" dirty="0">
                <a:solidFill>
                  <a:schemeClr val="bg1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87642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1"/>
            <a:ext cx="6961971" cy="5142309"/>
          </a:xfrm>
          <a:prstGeom prst="rect">
            <a:avLst/>
          </a:prstGeom>
        </p:spPr>
      </p:pic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4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1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11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4533463" y="326856"/>
            <a:ext cx="4467644" cy="133857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4049" b="1" dirty="0" smtClean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404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8994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30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3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3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4533463" y="326856"/>
            <a:ext cx="4467644" cy="133857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4049" b="1" dirty="0" smtClean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404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79170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1"/>
            <a:ext cx="6961971" cy="5142309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4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1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3056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0" y="1962657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575" dirty="0"/>
          </a:p>
        </p:txBody>
      </p:sp>
      <p:sp>
        <p:nvSpPr>
          <p:cNvPr id="3" name="Forma Livre: Forma 2">
            <a:extLst>
              <a:ext uri="{FF2B5EF4-FFF2-40B4-BE49-F238E27FC236}">
                <a16:creationId xmlns=""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1976360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575">
              <a:solidFill>
                <a:schemeClr val="tx1"/>
              </a:solidFill>
            </a:endParaRPr>
          </a:p>
        </p:txBody>
      </p:sp>
      <p:sp>
        <p:nvSpPr>
          <p:cNvPr id="4" name="Retângulo 3"/>
          <p:cNvSpPr/>
          <p:nvPr userDrawn="1"/>
        </p:nvSpPr>
        <p:spPr>
          <a:xfrm>
            <a:off x="1115616" y="141480"/>
            <a:ext cx="7128792" cy="11341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</p:spTree>
    <p:extLst>
      <p:ext uri="{BB962C8B-B14F-4D97-AF65-F5344CB8AC3E}">
        <p14:creationId xmlns:p14="http://schemas.microsoft.com/office/powerpoint/2010/main" val="1572083228"/>
      </p:ext>
    </p:extLst>
  </p:cSld>
  <p:clrMapOvr>
    <a:masterClrMapping/>
  </p:clrMapOvr>
  <p:transition spd="med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11" name="Retângulo 10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12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426084" y="68759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3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4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5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  <p:sp>
        <p:nvSpPr>
          <p:cNvPr id="16" name="Título 1"/>
          <p:cNvSpPr txBox="1">
            <a:spLocks/>
          </p:cNvSpPr>
          <p:nvPr userDrawn="1"/>
        </p:nvSpPr>
        <p:spPr>
          <a:xfrm>
            <a:off x="457261" y="2355778"/>
            <a:ext cx="8229481" cy="857051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3899" dirty="0" smtClean="0"/>
              <a:t>Insira o vídeo</a:t>
            </a:r>
            <a:endParaRPr lang="pt-BR" sz="3899" dirty="0"/>
          </a:p>
        </p:txBody>
      </p:sp>
      <p:pic>
        <p:nvPicPr>
          <p:cNvPr id="17" name="Imagem 1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125341"/>
            <a:ext cx="10259518" cy="6009981"/>
          </a:xfrm>
          <a:prstGeom prst="rect">
            <a:avLst/>
          </a:prstGeom>
        </p:spPr>
      </p:pic>
      <p:sp>
        <p:nvSpPr>
          <p:cNvPr id="18" name="Retângulo 17"/>
          <p:cNvSpPr/>
          <p:nvPr userDrawn="1"/>
        </p:nvSpPr>
        <p:spPr>
          <a:xfrm>
            <a:off x="1709311" y="735971"/>
            <a:ext cx="5779394" cy="372555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</p:spTree>
    <p:extLst>
      <p:ext uri="{BB962C8B-B14F-4D97-AF65-F5344CB8AC3E}">
        <p14:creationId xmlns:p14="http://schemas.microsoft.com/office/powerpoint/2010/main" val="9873389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Retângulo 2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5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426084" y="68759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7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8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  <p:sp>
        <p:nvSpPr>
          <p:cNvPr id="9" name="Título 1"/>
          <p:cNvSpPr txBox="1">
            <a:spLocks/>
          </p:cNvSpPr>
          <p:nvPr userDrawn="1"/>
        </p:nvSpPr>
        <p:spPr>
          <a:xfrm>
            <a:off x="457261" y="2355778"/>
            <a:ext cx="8229481" cy="857051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3899" dirty="0" smtClean="0"/>
              <a:t>Insira o vídeo</a:t>
            </a:r>
            <a:endParaRPr lang="pt-BR" sz="3899" dirty="0"/>
          </a:p>
        </p:txBody>
      </p:sp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883317" y="-181918"/>
            <a:ext cx="10645232" cy="6653344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1709311" y="815389"/>
            <a:ext cx="6183805" cy="35631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</p:spTree>
    <p:extLst>
      <p:ext uri="{BB962C8B-B14F-4D97-AF65-F5344CB8AC3E}">
        <p14:creationId xmlns:p14="http://schemas.microsoft.com/office/powerpoint/2010/main" val="34233489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:a16="http://schemas.microsoft.com/office/drawing/2014/main" xmlns="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-1191"/>
            <a:ext cx="9142810" cy="5144692"/>
          </a:xfrm>
          <a:prstGeom prst="rect">
            <a:avLst/>
          </a:prstGeom>
        </p:spPr>
      </p:pic>
      <p:grpSp>
        <p:nvGrpSpPr>
          <p:cNvPr id="14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110224" y="105088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5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6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7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  <p:grpSp>
        <p:nvGrpSpPr>
          <p:cNvPr id="10" name="Agrupar 1">
            <a:extLst>
              <a:ext uri="{FF2B5EF4-FFF2-40B4-BE49-F238E27FC236}">
                <a16:creationId xmlns:a16="http://schemas.microsoft.com/office/drawing/2014/main" xmlns="" id="{01AC5282-E550-4A9D-950E-54987DB4F5E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418605" y="2"/>
            <a:ext cx="8265226" cy="7531558"/>
            <a:chOff x="3206314" y="2106962"/>
            <a:chExt cx="5168953" cy="4751038"/>
          </a:xfrm>
        </p:grpSpPr>
        <p:pic>
          <p:nvPicPr>
            <p:cNvPr id="11" name="Picture 2" descr="Resultado de imagem para holding tablet">
              <a:extLst>
                <a:ext uri="{FF2B5EF4-FFF2-40B4-BE49-F238E27FC236}">
                  <a16:creationId xmlns:a16="http://schemas.microsoft.com/office/drawing/2014/main" xmlns="" id="{4004F6AB-903F-49EB-BCE0-360B3E199D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6314" y="2106962"/>
              <a:ext cx="5168953" cy="4751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xmlns="" id="{EDB21C0B-1118-49E5-A5E4-2DC49C75C8C6}"/>
                </a:ext>
              </a:extLst>
            </p:cNvPr>
            <p:cNvSpPr/>
            <p:nvPr/>
          </p:nvSpPr>
          <p:spPr>
            <a:xfrm>
              <a:off x="4378808" y="2476501"/>
              <a:ext cx="3622191" cy="23876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575" dirty="0"/>
            </a:p>
          </p:txBody>
        </p:sp>
      </p:grpSp>
    </p:spTree>
    <p:extLst>
      <p:ext uri="{BB962C8B-B14F-4D97-AF65-F5344CB8AC3E}">
        <p14:creationId xmlns:p14="http://schemas.microsoft.com/office/powerpoint/2010/main" val="27743073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-19937"/>
            <a:ext cx="10259518" cy="600998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087401" y="1707854"/>
            <a:ext cx="4969199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48022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xmlns="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2" y="3563644"/>
            <a:ext cx="9162457" cy="1579856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204923" y="4119309"/>
            <a:ext cx="1191438" cy="1067497"/>
          </a:xfrm>
          <a:prstGeom prst="rect">
            <a:avLst/>
          </a:prstGeom>
        </p:spPr>
      </p:pic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2620" y="4350508"/>
            <a:ext cx="776045" cy="605096"/>
          </a:xfrm>
          <a:prstGeom prst="rect">
            <a:avLst/>
          </a:prstGeom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96532" y="4489386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6971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Forma Livre: Forma 1">
            <a:extLst>
              <a:ext uri="{FF2B5EF4-FFF2-40B4-BE49-F238E27FC236}">
                <a16:creationId xmlns:a16="http://schemas.microsoft.com/office/drawing/2014/main" xmlns="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-1526293" y="415061"/>
            <a:ext cx="7397109" cy="436737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3"/>
          <a:srcRect b="24339"/>
          <a:stretch/>
        </p:blipFill>
        <p:spPr>
          <a:xfrm>
            <a:off x="204923" y="4119309"/>
            <a:ext cx="1191438" cy="1067497"/>
          </a:xfrm>
          <a:prstGeom prst="rect">
            <a:avLst/>
          </a:prstGeom>
        </p:spPr>
      </p:pic>
      <p:pic>
        <p:nvPicPr>
          <p:cNvPr id="16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2620" y="4350508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96532" y="4489386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60443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H="1" flipV="1">
            <a:off x="-670" y="3458278"/>
            <a:ext cx="9145861" cy="1696058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342824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6746234" y="4084335"/>
            <a:ext cx="1191438" cy="1067497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73004" y="4319206"/>
            <a:ext cx="776045" cy="605096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7216199" y="4492353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9542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xmlns="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>
            <a:off x="2" y="-8091"/>
            <a:ext cx="9162457" cy="1579856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250919" y="-19231"/>
            <a:ext cx="1191438" cy="1067497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1442359" y="4399120"/>
            <a:ext cx="1265723" cy="609367"/>
          </a:xfrm>
          <a:prstGeom prst="rect">
            <a:avLst/>
          </a:prstGeom>
          <a:noFill/>
        </p:spPr>
        <p:txBody>
          <a:bodyPr wrap="square" lIns="91411" tIns="45705" rIns="91411" bIns="45705" rtlCol="0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05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MÓDULO: </a:t>
            </a:r>
          </a:p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05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INTEGRAÇÃO &gt; </a:t>
            </a:r>
            <a:r>
              <a:rPr lang="pt-BR" altLang="pt-BR" sz="1050" b="1" dirty="0" smtClean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Institucional</a:t>
            </a:r>
            <a:endParaRPr lang="pt-BR" altLang="pt-BR" sz="1050" b="1" dirty="0">
              <a:solidFill>
                <a:prstClr val="white"/>
              </a:solidFill>
              <a:latin typeface="Century Gothic" pitchFamily="34" charset="0"/>
              <a:cs typeface="Segoe UI" pitchFamily="34" charset="0"/>
            </a:endParaRPr>
          </a:p>
        </p:txBody>
      </p:sp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58616" y="211969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87005" y="349890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56875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rot="10800000" flipH="1" flipV="1">
            <a:off x="1" y="-1804"/>
            <a:ext cx="9145861" cy="1696058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342824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7434691" y="-1766"/>
            <a:ext cx="1191438" cy="1067497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661460" y="242629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7924751" y="414278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08119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790C31DF-EA52-4211-8878-039E3E982F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16223"/>
            <a:ext cx="9145983" cy="5174754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14895" y="154563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Agrupar 1">
            <a:extLst>
              <a:ext uri="{FF2B5EF4-FFF2-40B4-BE49-F238E27FC236}">
                <a16:creationId xmlns:a16="http://schemas.microsoft.com/office/drawing/2014/main" xmlns="" id="{BADE1850-3F5D-41C8-B939-4D96BFB7BEB1}"/>
              </a:ext>
            </a:extLst>
          </p:cNvPr>
          <p:cNvGrpSpPr/>
          <p:nvPr userDrawn="1"/>
        </p:nvGrpSpPr>
        <p:grpSpPr>
          <a:xfrm>
            <a:off x="402539" y="1113927"/>
            <a:ext cx="365807" cy="365675"/>
            <a:chOff x="536646" y="1602998"/>
            <a:chExt cx="487680" cy="487680"/>
          </a:xfrm>
        </p:grpSpPr>
        <p:sp>
          <p:nvSpPr>
            <p:cNvPr id="6" name="Elipse 5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7" name="Shape 5612">
              <a:extLst>
                <a:ext uri="{FF2B5EF4-FFF2-40B4-BE49-F238E27FC236}">
                  <a16:creationId xmlns:a16="http://schemas.microsoft.com/office/drawing/2014/main" xmlns="" id="{1DD18E77-C100-432D-AE0E-51C04611BB07}"/>
                </a:ext>
              </a:extLst>
            </p:cNvPr>
            <p:cNvSpPr/>
            <p:nvPr/>
          </p:nvSpPr>
          <p:spPr>
            <a:xfrm>
              <a:off x="671180" y="1673343"/>
              <a:ext cx="230520" cy="3353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41056526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xmlns="" id="{0FE7C658-8D47-489C-ABC2-EB249D500C3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445"/>
            <a:ext cx="9145983" cy="5142755"/>
          </a:xfrm>
          <a:prstGeom prst="rect">
            <a:avLst/>
          </a:prstGeom>
        </p:spPr>
      </p:pic>
      <p:grpSp>
        <p:nvGrpSpPr>
          <p:cNvPr id="11" name="Agrupar 35">
            <a:extLst>
              <a:ext uri="{FF2B5EF4-FFF2-40B4-BE49-F238E27FC236}">
                <a16:creationId xmlns:a16="http://schemas.microsoft.com/office/drawing/2014/main" xmlns="" id="{C4027C75-1EA8-41F8-A97D-65A18698D517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4922520" y="-1748754"/>
            <a:chExt cx="1310640" cy="1310640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xmlns="" id="{01C1A47B-A37E-4899-8581-5C6DFE679178}"/>
                </a:ext>
              </a:extLst>
            </p:cNvPr>
            <p:cNvSpPr/>
            <p:nvPr/>
          </p:nvSpPr>
          <p:spPr>
            <a:xfrm>
              <a:off x="4922520" y="-1748754"/>
              <a:ext cx="1310640" cy="131064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xmlns="" id="{E9ABE921-B059-4459-80B2-4D241153D4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7153" t="26141" r="37153" b="59615"/>
            <a:stretch/>
          </p:blipFill>
          <p:spPr>
            <a:xfrm>
              <a:off x="5175885" y="-1372257"/>
              <a:ext cx="803910" cy="557646"/>
            </a:xfrm>
            <a:prstGeom prst="rect">
              <a:avLst/>
            </a:prstGeom>
          </p:spPr>
        </p:pic>
      </p:grpSp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xmlns="" id="{F9EE030F-5843-40DC-BB9B-76D02D24302E}"/>
              </a:ext>
            </a:extLst>
          </p:cNvPr>
          <p:cNvCxnSpPr/>
          <p:nvPr userDrawn="1"/>
        </p:nvCxnSpPr>
        <p:spPr>
          <a:xfrm>
            <a:off x="111146" y="1707654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7761893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xmlns="" id="{0D843D08-1A65-44F0-AADE-27874ECF9CC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9939" y="-222"/>
            <a:ext cx="9155129" cy="514275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09296" y="1707654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xmlns="" id="{1740B122-FD1A-419E-A96F-284D9971EDCF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4" name="Shape 5612">
              <a:extLst>
                <a:ext uri="{FF2B5EF4-FFF2-40B4-BE49-F238E27FC236}">
                  <a16:creationId xmlns:a16="http://schemas.microsoft.com/office/drawing/2014/main" xmlns="" id="{2F5D6E95-3CAC-492F-A4C9-777CE92394C2}"/>
                </a:ext>
              </a:extLst>
            </p:cNvPr>
            <p:cNvSpPr/>
            <p:nvPr/>
          </p:nvSpPr>
          <p:spPr>
            <a:xfrm>
              <a:off x="670731" y="1687195"/>
              <a:ext cx="219510" cy="3192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8400148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xmlns="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222"/>
            <a:ext cx="9145983" cy="514275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39211" y="1653648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xmlns="" id="{5FA8F70C-F79C-4D2C-A812-4C9304F45C26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:a16="http://schemas.microsoft.com/office/drawing/2014/main" xmlns="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60452178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xmlns="" id="{4BA4D7BB-A4F9-451A-890D-75F1079CA7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445"/>
            <a:ext cx="9145983" cy="5142755"/>
          </a:xfrm>
          <a:prstGeom prst="rect">
            <a:avLst/>
          </a:prstGeom>
        </p:spPr>
      </p:pic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10837" y="1653648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Agrupar 1">
            <a:extLst>
              <a:ext uri="{FF2B5EF4-FFF2-40B4-BE49-F238E27FC236}">
                <a16:creationId xmlns:a16="http://schemas.microsoft.com/office/drawing/2014/main" xmlns="" id="{51062AD2-AF35-4583-9385-15E1DCD06A14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22" name="Shape 5580">
              <a:extLst>
                <a:ext uri="{FF2B5EF4-FFF2-40B4-BE49-F238E27FC236}">
                  <a16:creationId xmlns:a16="http://schemas.microsoft.com/office/drawing/2014/main" xmlns="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2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25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404743927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A30E0877-D42F-41B9-821B-11F2B7C153F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9543" y="-445"/>
            <a:ext cx="9164276" cy="5142755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78040" y="1653648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  <p:grpSp>
        <p:nvGrpSpPr>
          <p:cNvPr id="14" name="Agrupar 1">
            <a:extLst>
              <a:ext uri="{FF2B5EF4-FFF2-40B4-BE49-F238E27FC236}">
                <a16:creationId xmlns:a16="http://schemas.microsoft.com/office/drawing/2014/main" xmlns="" id="{51062AD2-AF35-4583-9385-15E1DCD06A14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6" name="Shape 5580">
              <a:extLst>
                <a:ext uri="{FF2B5EF4-FFF2-40B4-BE49-F238E27FC236}">
                  <a16:creationId xmlns:a16="http://schemas.microsoft.com/office/drawing/2014/main" xmlns="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</p:spTree>
    <p:extLst>
      <p:ext uri="{BB962C8B-B14F-4D97-AF65-F5344CB8AC3E}">
        <p14:creationId xmlns:p14="http://schemas.microsoft.com/office/powerpoint/2010/main" val="106185359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3" b="11671"/>
          <a:stretch/>
        </p:blipFill>
        <p:spPr>
          <a:xfrm>
            <a:off x="-19107" y="-14067"/>
            <a:ext cx="7669850" cy="5156376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 userDrawn="1"/>
        </p:nvPicPr>
        <p:blipFill rotWithShape="1">
          <a:blip r:embed="rId3"/>
          <a:srcRect l="15099" t="24880" r="19964" b="10554"/>
          <a:stretch/>
        </p:blipFill>
        <p:spPr>
          <a:xfrm flipH="1" flipV="1">
            <a:off x="221096" y="-2908"/>
            <a:ext cx="8996025" cy="5166347"/>
          </a:xfrm>
          <a:prstGeom prst="rect">
            <a:avLst/>
          </a:prstGeom>
        </p:spPr>
      </p:pic>
      <p:sp>
        <p:nvSpPr>
          <p:cNvPr id="17" name="Retângulo 7"/>
          <p:cNvSpPr>
            <a:spLocks noChangeArrowheads="1"/>
          </p:cNvSpPr>
          <p:nvPr userDrawn="1"/>
        </p:nvSpPr>
        <p:spPr bwMode="auto">
          <a:xfrm>
            <a:off x="3756888" y="4519207"/>
            <a:ext cx="5144170" cy="646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3599" b="1" dirty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DE </a:t>
            </a:r>
            <a:r>
              <a:rPr lang="pt-BR" altLang="pt-BR" sz="3599" b="1" dirty="0" smtClean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PRATICAR !</a:t>
            </a:r>
            <a:endParaRPr lang="pt-BR" altLang="pt-BR" sz="3599" b="1" dirty="0">
              <a:solidFill>
                <a:srgbClr val="C00000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/>
          <p:cNvSpPr txBox="1"/>
          <p:nvPr userDrawn="1"/>
        </p:nvSpPr>
        <p:spPr>
          <a:xfrm>
            <a:off x="3935131" y="4173038"/>
            <a:ext cx="4835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629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18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base de treinamento</a:t>
            </a:r>
            <a:endParaRPr lang="pt-BR" sz="1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Espaço Reservado para Texto 14"/>
          <p:cNvSpPr>
            <a:spLocks noGrp="1"/>
          </p:cNvSpPr>
          <p:nvPr>
            <p:ph type="body" sz="quarter" idx="10"/>
          </p:nvPr>
        </p:nvSpPr>
        <p:spPr>
          <a:xfrm>
            <a:off x="6894562" y="761825"/>
            <a:ext cx="2141414" cy="3105622"/>
          </a:xfrm>
          <a:prstGeom prst="rect">
            <a:avLst/>
          </a:prstGeom>
        </p:spPr>
        <p:txBody>
          <a:bodyPr anchor="ctr"/>
          <a:lstStyle>
            <a:lvl1pPr marL="0" indent="0" algn="ctr">
              <a:buFontTx/>
              <a:buNone/>
              <a:defRPr sz="2399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 marL="342824" indent="0">
              <a:buNone/>
              <a:defRPr/>
            </a:lvl2pPr>
          </a:lstStyle>
          <a:p>
            <a:pPr lvl="0"/>
            <a:r>
              <a:rPr lang="pt-BR" dirty="0" smtClean="0"/>
              <a:t>Clique para editar o texto mestre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0"/>
          <a:stretch/>
        </p:blipFill>
        <p:spPr bwMode="auto">
          <a:xfrm>
            <a:off x="221097" y="-7375"/>
            <a:ext cx="1244365" cy="104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Graphic 18">
            <a:extLst>
              <a:ext uri="{FF2B5EF4-FFF2-40B4-BE49-F238E27FC236}">
                <a16:creationId xmlns=""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5232" y="187561"/>
            <a:ext cx="652252" cy="60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43350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12998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6460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12998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5256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44234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5981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44234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5934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" r="5860"/>
          <a:stretch/>
        </p:blipFill>
        <p:spPr bwMode="auto">
          <a:xfrm>
            <a:off x="1060" y="4016"/>
            <a:ext cx="8836874" cy="5136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051367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35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pic>
        <p:nvPicPr>
          <p:cNvPr id="4" name="Picture 2" descr="Image result for #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9"/>
          <a:stretch/>
        </p:blipFill>
        <p:spPr bwMode="auto">
          <a:xfrm>
            <a:off x="2" y="-9216"/>
            <a:ext cx="5309009" cy="517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tângulo 4"/>
          <p:cNvSpPr/>
          <p:nvPr userDrawn="1"/>
        </p:nvSpPr>
        <p:spPr>
          <a:xfrm>
            <a:off x="-13707" y="0"/>
            <a:ext cx="4423667" cy="5163438"/>
          </a:xfrm>
          <a:prstGeom prst="rect">
            <a:avLst/>
          </a:prstGeom>
          <a:solidFill>
            <a:srgbClr val="FF0000">
              <a:alpha val="5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953127" y="-9522"/>
            <a:ext cx="6221230" cy="51774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47" b="28765"/>
          <a:stretch/>
        </p:blipFill>
        <p:spPr>
          <a:xfrm rot="20977760">
            <a:off x="1219735" y="-859438"/>
            <a:ext cx="7955719" cy="6702343"/>
          </a:xfrm>
          <a:prstGeom prst="rect">
            <a:avLst/>
          </a:prstGeom>
        </p:spPr>
      </p:pic>
      <p:grpSp>
        <p:nvGrpSpPr>
          <p:cNvPr id="8" name="Grupo 7"/>
          <p:cNvGrpSpPr/>
          <p:nvPr userDrawn="1"/>
        </p:nvGrpSpPr>
        <p:grpSpPr>
          <a:xfrm>
            <a:off x="6843652" y="24905"/>
            <a:ext cx="2299814" cy="1198371"/>
            <a:chOff x="4655046" y="1465689"/>
            <a:chExt cx="7839152" cy="4086248"/>
          </a:xfrm>
        </p:grpSpPr>
        <p:pic>
          <p:nvPicPr>
            <p:cNvPr id="9" name="Imagem 8"/>
            <p:cNvPicPr>
              <a:picLocks noChangeAspect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07" t="13259" r="26905" b="34254"/>
            <a:stretch/>
          </p:blipFill>
          <p:spPr>
            <a:xfrm>
              <a:off x="8965806" y="1592317"/>
              <a:ext cx="3528392" cy="3190290"/>
            </a:xfrm>
            <a:prstGeom prst="rect">
              <a:avLst/>
            </a:prstGeom>
          </p:spPr>
        </p:pic>
        <p:grpSp>
          <p:nvGrpSpPr>
            <p:cNvPr id="10" name="Grupo 9"/>
            <p:cNvGrpSpPr/>
            <p:nvPr/>
          </p:nvGrpSpPr>
          <p:grpSpPr>
            <a:xfrm>
              <a:off x="4655046" y="1465689"/>
              <a:ext cx="5926765" cy="4086248"/>
              <a:chOff x="4439022" y="1197546"/>
              <a:chExt cx="7188204" cy="4955957"/>
            </a:xfrm>
          </p:grpSpPr>
          <p:pic>
            <p:nvPicPr>
              <p:cNvPr id="11" name="Picture 4" descr="Image result for T"/>
              <p:cNvPicPr>
                <a:picLocks noChangeAspect="1" noChangeArrowheads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39022" y="1197546"/>
                <a:ext cx="3767518" cy="41764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6" descr="Related image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71270" y="1197546"/>
                <a:ext cx="4955956" cy="49559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4" name="Grupo 13"/>
          <p:cNvGrpSpPr/>
          <p:nvPr userDrawn="1"/>
        </p:nvGrpSpPr>
        <p:grpSpPr>
          <a:xfrm>
            <a:off x="3830620" y="764185"/>
            <a:ext cx="2096520" cy="3741869"/>
            <a:chOff x="5106828" y="1019147"/>
            <a:chExt cx="2794996" cy="4990314"/>
          </a:xfrm>
        </p:grpSpPr>
        <p:sp>
          <p:nvSpPr>
            <p:cNvPr id="15" name="CaixaDeTexto 14"/>
            <p:cNvSpPr txBox="1"/>
            <p:nvPr/>
          </p:nvSpPr>
          <p:spPr>
            <a:xfrm>
              <a:off x="5362425" y="1059936"/>
              <a:ext cx="1013393" cy="3386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050" b="1" dirty="0">
                  <a:solidFill>
                    <a:schemeClr val="bg1"/>
                  </a:solidFill>
                </a:rPr>
                <a:t>c</a:t>
              </a:r>
              <a:r>
                <a:rPr lang="pt-BR" sz="1050" b="1" dirty="0" smtClean="0">
                  <a:solidFill>
                    <a:schemeClr val="bg1"/>
                  </a:solidFill>
                </a:rPr>
                <a:t>laro</a:t>
              </a:r>
              <a:r>
                <a:rPr lang="pt-BR" sz="1050" dirty="0" smtClean="0">
                  <a:solidFill>
                    <a:schemeClr val="bg1"/>
                  </a:solidFill>
                </a:rPr>
                <a:t>   </a:t>
              </a:r>
              <a:r>
                <a:rPr lang="pt-BR" sz="1050" dirty="0" smtClean="0">
                  <a:solidFill>
                    <a:schemeClr val="bg2"/>
                  </a:solidFill>
                </a:rPr>
                <a:t>24h</a:t>
              </a:r>
              <a:endParaRPr lang="pt-BR" sz="1050" dirty="0">
                <a:solidFill>
                  <a:schemeClr val="bg2"/>
                </a:solidFill>
              </a:endParaRP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5199813" y="5742748"/>
              <a:ext cx="232650" cy="232650"/>
              <a:chOff x="2866926" y="894726"/>
              <a:chExt cx="511928" cy="511928"/>
            </a:xfrm>
          </p:grpSpPr>
          <p:sp>
            <p:nvSpPr>
              <p:cNvPr id="30" name="Elipse 29"/>
              <p:cNvSpPr/>
              <p:nvPr/>
            </p:nvSpPr>
            <p:spPr>
              <a:xfrm>
                <a:off x="2866926" y="894726"/>
                <a:ext cx="511928" cy="511928"/>
              </a:xfrm>
              <a:prstGeom prst="ellipse">
                <a:avLst/>
              </a:prstGeom>
              <a:solidFill>
                <a:schemeClr val="bg1">
                  <a:lumMod val="95000"/>
                  <a:alpha val="46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350"/>
              </a:p>
            </p:txBody>
          </p:sp>
          <p:pic>
            <p:nvPicPr>
              <p:cNvPr id="31" name="Imagem 30"/>
              <p:cNvPicPr>
                <a:picLocks noChangeAspect="1"/>
              </p:cNvPicPr>
              <p:nvPr/>
            </p:nvPicPr>
            <p:blipFill>
              <a:blip r:embed="rId8">
                <a:clrChange>
                  <a:clrFrom>
                    <a:srgbClr val="000000"/>
                  </a:clrFrom>
                  <a:clrTo>
                    <a:srgbClr val="000000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2945937" y="952896"/>
                <a:ext cx="368144" cy="368863"/>
              </a:xfrm>
              <a:prstGeom prst="rect">
                <a:avLst/>
              </a:prstGeom>
            </p:spPr>
          </p:pic>
        </p:grpSp>
        <p:sp>
          <p:nvSpPr>
            <p:cNvPr id="17" name="Fluxograma: Processo alternativo 16"/>
            <p:cNvSpPr/>
            <p:nvPr/>
          </p:nvSpPr>
          <p:spPr>
            <a:xfrm>
              <a:off x="5106828" y="5711907"/>
              <a:ext cx="2023292" cy="297554"/>
            </a:xfrm>
            <a:prstGeom prst="flowChartAlternateProcess">
              <a:avLst/>
            </a:prstGeom>
            <a:noFill/>
            <a:ln w="12700"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grpSp>
          <p:nvGrpSpPr>
            <p:cNvPr id="18" name="Grupo 17"/>
            <p:cNvGrpSpPr/>
            <p:nvPr/>
          </p:nvGrpSpPr>
          <p:grpSpPr>
            <a:xfrm rot="3193309">
              <a:off x="7327254" y="5723064"/>
              <a:ext cx="180000" cy="180000"/>
              <a:chOff x="7383419" y="4397714"/>
              <a:chExt cx="864096" cy="655221"/>
            </a:xfrm>
          </p:grpSpPr>
          <p:cxnSp>
            <p:nvCxnSpPr>
              <p:cNvPr id="24" name="Conector reto 23"/>
              <p:cNvCxnSpPr/>
              <p:nvPr/>
            </p:nvCxnSpPr>
            <p:spPr>
              <a:xfrm flipV="1">
                <a:off x="7383419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ector reto 24"/>
              <p:cNvCxnSpPr/>
              <p:nvPr/>
            </p:nvCxnSpPr>
            <p:spPr>
              <a:xfrm flipH="1" flipV="1">
                <a:off x="7815467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ector reto 25"/>
              <p:cNvCxnSpPr/>
              <p:nvPr/>
            </p:nvCxnSpPr>
            <p:spPr>
              <a:xfrm flipH="1">
                <a:off x="7811014" y="4829762"/>
                <a:ext cx="4453" cy="1703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flipV="1">
                <a:off x="7815825" y="4413385"/>
                <a:ext cx="2672" cy="4964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>
                <a:off x="7818497" y="4909851"/>
                <a:ext cx="424576" cy="136729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ector reto 28"/>
              <p:cNvCxnSpPr/>
              <p:nvPr/>
            </p:nvCxnSpPr>
            <p:spPr>
              <a:xfrm flipH="1">
                <a:off x="7383419" y="4909851"/>
                <a:ext cx="435078" cy="143084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CaixaDeTexto 18"/>
            <p:cNvSpPr txBox="1"/>
            <p:nvPr/>
          </p:nvSpPr>
          <p:spPr>
            <a:xfrm>
              <a:off x="7488944" y="5629664"/>
              <a:ext cx="412880" cy="3694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200" b="1" dirty="0" smtClean="0">
                  <a:solidFill>
                    <a:schemeClr val="bg1"/>
                  </a:solidFill>
                  <a:latin typeface="Algerian" panose="04020705040A02060702" pitchFamily="82" charset="0"/>
                </a:rPr>
                <a:t>...</a:t>
              </a:r>
              <a:endParaRPr lang="pt-BR" sz="1200" b="1" dirty="0">
                <a:solidFill>
                  <a:schemeClr val="bg2"/>
                </a:solidFill>
                <a:latin typeface="Algerian" panose="04020705040A02060702" pitchFamily="82" charset="0"/>
              </a:endParaRPr>
            </a:p>
          </p:txBody>
        </p:sp>
        <p:cxnSp>
          <p:nvCxnSpPr>
            <p:cNvPr id="20" name="Conector reto 19"/>
            <p:cNvCxnSpPr/>
            <p:nvPr/>
          </p:nvCxnSpPr>
          <p:spPr>
            <a:xfrm>
              <a:off x="5106828" y="1053530"/>
              <a:ext cx="2644562" cy="0"/>
            </a:xfrm>
            <a:prstGeom prst="line">
              <a:avLst/>
            </a:prstGeom>
            <a:ln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ector reto 20"/>
            <p:cNvCxnSpPr/>
            <p:nvPr/>
          </p:nvCxnSpPr>
          <p:spPr>
            <a:xfrm>
              <a:off x="5124679" y="1053530"/>
              <a:ext cx="619953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CaixaDeTexto 21"/>
            <p:cNvSpPr txBox="1"/>
            <p:nvPr/>
          </p:nvSpPr>
          <p:spPr>
            <a:xfrm>
              <a:off x="7502749" y="1019147"/>
              <a:ext cx="353042" cy="3694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200" dirty="0" smtClean="0">
                  <a:solidFill>
                    <a:schemeClr val="bg1"/>
                  </a:solidFill>
                </a:rPr>
                <a:t>X</a:t>
              </a:r>
              <a:endParaRPr lang="pt-BR" sz="1200" dirty="0">
                <a:solidFill>
                  <a:schemeClr val="bg2"/>
                </a:solidFill>
              </a:endParaRPr>
            </a:p>
          </p:txBody>
        </p:sp>
        <p:pic>
          <p:nvPicPr>
            <p:cNvPr id="23" name="Picture 4" descr="Image result for logo claro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21586" y1="43694" x2="25110" y2="45946"/>
                          <a14:foregroundMark x1="21145" y1="59459" x2="17621" y2="59459"/>
                          <a14:foregroundMark x1="32159" y1="52703" x2="32159" y2="58108"/>
                          <a14:foregroundMark x1="46696" y1="48649" x2="47577" y2="54955"/>
                          <a14:foregroundMark x1="54626" y1="54054" x2="55066" y2="56306"/>
                          <a14:foregroundMark x1="68722" y1="48649" x2="76652" y2="47748"/>
                          <a14:foregroundMark x1="72247" y1="35135" x2="72247" y2="38739"/>
                          <a14:foregroundMark x1="80176" y1="43243" x2="83700" y2="38739"/>
                          <a14:foregroundMark x1="85022" y1="51351" x2="88106" y2="5135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5194" y="1095347"/>
              <a:ext cx="294234" cy="2877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27" name="Espaço Reservado para Imagem 1026"/>
          <p:cNvSpPr>
            <a:spLocks noGrp="1"/>
          </p:cNvSpPr>
          <p:nvPr>
            <p:ph type="pic" sz="quarter" idx="10" hasCustomPrompt="1"/>
          </p:nvPr>
        </p:nvSpPr>
        <p:spPr>
          <a:xfrm>
            <a:off x="3772950" y="790522"/>
            <a:ext cx="2072722" cy="368999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 smtClean="0"/>
              <a:t>Clique para inserir o conteúdo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553739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" b="908"/>
          <a:stretch/>
        </p:blipFill>
        <p:spPr bwMode="auto">
          <a:xfrm>
            <a:off x="-26291" y="9225"/>
            <a:ext cx="9728790" cy="513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tângulo 5"/>
          <p:cNvSpPr/>
          <p:nvPr userDrawn="1"/>
        </p:nvSpPr>
        <p:spPr>
          <a:xfrm>
            <a:off x="5814301" y="1775563"/>
            <a:ext cx="2808677" cy="16155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4949" b="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Trending</a:t>
            </a:r>
            <a:r>
              <a:rPr lang="pt-BR" sz="4949" b="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pt-BR" sz="4949" b="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Topics</a:t>
            </a:r>
            <a:endParaRPr lang="pt-BR" sz="4949" b="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13896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2"/>
          <p:cNvSpPr txBox="1">
            <a:spLocks/>
          </p:cNvSpPr>
          <p:nvPr userDrawn="1"/>
        </p:nvSpPr>
        <p:spPr>
          <a:xfrm>
            <a:off x="-289172" y="4611833"/>
            <a:ext cx="2340021" cy="40373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0" i="1" kern="1200">
                <a:solidFill>
                  <a:schemeClr val="bg1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09585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3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1200" smtClean="0"/>
              <a:t>Clique na imagem</a:t>
            </a:r>
            <a:endParaRPr lang="pt-BR" sz="1200" dirty="0"/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" y="-10051"/>
            <a:ext cx="6084200" cy="515355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899114" y="-10052"/>
            <a:ext cx="5717106" cy="5155806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4788053" y="2409769"/>
            <a:ext cx="6858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1350" dirty="0"/>
          </a:p>
        </p:txBody>
      </p:sp>
      <p:pic>
        <p:nvPicPr>
          <p:cNvPr id="9" name="Picture 2" descr="Image result for twitter trending topic"/>
          <p:cNvPicPr>
            <a:picLocks noChangeAspect="1" noChangeArrowheads="1"/>
          </p:cNvPicPr>
          <p:nvPr userDrawn="1"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898" y="-8187"/>
            <a:ext cx="1586102" cy="1291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195428" y="213059"/>
            <a:ext cx="5511749" cy="47173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6084886" y="2566394"/>
            <a:ext cx="1080038" cy="194860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pt-BR" dirty="0" smtClean="0"/>
              <a:t>1</a:t>
            </a:r>
          </a:p>
          <a:p>
            <a:pPr lvl="0"/>
            <a:r>
              <a:rPr lang="pt-BR" dirty="0" smtClean="0"/>
              <a:t>2</a:t>
            </a:r>
          </a:p>
          <a:p>
            <a:pPr lvl="0"/>
            <a:r>
              <a:rPr lang="pt-BR" dirty="0" smtClean="0"/>
              <a:t>3</a:t>
            </a:r>
          </a:p>
          <a:p>
            <a:pPr lvl="0"/>
            <a:r>
              <a:rPr lang="pt-BR" dirty="0" smtClean="0"/>
              <a:t>4</a:t>
            </a:r>
          </a:p>
          <a:p>
            <a:pPr lvl="0"/>
            <a:r>
              <a:rPr lang="pt-BR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07339515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4"/>
          <a:stretch/>
        </p:blipFill>
        <p:spPr>
          <a:xfrm>
            <a:off x="-691930" y="-136735"/>
            <a:ext cx="9072403" cy="5285428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3535990" y="-136734"/>
            <a:ext cx="5608010" cy="5280641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4626014" y="2144774"/>
            <a:ext cx="4050382" cy="853952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/>
            <a:r>
              <a:rPr lang="pt-BR" sz="4949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Lembranças</a:t>
            </a:r>
            <a:endParaRPr lang="pt-BR" sz="4949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0312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51" y="596"/>
            <a:ext cx="7718042" cy="5143500"/>
          </a:xfrm>
          <a:prstGeom prst="rect">
            <a:avLst/>
          </a:prstGeom>
        </p:spPr>
      </p:pic>
      <p:sp>
        <p:nvSpPr>
          <p:cNvPr id="6" name="Título 1"/>
          <p:cNvSpPr>
            <a:spLocks noGrp="1"/>
          </p:cNvSpPr>
          <p:nvPr>
            <p:ph type="title"/>
          </p:nvPr>
        </p:nvSpPr>
        <p:spPr>
          <a:xfrm>
            <a:off x="628733" y="273781"/>
            <a:ext cx="7886537" cy="993942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791087" y="6107"/>
            <a:ext cx="7906170" cy="5155806"/>
          </a:xfrm>
          <a:prstGeom prst="rect">
            <a:avLst/>
          </a:prstGeom>
        </p:spPr>
      </p:pic>
      <p:pic>
        <p:nvPicPr>
          <p:cNvPr id="8" name="Picture 4" descr="Image result for facebook logo"/>
          <p:cNvPicPr>
            <a:picLocks noChangeAspect="1" noChangeArrowheads="1"/>
          </p:cNvPicPr>
          <p:nvPr userDrawn="1"/>
        </p:nvPicPr>
        <p:blipFill rotWithShape="1">
          <a:blip r:embed="rId4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77" b="7121"/>
          <a:stretch/>
        </p:blipFill>
        <p:spPr bwMode="auto">
          <a:xfrm>
            <a:off x="8514952" y="146150"/>
            <a:ext cx="566366" cy="56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559016" y="568308"/>
            <a:ext cx="5793896" cy="4008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143597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=""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82" y="2"/>
            <a:ext cx="9144000" cy="51435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251520" y="555527"/>
            <a:ext cx="4295328" cy="857250"/>
          </a:xfrm>
          <a:prstGeom prst="rect">
            <a:avLst/>
          </a:prstGeom>
        </p:spPr>
        <p:txBody>
          <a:bodyPr vert="horz" lIns="91417" tIns="45708" rIns="91417" bIns="45708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251521" y="1653862"/>
            <a:ext cx="3618668" cy="17283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099">
                <a:solidFill>
                  <a:srgbClr val="C00000"/>
                </a:solidFill>
                <a:latin typeface="Century Gothic" pitchFamily="34" charset="0"/>
              </a:defRPr>
            </a:lvl1pPr>
            <a:lvl5pPr marL="1828343" indent="0">
              <a:buNone/>
              <a:defRPr/>
            </a:lvl5pPr>
          </a:lstStyle>
          <a:p>
            <a:pPr lvl="0"/>
            <a:r>
              <a:rPr lang="pt-BR" dirty="0" smtClean="0"/>
              <a:t>Assunto 1</a:t>
            </a:r>
          </a:p>
          <a:p>
            <a:pPr lvl="0"/>
            <a:r>
              <a:rPr lang="pt-BR" dirty="0" smtClean="0"/>
              <a:t>Assunto 2</a:t>
            </a:r>
          </a:p>
          <a:p>
            <a:pPr lvl="0"/>
            <a:r>
              <a:rPr lang="pt-BR" dirty="0" smtClean="0"/>
              <a:t>Assunto 3</a:t>
            </a:r>
          </a:p>
          <a:p>
            <a:pPr lvl="0"/>
            <a:endParaRPr lang="pt-BR" dirty="0" smtClean="0"/>
          </a:p>
          <a:p>
            <a:pPr lvl="0"/>
            <a:endParaRPr lang="pt-BR" dirty="0" smtClean="0"/>
          </a:p>
        </p:txBody>
      </p:sp>
    </p:spTree>
    <p:extLst>
      <p:ext uri="{BB962C8B-B14F-4D97-AF65-F5344CB8AC3E}">
        <p14:creationId xmlns:p14="http://schemas.microsoft.com/office/powerpoint/2010/main" val="464741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=""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82" y="2"/>
            <a:ext cx="9144000" cy="51435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251520" y="555527"/>
            <a:ext cx="4295328" cy="857250"/>
          </a:xfrm>
          <a:prstGeom prst="rect">
            <a:avLst/>
          </a:prstGeom>
        </p:spPr>
        <p:txBody>
          <a:bodyPr vert="horz" lIns="91417" tIns="45708" rIns="91417" bIns="45708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251521" y="1653862"/>
            <a:ext cx="3618668" cy="17283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099">
                <a:solidFill>
                  <a:srgbClr val="C00000"/>
                </a:solidFill>
                <a:latin typeface="Century Gothic" pitchFamily="34" charset="0"/>
              </a:defRPr>
            </a:lvl1pPr>
            <a:lvl5pPr marL="1828343" indent="0">
              <a:buNone/>
              <a:defRPr/>
            </a:lvl5pPr>
          </a:lstStyle>
          <a:p>
            <a:pPr lvl="0"/>
            <a:r>
              <a:rPr lang="pt-BR" dirty="0" smtClean="0"/>
              <a:t>Assunto 1</a:t>
            </a:r>
          </a:p>
          <a:p>
            <a:pPr lvl="0"/>
            <a:r>
              <a:rPr lang="pt-BR" dirty="0" smtClean="0"/>
              <a:t>Assunto 2</a:t>
            </a:r>
          </a:p>
          <a:p>
            <a:pPr lvl="0"/>
            <a:r>
              <a:rPr lang="pt-BR" dirty="0" smtClean="0"/>
              <a:t>Assunto 3</a:t>
            </a:r>
          </a:p>
          <a:p>
            <a:pPr lvl="0"/>
            <a:endParaRPr lang="pt-BR" dirty="0" smtClean="0"/>
          </a:p>
          <a:p>
            <a:pPr lvl="0"/>
            <a:endParaRPr lang="pt-BR" dirty="0" smtClean="0"/>
          </a:p>
        </p:txBody>
      </p:sp>
    </p:spTree>
    <p:extLst>
      <p:ext uri="{BB962C8B-B14F-4D97-AF65-F5344CB8AC3E}">
        <p14:creationId xmlns:p14="http://schemas.microsoft.com/office/powerpoint/2010/main" val="40275079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="" xmlns:a16="http://schemas.microsoft.com/office/drawing/2014/main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3" y="-30252"/>
            <a:ext cx="9197779" cy="517375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0957" y="843558"/>
            <a:ext cx="4392488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8638364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231472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1EB24791-4C2F-4249-8FC0-767000E7D4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20740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DB8257E2-D01C-43FA-936B-FCBC298110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19775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350FB533-4888-4F2B-B5AE-49D62B01BA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82267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C2FD382A-4904-4668-8C2E-63F7F0FCB0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7394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4" y="922412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959258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0F840333-F6BA-433C-8337-BA057701B2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4" y="2143126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557721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D9738DF2-7554-441D-9DC6-534A82289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4" y="2143126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984793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8" y="-1384"/>
            <a:ext cx="9146460" cy="514488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501698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599207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=""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54332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=""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636346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839927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852399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765166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7484" y="-1384"/>
            <a:ext cx="9146460" cy="514488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419872" y="987575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435417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203848" y="91556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2010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1563639"/>
            <a:ext cx="54726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conteúdo: texto, marcadores, telas de sistema, setas, etc.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4236931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="" xmlns:a16="http://schemas.microsoft.com/office/drawing/2014/main" id="{48C0B060-201B-41B5-8B41-68673683A788}"/>
              </a:ext>
            </a:extLst>
          </p:cNvPr>
          <p:cNvGraphicFramePr>
            <a:graphicFrameLocks noGrp="1"/>
          </p:cNvGraphicFramePr>
          <p:nvPr userDrawn="1">
            <p:extLst/>
          </p:nvPr>
        </p:nvGraphicFramePr>
        <p:xfrm>
          <a:off x="1331643" y="2068292"/>
          <a:ext cx="6264697" cy="1943619"/>
        </p:xfrm>
        <a:graphic>
          <a:graphicData uri="http://schemas.openxmlformats.org/drawingml/2006/table">
            <a:tbl>
              <a:tblPr firstRow="1" bandRow="1"/>
              <a:tblGrid>
                <a:gridCol w="1368153">
                  <a:extLst>
                    <a:ext uri="{9D8B030D-6E8A-4147-A177-3AD203B41FA5}">
                      <a16:colId xmlns="" xmlns:a16="http://schemas.microsoft.com/office/drawing/2014/main" val="2613595392"/>
                    </a:ext>
                  </a:extLst>
                </a:gridCol>
                <a:gridCol w="1512168">
                  <a:extLst>
                    <a:ext uri="{9D8B030D-6E8A-4147-A177-3AD203B41FA5}">
                      <a16:colId xmlns="" xmlns:a16="http://schemas.microsoft.com/office/drawing/2014/main" val="984125229"/>
                    </a:ext>
                  </a:extLst>
                </a:gridCol>
                <a:gridCol w="1944216">
                  <a:extLst>
                    <a:ext uri="{9D8B030D-6E8A-4147-A177-3AD203B41FA5}">
                      <a16:colId xmlns="" xmlns:a16="http://schemas.microsoft.com/office/drawing/2014/main" val="3241147736"/>
                    </a:ext>
                  </a:extLst>
                </a:gridCol>
                <a:gridCol w="1440160">
                  <a:extLst>
                    <a:ext uri="{9D8B030D-6E8A-4147-A177-3AD203B41FA5}">
                      <a16:colId xmlns="" xmlns:a16="http://schemas.microsoft.com/office/drawing/2014/main" val="1330919151"/>
                    </a:ext>
                  </a:extLst>
                </a:gridCol>
              </a:tblGrid>
              <a:tr h="3657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895577253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64756853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 smtClean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858567685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973743282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21628571"/>
                  </a:ext>
                </a:extLst>
              </a:tr>
            </a:tbl>
          </a:graphicData>
        </a:graphic>
      </p:graphicFrame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466004"/>
            <a:ext cx="5472608" cy="165618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1575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editar:</a:t>
            </a:r>
            <a:br>
              <a:rPr lang="pt-BR" dirty="0" smtClean="0"/>
            </a:br>
            <a:r>
              <a:rPr lang="pt-BR" dirty="0" smtClean="0"/>
              <a:t/>
            </a:r>
            <a:br>
              <a:rPr lang="pt-BR" dirty="0" smtClean="0"/>
            </a:br>
            <a:r>
              <a:rPr lang="pt-BR" dirty="0" smtClean="0"/>
              <a:t>Este é um layout para inclusão de tabelas. Um pequeno texto pode ser inserido abaixo da mesma.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578393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1563639"/>
            <a:ext cx="54726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conteúdo: texto, marcadores, telas de sistema, setas, etc.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961885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75656" y="1923679"/>
            <a:ext cx="569897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52616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883317" y="-181918"/>
            <a:ext cx="10645232" cy="665334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03454" y="1761848"/>
            <a:ext cx="5077225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608660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3"/>
            <a:ext cx="9144000" cy="51435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-19937"/>
            <a:ext cx="10259518" cy="600998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087401" y="1707854"/>
            <a:ext cx="4969199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814107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3"/>
            <a:ext cx="9144000" cy="51435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045356" y="-28938"/>
            <a:ext cx="10645232" cy="665334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960267" y="2031064"/>
            <a:ext cx="5077225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692369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1437" y="2715767"/>
            <a:ext cx="569897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caminho da Intranet</a:t>
            </a:r>
            <a:endParaRPr lang="pt-BR" dirty="0"/>
          </a:p>
        </p:txBody>
      </p:sp>
      <p:sp>
        <p:nvSpPr>
          <p:cNvPr id="9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421436" y="1668746"/>
            <a:ext cx="7822973" cy="830844"/>
          </a:xfrm>
          <a:prstGeom prst="rect">
            <a:avLst/>
          </a:prstGeom>
        </p:spPr>
        <p:txBody>
          <a:bodyPr wrap="square" lIns="91417" tIns="45708" rIns="91417" bIns="45708">
            <a:spAutoFit/>
          </a:bodyPr>
          <a:lstStyle/>
          <a:p>
            <a:pPr defTabSz="914172">
              <a:defRPr/>
            </a:pPr>
            <a:r>
              <a:rPr lang="pt-BR" altLang="pt-BR" sz="47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</a:t>
            </a:r>
            <a:r>
              <a:rPr lang="pt-BR" altLang="pt-BR" sz="4799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</a:t>
            </a:r>
            <a:r>
              <a:rPr lang="pt-BR" altLang="pt-BR" sz="4799" b="1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47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=""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6480630" y="-812625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7" tIns="45708" rIns="91417" bIns="45708"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=""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49135" y="370224"/>
            <a:ext cx="1078584" cy="75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836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=""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7434691" y="3726119"/>
            <a:ext cx="1485045" cy="176128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8" name="CaixaDeTexto 7"/>
          <p:cNvSpPr txBox="1"/>
          <p:nvPr userDrawn="1"/>
        </p:nvSpPr>
        <p:spPr>
          <a:xfrm>
            <a:off x="3174996" y="2112998"/>
            <a:ext cx="5344733" cy="78470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2"/>
            <a:r>
              <a:rPr lang="pt-BR" sz="4499" b="1" dirty="0" smtClean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>
            <a:off x="142932" y="142042"/>
            <a:ext cx="2700652" cy="553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2"/>
            <a:r>
              <a:rPr lang="pt-BR" sz="2999" dirty="0" smtClean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  <a:endParaRPr lang="pt-BR" sz="2999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pic>
        <p:nvPicPr>
          <p:cNvPr id="9" name="Graphic 20">
            <a:extLst>
              <a:ext uri="{FF2B5EF4-FFF2-40B4-BE49-F238E27FC236}">
                <a16:creationId xmlns=""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758022" y="4023881"/>
            <a:ext cx="756098" cy="75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541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=""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7434691" y="3726119"/>
            <a:ext cx="1485045" cy="176128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7" name="Graphic 18">
            <a:extLst>
              <a:ext uri="{FF2B5EF4-FFF2-40B4-BE49-F238E27FC236}">
                <a16:creationId xmlns=""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82601" y="4055175"/>
            <a:ext cx="789225" cy="734197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3174996" y="2112998"/>
            <a:ext cx="5344733" cy="78470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2"/>
            <a:r>
              <a:rPr lang="pt-BR" sz="4499" b="1" dirty="0" smtClean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</a:endParaRP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142932" y="142042"/>
            <a:ext cx="2700652" cy="1015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2"/>
            <a:r>
              <a:rPr lang="pt-BR" sz="2999" dirty="0" smtClean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  <a:endParaRPr lang="pt-BR" sz="2999" dirty="0">
              <a:solidFill>
                <a:srgbClr val="C0000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065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4344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=""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82741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302102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04972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99438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=""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37076" y="22026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45394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9050" y="22026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297411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="" xmlns:a16="http://schemas.microsoft.com/office/drawing/2014/main" id="{057222FF-EBB9-4572-80C9-B91AB3EA99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835698" y="22026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416685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572"/>
            <a:ext cx="9144000" cy="514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00827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286"/>
            <a:ext cx="9144000" cy="514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99875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>
            <a:extLst>
              <a:ext uri="{FF2B5EF4-FFF2-40B4-BE49-F238E27FC236}">
                <a16:creationId xmlns=""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sp>
        <p:nvSpPr>
          <p:cNvPr id="4" name="Rectangle: Rounded Corners 5">
            <a:extLst>
              <a:ext uri="{FF2B5EF4-FFF2-40B4-BE49-F238E27FC236}">
                <a16:creationId xmlns=""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3165159" y="2934943"/>
            <a:ext cx="5612966" cy="1497089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6" name="Rectangle: Rounded Corners 6">
            <a:extLst>
              <a:ext uri="{FF2B5EF4-FFF2-40B4-BE49-F238E27FC236}">
                <a16:creationId xmlns=""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1749333" y="1074067"/>
            <a:ext cx="6104834" cy="1497089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 dirty="0">
              <a:solidFill>
                <a:prstClr val="white"/>
              </a:solidFill>
            </a:endParaRPr>
          </a:p>
        </p:txBody>
      </p:sp>
      <p:pic>
        <p:nvPicPr>
          <p:cNvPr id="8" name="Graphic 9">
            <a:extLst>
              <a:ext uri="{FF2B5EF4-FFF2-40B4-BE49-F238E27FC236}">
                <a16:creationId xmlns="" xmlns:a16="http://schemas.microsoft.com/office/drawing/2014/main" id="{68BDF44B-6C5D-4BB8-A1BD-72C397B64E3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57589" y="3577169"/>
            <a:ext cx="441069" cy="402196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="" xmlns:a16="http://schemas.microsoft.com/office/drawing/2014/main" id="{C41C7DD7-7C12-4F0F-B98B-6C220B81251E}"/>
              </a:ext>
            </a:extLst>
          </p:cNvPr>
          <p:cNvSpPr/>
          <p:nvPr userDrawn="1"/>
        </p:nvSpPr>
        <p:spPr>
          <a:xfrm>
            <a:off x="1850198" y="4191085"/>
            <a:ext cx="1209439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172">
              <a:defRPr/>
            </a:pPr>
            <a:r>
              <a:rPr lang="pt-BR" altLang="pt-BR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ATENDENTE</a:t>
            </a:r>
            <a:endParaRPr lang="pt-BR" altLang="pt-BR" sz="26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="" xmlns:a16="http://schemas.microsoft.com/office/drawing/2014/main" id="{5EC622E4-5BA8-48CA-9EDF-4EA952580285}"/>
              </a:ext>
            </a:extLst>
          </p:cNvPr>
          <p:cNvSpPr/>
          <p:nvPr userDrawn="1"/>
        </p:nvSpPr>
        <p:spPr>
          <a:xfrm>
            <a:off x="577874" y="2294220"/>
            <a:ext cx="106566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172">
              <a:defRPr/>
            </a:pPr>
            <a:r>
              <a:rPr lang="pt-BR" altLang="pt-BR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</a:t>
            </a:r>
            <a:endParaRPr lang="pt-BR" altLang="pt-BR" sz="26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Graphic 13">
            <a:extLst>
              <a:ext uri="{FF2B5EF4-FFF2-40B4-BE49-F238E27FC236}">
                <a16:creationId xmlns="" xmlns:a16="http://schemas.microsoft.com/office/drawing/2014/main" id="{4301C99D-3DAF-44EC-BC19-2C0DB121E15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85317" y="1646817"/>
            <a:ext cx="385813" cy="399958"/>
          </a:xfrm>
          <a:prstGeom prst="rect">
            <a:avLst/>
          </a:prstGeom>
        </p:spPr>
      </p:pic>
      <p:pic>
        <p:nvPicPr>
          <p:cNvPr id="12" name="Graphic 14">
            <a:extLst>
              <a:ext uri="{FF2B5EF4-FFF2-40B4-BE49-F238E27FC236}">
                <a16:creationId xmlns="" xmlns:a16="http://schemas.microsoft.com/office/drawing/2014/main" id="{706DEABB-B180-4469-B2A1-FD97305FAE0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888257" y="3058177"/>
            <a:ext cx="1133318" cy="1132908"/>
          </a:xfrm>
          <a:prstGeom prst="rect">
            <a:avLst/>
          </a:prstGeom>
        </p:spPr>
      </p:pic>
      <p:pic>
        <p:nvPicPr>
          <p:cNvPr id="13" name="Graphic 15">
            <a:extLst>
              <a:ext uri="{FF2B5EF4-FFF2-40B4-BE49-F238E27FC236}">
                <a16:creationId xmlns="" xmlns:a16="http://schemas.microsoft.com/office/drawing/2014/main" id="{9BDFC792-7943-4AA0-B743-735F73A27222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44045" y="1161312"/>
            <a:ext cx="1133318" cy="1132908"/>
          </a:xfrm>
          <a:prstGeom prst="rect">
            <a:avLst/>
          </a:prstGeom>
        </p:spPr>
      </p:pic>
      <p:sp>
        <p:nvSpPr>
          <p:cNvPr id="15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1979375" y="1436117"/>
            <a:ext cx="4843367" cy="68564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 smtClean="0"/>
              <a:t>Clique para editar o conteúdo do texto da fala do cliente.</a:t>
            </a:r>
            <a:endParaRPr lang="pt-BR" dirty="0"/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1" hasCustomPrompt="1"/>
          </p:nvPr>
        </p:nvSpPr>
        <p:spPr>
          <a:xfrm>
            <a:off x="3546145" y="3343934"/>
            <a:ext cx="4139173" cy="68564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1800" b="1">
                <a:solidFill>
                  <a:srgbClr val="FFC000"/>
                </a:solidFill>
                <a:latin typeface="Century Gothic" pitchFamily="34" charset="0"/>
              </a:defRPr>
            </a:lvl1pPr>
            <a:lvl2pPr marL="457085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 smtClean="0"/>
              <a:t>Clique para editar a fala do atendente</a:t>
            </a:r>
          </a:p>
        </p:txBody>
      </p:sp>
    </p:spTree>
    <p:extLst>
      <p:ext uri="{BB962C8B-B14F-4D97-AF65-F5344CB8AC3E}">
        <p14:creationId xmlns:p14="http://schemas.microsoft.com/office/powerpoint/2010/main" val="963421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/>
          <a:lstStyle/>
          <a:p>
            <a:fld id="{15D36BE9-C996-493D-BCDB-5B51865DA215}" type="datetimeFigureOut">
              <a:rPr lang="pt-BR" smtClean="0"/>
              <a:t>12/01/2021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/>
          <a:lstStyle/>
          <a:p>
            <a:fld id="{3C723697-4EF2-4893-B221-E842EEB20932}" type="slidenum">
              <a:rPr lang="pt-BR" smtClean="0"/>
              <a:t>‹nº›</a:t>
            </a:fld>
            <a:endParaRPr lang="pt-BR"/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>
            <a:grayscl/>
          </a:blip>
          <a:stretch>
            <a:fillRect/>
          </a:stretch>
        </p:blipFill>
        <p:spPr>
          <a:xfrm>
            <a:off x="2286" y="0"/>
            <a:ext cx="9139428" cy="51435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=""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6920917" y="-453006"/>
            <a:ext cx="1484852" cy="176168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=""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97296" y="434131"/>
            <a:ext cx="808938" cy="566257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xmlns="" id="{DC05F8CB-A3EF-4E8A-A02D-17CBD6695310}"/>
              </a:ext>
            </a:extLst>
          </p:cNvPr>
          <p:cNvSpPr/>
          <p:nvPr userDrawn="1"/>
        </p:nvSpPr>
        <p:spPr>
          <a:xfrm>
            <a:off x="539485" y="1491977"/>
            <a:ext cx="8207843" cy="734808"/>
          </a:xfrm>
          <a:prstGeom prst="rect">
            <a:avLst/>
          </a:prstGeom>
        </p:spPr>
        <p:txBody>
          <a:bodyPr wrap="square" lIns="121914" tIns="60956" rIns="121914" bIns="60956">
            <a:spAutoFit/>
          </a:bodyPr>
          <a:lstStyle/>
          <a:p>
            <a:pPr algn="l">
              <a:defRPr/>
            </a:pPr>
            <a:r>
              <a:rPr lang="pt-BR" altLang="pt-BR" sz="3975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3975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3975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537898432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52585"/>
            <a:ext cx="9144000" cy="6094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188958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82631"/>
            <a:ext cx="9252520" cy="61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2711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agem 4"/>
          <p:cNvPicPr>
            <a:picLocks noChangeAspect="1"/>
          </p:cNvPicPr>
          <p:nvPr userDrawn="1"/>
        </p:nvPicPr>
        <p:blipFill rotWithShape="1">
          <a:blip r:embed="rId3"/>
          <a:srcRect l="15791" r="6242" b="38033"/>
          <a:stretch/>
        </p:blipFill>
        <p:spPr>
          <a:xfrm rot="10800000" flipV="1">
            <a:off x="-35719" y="3111811"/>
            <a:ext cx="9215438" cy="2052227"/>
          </a:xfrm>
          <a:prstGeom prst="rect">
            <a:avLst/>
          </a:prstGeom>
        </p:spPr>
      </p:pic>
      <p:sp>
        <p:nvSpPr>
          <p:cNvPr id="4" name="Retângulo 7"/>
          <p:cNvSpPr>
            <a:spLocks noChangeArrowheads="1"/>
          </p:cNvSpPr>
          <p:nvPr userDrawn="1"/>
        </p:nvSpPr>
        <p:spPr bwMode="auto">
          <a:xfrm>
            <a:off x="31737" y="4147505"/>
            <a:ext cx="6592491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4050" b="1" dirty="0" smtClean="0">
                <a:solidFill>
                  <a:srgbClr val="C00000"/>
                </a:solidFill>
                <a:latin typeface="Century Gothic" panose="020B0502020202020204" pitchFamily="34" charset="0"/>
                <a:cs typeface="Segoe UI" panose="020B0502040204020203" pitchFamily="34" charset="0"/>
              </a:rPr>
              <a:t>HISTÓRIAS DA VIDA REAL</a:t>
            </a:r>
          </a:p>
        </p:txBody>
      </p:sp>
    </p:spTree>
    <p:extLst>
      <p:ext uri="{BB962C8B-B14F-4D97-AF65-F5344CB8AC3E}">
        <p14:creationId xmlns:p14="http://schemas.microsoft.com/office/powerpoint/2010/main" val="381811490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054" y="3572"/>
            <a:ext cx="10554891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228600" y="-205978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2" y="-27299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39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59799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5425" y="-166688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3234" y="-445294"/>
            <a:ext cx="10261997" cy="5588794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4017169" y="241698"/>
            <a:ext cx="5041106" cy="4487465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3950494" y="300037"/>
            <a:ext cx="4902994" cy="4186238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221014" y="145981"/>
            <a:ext cx="550635" cy="47721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773210" y="384658"/>
            <a:ext cx="330377" cy="2863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338797" y="670983"/>
            <a:ext cx="231011" cy="20020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060144" y="1025157"/>
            <a:ext cx="129353" cy="1121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899986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5425" y="-166688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3234" y="-445294"/>
            <a:ext cx="10261997" cy="5588794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4017169" y="241698"/>
            <a:ext cx="5041106" cy="4487465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3950494" y="300037"/>
            <a:ext cx="4902994" cy="4186238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221014" y="145981"/>
            <a:ext cx="550635" cy="47721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773210" y="384658"/>
            <a:ext cx="330377" cy="2863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338797" y="670983"/>
            <a:ext cx="231011" cy="20020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060144" y="1025157"/>
            <a:ext cx="129353" cy="1121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8941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1871349" y="1888521"/>
            <a:ext cx="6118340" cy="14101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3" b="100000" l="9982" r="89927">
                        <a14:backgroundMark x1="61355" y1="39782" x2="61355" y2="397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944" y="1293212"/>
            <a:ext cx="2231895" cy="3368189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4"/>
          <a:srcRect b="21667"/>
          <a:stretch/>
        </p:blipFill>
        <p:spPr>
          <a:xfrm flipH="1" flipV="1">
            <a:off x="-5793" y="-1"/>
            <a:ext cx="4181591" cy="5142309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26" b="100000" l="9904" r="89833">
                        <a14:foregroundMark x1="25679" y1="29654" x2="25679" y2="29654"/>
                        <a14:foregroundMark x1="30324" y1="95391" x2="79141" y2="94663"/>
                        <a14:foregroundMark x1="39527" y1="93693" x2="42507" y2="93147"/>
                        <a14:foregroundMark x1="67222" y1="92965" x2="71516" y2="93147"/>
                        <a14:foregroundMark x1="38475" y1="93693" x2="49869" y2="926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85864" y="1550796"/>
            <a:ext cx="2153317" cy="3110604"/>
          </a:xfrm>
          <a:prstGeom prst="rect">
            <a:avLst/>
          </a:prstGeom>
        </p:spPr>
      </p:pic>
      <p:sp>
        <p:nvSpPr>
          <p:cNvPr id="6" name="Retângulo 5"/>
          <p:cNvSpPr/>
          <p:nvPr userDrawn="1"/>
        </p:nvSpPr>
        <p:spPr>
          <a:xfrm>
            <a:off x="196945" y="1833215"/>
            <a:ext cx="3618873" cy="1477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r>
              <a:rPr lang="pt-BR" altLang="pt-BR" sz="4499" b="1" dirty="0" smtClean="0">
                <a:solidFill>
                  <a:schemeClr val="bg1"/>
                </a:solidFill>
                <a:latin typeface="Century Gothic" pitchFamily="34" charset="0"/>
                <a:cs typeface="Segoe UI" panose="020B0502040204020203" pitchFamily="34" charset="0"/>
              </a:rPr>
              <a:t>Histórias da Vida Real</a:t>
            </a:r>
            <a:endParaRPr lang="en-US" altLang="pt-BR" sz="4499" b="1" dirty="0">
              <a:solidFill>
                <a:schemeClr val="bg1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73" b="100000" l="9941" r="89961">
                        <a14:foregroundMark x1="26083" y1="96543" x2="83169" y2="95937"/>
                        <a14:foregroundMark x1="31299" y1="97089" x2="78839" y2="96907"/>
                        <a14:foregroundMark x1="24016" y1="96725" x2="24016" y2="96725"/>
                        <a14:foregroundMark x1="85236" y1="95755" x2="85236" y2="957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9214" y="250172"/>
            <a:ext cx="1810475" cy="2938974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34" b="97817" l="10000" r="90000">
                        <a14:foregroundMark x1="38218" y1="6367" x2="50396" y2="28745"/>
                        <a14:foregroundMark x1="50693" y1="26865" x2="53762" y2="22559"/>
                        <a14:foregroundMark x1="53762" y1="7884" x2="40891" y2="4669"/>
                        <a14:foregroundMark x1="52574" y1="5458" x2="60594" y2="11098"/>
                        <a14:foregroundMark x1="37525" y1="6367" x2="34455" y2="14433"/>
                        <a14:foregroundMark x1="43960" y1="3760" x2="43960" y2="3760"/>
                        <a14:foregroundMark x1="50099" y1="4669" x2="50099" y2="4669"/>
                        <a14:foregroundMark x1="54752" y1="5640" x2="54752" y2="5640"/>
                        <a14:foregroundMark x1="59901" y1="8854" x2="59901" y2="8854"/>
                        <a14:foregroundMark x1="58713" y1="12553" x2="58713" y2="12553"/>
                        <a14:foregroundMark x1="56832" y1="14676" x2="56832" y2="14676"/>
                        <a14:foregroundMark x1="58416" y1="14251" x2="58416" y2="14251"/>
                        <a14:foregroundMark x1="33267" y1="12371" x2="33267" y2="12371"/>
                        <a14:foregroundMark x1="34752" y1="15767" x2="34752" y2="157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86014" y="1888521"/>
            <a:ext cx="1997027" cy="3259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450028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5425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9188" y="-205976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46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053880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5425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3234" y="-445294"/>
            <a:ext cx="10261997" cy="5588794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46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4017169" y="241699"/>
            <a:ext cx="5041106" cy="4487465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3950496" y="300037"/>
            <a:ext cx="4902994" cy="4186238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221014" y="145981"/>
            <a:ext cx="550635" cy="47721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773212" y="384659"/>
            <a:ext cx="330377" cy="2863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338798" y="670984"/>
            <a:ext cx="231011" cy="20020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060145" y="1025158"/>
            <a:ext cx="129353" cy="1121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33386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51359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9188" y="-205976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46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88689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51359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9188" y="-205976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46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4017169" y="241699"/>
            <a:ext cx="5041106" cy="4487465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3950496" y="300037"/>
            <a:ext cx="4902994" cy="4186238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221014" y="145981"/>
            <a:ext cx="550635" cy="47721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773212" y="384659"/>
            <a:ext cx="330377" cy="2863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45680" y="145982"/>
            <a:ext cx="783637" cy="6791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338798" y="670984"/>
            <a:ext cx="231011" cy="20020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060145" y="1025158"/>
            <a:ext cx="129353" cy="1121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706863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054" y="3572"/>
            <a:ext cx="10554891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469165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16669"/>
            <a:ext cx="10554891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024241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7486" y="-228598"/>
            <a:ext cx="10798970" cy="5399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119188" y="-205976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0042884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7486" y="-228598"/>
            <a:ext cx="10798970" cy="5399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119188" y="-205976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6" name="Retângulo de cantos arredondados 5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577956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3"/>
          <p:cNvGrpSpPr>
            <a:grpSpLocks/>
          </p:cNvGrpSpPr>
          <p:nvPr userDrawn="1"/>
        </p:nvGrpSpPr>
        <p:grpSpPr bwMode="auto">
          <a:xfrm>
            <a:off x="1" y="-5953"/>
            <a:ext cx="9144000" cy="5798345"/>
            <a:chOff x="0" y="-8020"/>
            <a:chExt cx="12192000" cy="7731490"/>
          </a:xfrm>
        </p:grpSpPr>
        <p:pic>
          <p:nvPicPr>
            <p:cNvPr id="3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566737" y="16041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053393" y="2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1355567" y="-802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689815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0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" name="Retângulo 7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3" name="Retângulo de cantos arredondados 12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4" name="Retângulo de cantos arredondados 13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5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18503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essuca\Downloads\iStock-1021822996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1" r="9723" b="143"/>
          <a:stretch>
            <a:fillRect/>
          </a:stretch>
        </p:blipFill>
        <p:spPr bwMode="auto">
          <a:xfrm>
            <a:off x="1" y="-837009"/>
            <a:ext cx="9144000" cy="5980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298309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38288" y="16669"/>
            <a:ext cx="10682288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71958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38288" y="16669"/>
            <a:ext cx="10682288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0010417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4635" y="-685799"/>
            <a:ext cx="10028635" cy="6461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266388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-976312"/>
            <a:ext cx="9501188" cy="645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232227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75096"/>
            <a:ext cx="9258300" cy="6255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6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2" y="117874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1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4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7" y="3933841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288595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=""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>
            <a:off x="1544164" y="-2678"/>
            <a:ext cx="5943600" cy="252171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398045" y="87475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7831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="" xmlns:a16="http://schemas.microsoft.com/office/drawing/2014/main" id="{B067EBC8-0D81-478B-863A-F6E6F2618745}"/>
              </a:ext>
            </a:extLst>
          </p:cNvPr>
          <p:cNvSpPr/>
          <p:nvPr userDrawn="1"/>
        </p:nvSpPr>
        <p:spPr>
          <a:xfrm flipV="1">
            <a:off x="1629233" y="4881827"/>
            <a:ext cx="5943600" cy="252171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3" name="Agrupar 3">
            <a:extLst>
              <a:ext uri="{FF2B5EF4-FFF2-40B4-BE49-F238E27FC236}">
                <a16:creationId xmlns="" xmlns:a16="http://schemas.microsoft.com/office/drawing/2014/main" id="{70F697C9-209A-43BA-9D10-BC4E191C3BA0}"/>
              </a:ext>
            </a:extLst>
          </p:cNvPr>
          <p:cNvGrpSpPr/>
          <p:nvPr userDrawn="1"/>
        </p:nvGrpSpPr>
        <p:grpSpPr>
          <a:xfrm>
            <a:off x="4425048" y="4979672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="" xmlns:a16="http://schemas.microsoft.com/office/drawing/2014/main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="" xmlns:a16="http://schemas.microsoft.com/office/drawing/2014/main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="" xmlns:a16="http://schemas.microsoft.com/office/drawing/2014/main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53189894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xmlns="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0" y="1962657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defTabSz="816193"/>
            <a:endParaRPr lang="pt-BR" sz="1575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xmlns="" id="{A9EB4AA2-30B6-4AE3-B02A-40D1C27D389F}"/>
              </a:ext>
            </a:extLst>
          </p:cNvPr>
          <p:cNvSpPr/>
          <p:nvPr userDrawn="1"/>
        </p:nvSpPr>
        <p:spPr>
          <a:xfrm>
            <a:off x="1" y="1976360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defTabSz="816193"/>
            <a:endParaRPr lang="pt-BR" sz="1575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xmlns="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14501" y="397069"/>
            <a:ext cx="5715000" cy="308372"/>
          </a:xfrm>
          <a:prstGeom prst="rect">
            <a:avLst/>
          </a:prstGeom>
        </p:spPr>
        <p:txBody>
          <a:bodyPr anchor="b"/>
          <a:lstStyle>
            <a:lvl1pPr marL="0" algn="ctr" defTabSz="685578" rtl="0" eaLnBrk="1" latinLnBrk="0" hangingPunct="1">
              <a:defRPr lang="pt-BR" sz="2399" kern="1200" spc="15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xmlns="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714501" y="729619"/>
            <a:ext cx="5715000" cy="3083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spc="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549361590"/>
      </p:ext>
    </p:extLst>
  </p:cSld>
  <p:clrMapOvr>
    <a:masterClrMapping/>
  </p:clrMapOvr>
  <p:transition spd="med"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16193"/>
            <a:endParaRPr lang="pt-BR" sz="1575">
              <a:solidFill>
                <a:prstClr val="white"/>
              </a:solidFill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143226"/>
            <a:ext cx="8229481" cy="85705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 smtClean="0"/>
              <a:t>Clique para editar o título mestre</a:t>
            </a:r>
            <a:endParaRPr lang="pt-BR" dirty="0"/>
          </a:p>
        </p:txBody>
      </p:sp>
      <p:grpSp>
        <p:nvGrpSpPr>
          <p:cNvPr id="6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426084" y="68759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19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19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19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12650220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16193"/>
            <a:endParaRPr lang="pt-BR" sz="1575">
              <a:solidFill>
                <a:prstClr val="white"/>
              </a:solidFill>
            </a:endParaRPr>
          </a:p>
        </p:txBody>
      </p:sp>
      <p:grpSp>
        <p:nvGrpSpPr>
          <p:cNvPr id="6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4426084" y="4986257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19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19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19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</p:grpSp>
      <p:sp>
        <p:nvSpPr>
          <p:cNvPr id="12" name="Título 1"/>
          <p:cNvSpPr>
            <a:spLocks noGrp="1"/>
          </p:cNvSpPr>
          <p:nvPr>
            <p:ph type="title"/>
          </p:nvPr>
        </p:nvSpPr>
        <p:spPr>
          <a:xfrm>
            <a:off x="457261" y="2143226"/>
            <a:ext cx="8229481" cy="85705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 smtClean="0"/>
              <a:t>Clique para editar o título mestre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359226208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"/>
            <a:ext cx="9144000" cy="5143499"/>
          </a:xfrm>
          <a:prstGeom prst="rect">
            <a:avLst/>
          </a:prstGeom>
        </p:spPr>
      </p:pic>
      <p:sp>
        <p:nvSpPr>
          <p:cNvPr id="10" name="Rectangle: Rounded Corners 6">
            <a:extLst>
              <a:ext uri="{FF2B5EF4-FFF2-40B4-BE49-F238E27FC236}">
                <a16:creationId xmlns=""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3269926" y="2140853"/>
            <a:ext cx="2552639" cy="22310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50"/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11" name="Rectangle: Rounded Corners 6">
            <a:extLst>
              <a:ext uri="{FF2B5EF4-FFF2-40B4-BE49-F238E27FC236}">
                <a16:creationId xmlns=""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6224432" y="2140853"/>
            <a:ext cx="2552639" cy="22310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50"/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8" name="Rectangle: Rounded Corners 6">
            <a:extLst>
              <a:ext uri="{FF2B5EF4-FFF2-40B4-BE49-F238E27FC236}">
                <a16:creationId xmlns=""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350754" y="2140937"/>
            <a:ext cx="2552639" cy="223101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50"/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3" name="Rectangle: Rounded Corners 6">
            <a:extLst>
              <a:ext uri="{FF2B5EF4-FFF2-40B4-BE49-F238E27FC236}">
                <a16:creationId xmlns=""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342002" y="1516308"/>
            <a:ext cx="2552639" cy="755489"/>
          </a:xfrm>
          <a:prstGeom prst="round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50"/>
            <a:r>
              <a:rPr lang="pt-BR" sz="1800" smtClean="0">
                <a:solidFill>
                  <a:prstClr val="white"/>
                </a:solidFill>
              </a:rPr>
              <a:t>Verificar no sistema</a:t>
            </a:r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4" name="Rectangle: Rounded Corners 5">
            <a:extLst>
              <a:ext uri="{FF2B5EF4-FFF2-40B4-BE49-F238E27FC236}">
                <a16:creationId xmlns=""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3254172" y="1509547"/>
            <a:ext cx="2594974" cy="762248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50"/>
            <a:r>
              <a:rPr lang="pt-BR" sz="1800" smtClean="0">
                <a:solidFill>
                  <a:prstClr val="white"/>
                </a:solidFill>
              </a:rPr>
              <a:t>Perguntar para cliente</a:t>
            </a:r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5" name="Rectangle: Rounded Corners 5">
            <a:extLst>
              <a:ext uri="{FF2B5EF4-FFF2-40B4-BE49-F238E27FC236}">
                <a16:creationId xmlns=""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6208677" y="1509547"/>
            <a:ext cx="2594974" cy="762248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50"/>
            <a:r>
              <a:rPr lang="pt-BR" sz="1800" dirty="0" smtClean="0">
                <a:solidFill>
                  <a:prstClr val="white"/>
                </a:solidFill>
              </a:rPr>
              <a:t>O que fazer?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1042052" y="422442"/>
            <a:ext cx="70598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Sempre faça o </a:t>
            </a:r>
            <a:r>
              <a:rPr lang="pt-BR" sz="2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Checklist</a:t>
            </a: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Ele garante a </a:t>
            </a:r>
            <a:r>
              <a:rPr lang="pt-BR" sz="24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assertividade no seu atendimento.</a:t>
            </a:r>
          </a:p>
        </p:txBody>
      </p:sp>
    </p:spTree>
    <p:extLst>
      <p:ext uri="{BB962C8B-B14F-4D97-AF65-F5344CB8AC3E}">
        <p14:creationId xmlns:p14="http://schemas.microsoft.com/office/powerpoint/2010/main" val="4142311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 26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18" name="Agrupar 27"/>
          <p:cNvGrpSpPr>
            <a:grpSpLocks/>
          </p:cNvGrpSpPr>
          <p:nvPr userDrawn="1"/>
        </p:nvGrpSpPr>
        <p:grpSpPr bwMode="auto">
          <a:xfrm>
            <a:off x="191559" y="2068041"/>
            <a:ext cx="6045640" cy="1208261"/>
            <a:chOff x="19849109" y="1010254"/>
            <a:chExt cx="14602219" cy="2918201"/>
          </a:xfrm>
        </p:grpSpPr>
        <p:sp>
          <p:nvSpPr>
            <p:cNvPr id="19" name="Arc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39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0" name="Arc 6">
              <a:extLst>
                <a:ext uri="{FF2B5EF4-FFF2-40B4-BE49-F238E27FC236}"/>
              </a:extLst>
            </p:cNvPr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39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1" name="Arc 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25689293" y="1008887"/>
              <a:ext cx="2919270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39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2" name="Arc 10">
              <a:extLst>
                <a:ext uri="{FF2B5EF4-FFF2-40B4-BE49-F238E27FC236}"/>
              </a:extLst>
            </p:cNvPr>
            <p:cNvSpPr/>
            <p:nvPr/>
          </p:nvSpPr>
          <p:spPr>
            <a:xfrm rot="10800000">
              <a:off x="28611438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39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3" name="Arc 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1530708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39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grpSp>
        <p:nvGrpSpPr>
          <p:cNvPr id="24" name="Agrupar 8"/>
          <p:cNvGrpSpPr>
            <a:grpSpLocks/>
          </p:cNvGrpSpPr>
          <p:nvPr userDrawn="1"/>
        </p:nvGrpSpPr>
        <p:grpSpPr bwMode="auto">
          <a:xfrm>
            <a:off x="86263" y="2013911"/>
            <a:ext cx="1355981" cy="1316527"/>
            <a:chOff x="471972" y="1534071"/>
            <a:chExt cx="1807524" cy="1754842"/>
          </a:xfrm>
        </p:grpSpPr>
        <p:sp>
          <p:nvSpPr>
            <p:cNvPr id="25" name="Arco 3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524353" y="1534071"/>
              <a:ext cx="1755567" cy="1754842"/>
            </a:xfrm>
            <a:prstGeom prst="arc">
              <a:avLst>
                <a:gd name="adj1" fmla="val 11216049"/>
                <a:gd name="adj2" fmla="val 15937384"/>
              </a:avLst>
            </a:prstGeom>
            <a:noFill/>
            <a:ln w="19050" cap="rnd" cmpd="sng" algn="ctr">
              <a:solidFill>
                <a:schemeClr val="accent3"/>
              </a:solidFill>
              <a:prstDash val="dash"/>
            </a:ln>
            <a:effectLst/>
          </p:spPr>
          <p:txBody>
            <a:bodyPr anchor="ctr"/>
            <a:lstStyle/>
            <a:p>
              <a:pPr algn="ctr" defTabSz="142823">
                <a:defRPr/>
              </a:pPr>
              <a:endParaRPr lang="pt-BR" sz="3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  <p:sp>
          <p:nvSpPr>
            <p:cNvPr id="26" name="Triângulo isósceles 33">
              <a:extLst>
                <a:ext uri="{FF2B5EF4-FFF2-40B4-BE49-F238E27FC236}"/>
              </a:extLst>
            </p:cNvPr>
            <p:cNvSpPr/>
            <p:nvPr/>
          </p:nvSpPr>
          <p:spPr>
            <a:xfrm rot="16200000" flipH="1">
              <a:off x="465641" y="2368637"/>
              <a:ext cx="93613" cy="80952"/>
            </a:xfrm>
            <a:prstGeom prst="triangl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algn="ctr" defTabSz="142823">
                <a:defRPr/>
              </a:pPr>
              <a:endParaRPr lang="pt-BR" sz="3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</p:grpSp>
      <p:sp>
        <p:nvSpPr>
          <p:cNvPr id="28" name="Oval 3">
            <a:extLst>
              <a:ext uri="{FF2B5EF4-FFF2-40B4-BE49-F238E27FC236}"/>
            </a:extLst>
          </p:cNvPr>
          <p:cNvSpPr/>
          <p:nvPr/>
        </p:nvSpPr>
        <p:spPr bwMode="auto">
          <a:xfrm>
            <a:off x="189861" y="2067476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3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1" name="Oval 5">
            <a:extLst>
              <a:ext uri="{FF2B5EF4-FFF2-40B4-BE49-F238E27FC236}"/>
            </a:extLst>
          </p:cNvPr>
          <p:cNvSpPr/>
          <p:nvPr/>
        </p:nvSpPr>
        <p:spPr bwMode="auto">
          <a:xfrm>
            <a:off x="1400884" y="2067476"/>
            <a:ext cx="1208642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3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4" name="Oval 9">
            <a:extLst>
              <a:ext uri="{FF2B5EF4-FFF2-40B4-BE49-F238E27FC236}"/>
            </a:extLst>
          </p:cNvPr>
          <p:cNvSpPr/>
          <p:nvPr/>
        </p:nvSpPr>
        <p:spPr bwMode="auto">
          <a:xfrm>
            <a:off x="3819357" y="2067476"/>
            <a:ext cx="1208642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3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7" name="Oval 7">
            <a:extLst>
              <a:ext uri="{FF2B5EF4-FFF2-40B4-BE49-F238E27FC236}"/>
            </a:extLst>
          </p:cNvPr>
          <p:cNvSpPr/>
          <p:nvPr/>
        </p:nvSpPr>
        <p:spPr bwMode="auto">
          <a:xfrm>
            <a:off x="2609528" y="2067476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3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0" name="Oval 7">
            <a:extLst>
              <a:ext uri="{FF2B5EF4-FFF2-40B4-BE49-F238E27FC236}"/>
            </a:extLst>
          </p:cNvPr>
          <p:cNvSpPr/>
          <p:nvPr/>
        </p:nvSpPr>
        <p:spPr bwMode="auto">
          <a:xfrm>
            <a:off x="5031104" y="2067009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3">
              <a:defRPr/>
            </a:pPr>
            <a:endParaRPr lang="en-US" sz="3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4" name="Oval 7">
            <a:extLst>
              <a:ext uri="{FF2B5EF4-FFF2-40B4-BE49-F238E27FC236}"/>
            </a:extLst>
          </p:cNvPr>
          <p:cNvSpPr/>
          <p:nvPr userDrawn="1"/>
        </p:nvSpPr>
        <p:spPr bwMode="auto">
          <a:xfrm>
            <a:off x="6230394" y="2051837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3">
              <a:defRPr/>
            </a:pPr>
            <a:endParaRPr lang="en-US" sz="3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grpSp>
        <p:nvGrpSpPr>
          <p:cNvPr id="45" name="Agrupar 27"/>
          <p:cNvGrpSpPr>
            <a:grpSpLocks/>
          </p:cNvGrpSpPr>
          <p:nvPr userDrawn="1"/>
        </p:nvGrpSpPr>
        <p:grpSpPr bwMode="auto">
          <a:xfrm flipV="1">
            <a:off x="6236219" y="2072516"/>
            <a:ext cx="2417283" cy="1209396"/>
            <a:chOff x="19847879" y="1008887"/>
            <a:chExt cx="5838538" cy="2920943"/>
          </a:xfrm>
        </p:grpSpPr>
        <p:sp>
          <p:nvSpPr>
            <p:cNvPr id="46" name="Arc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39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47" name="Arc 6">
              <a:extLst>
                <a:ext uri="{FF2B5EF4-FFF2-40B4-BE49-F238E27FC236}"/>
              </a:extLst>
            </p:cNvPr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39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sp>
        <p:nvSpPr>
          <p:cNvPr id="48" name="Oval 7">
            <a:extLst>
              <a:ext uri="{FF2B5EF4-FFF2-40B4-BE49-F238E27FC236}"/>
            </a:extLst>
          </p:cNvPr>
          <p:cNvSpPr/>
          <p:nvPr userDrawn="1"/>
        </p:nvSpPr>
        <p:spPr bwMode="auto">
          <a:xfrm>
            <a:off x="7446206" y="2087267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3">
              <a:defRPr/>
            </a:pPr>
            <a:endParaRPr lang="en-US" sz="3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766553101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4">
            <a:extLst>
              <a:ext uri="{FF2B5EF4-FFF2-40B4-BE49-F238E27FC236}">
                <a16:creationId xmlns:a16="http://schemas.microsoft.com/office/drawing/2014/main" xmlns="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3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608020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o 2"/>
          <p:cNvGrpSpPr/>
          <p:nvPr userDrawn="1"/>
        </p:nvGrpSpPr>
        <p:grpSpPr>
          <a:xfrm>
            <a:off x="2" y="2"/>
            <a:ext cx="5336923" cy="5142310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5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6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4426084" y="68759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</p:spTree>
    <p:extLst>
      <p:ext uri="{BB962C8B-B14F-4D97-AF65-F5344CB8AC3E}">
        <p14:creationId xmlns:p14="http://schemas.microsoft.com/office/powerpoint/2010/main" val="1286182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3" name="Grupo 2"/>
          <p:cNvGrpSpPr/>
          <p:nvPr userDrawn="1"/>
        </p:nvGrpSpPr>
        <p:grpSpPr>
          <a:xfrm>
            <a:off x="2" y="2"/>
            <a:ext cx="5336923" cy="5142310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5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6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4426084" y="68759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0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1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</p:spTree>
    <p:extLst>
      <p:ext uri="{BB962C8B-B14F-4D97-AF65-F5344CB8AC3E}">
        <p14:creationId xmlns:p14="http://schemas.microsoft.com/office/powerpoint/2010/main" val="898832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"/>
            <a:ext cx="9144000" cy="5143499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/>
          <a:srcRect l="11102" t="25178" r="6826"/>
          <a:stretch/>
        </p:blipFill>
        <p:spPr>
          <a:xfrm flipH="1">
            <a:off x="-18510" y="-17145"/>
            <a:ext cx="2187077" cy="2334841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4"/>
          <a:srcRect l="28058" t="5730" r="12101" b="8514"/>
          <a:stretch/>
        </p:blipFill>
        <p:spPr>
          <a:xfrm rot="21204486" flipH="1">
            <a:off x="-247541" y="-75039"/>
            <a:ext cx="1826930" cy="270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708764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8940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09070599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5143499"/>
          </a:xfrm>
          <a:prstGeom prst="rect">
            <a:avLst/>
          </a:prstGeom>
        </p:spPr>
      </p:pic>
      <p:grpSp>
        <p:nvGrpSpPr>
          <p:cNvPr id="3" name="Grupo 2"/>
          <p:cNvGrpSpPr/>
          <p:nvPr userDrawn="1"/>
        </p:nvGrpSpPr>
        <p:grpSpPr>
          <a:xfrm>
            <a:off x="737574" y="195486"/>
            <a:ext cx="1484852" cy="1761689"/>
            <a:chOff x="3917199" y="-585806"/>
            <a:chExt cx="1979802" cy="2348918"/>
          </a:xfrm>
        </p:grpSpPr>
        <p:sp>
          <p:nvSpPr>
            <p:cNvPr id="4" name="Rectangle: Rounded Corners 8">
              <a:extLst>
                <a:ext uri="{FF2B5EF4-FFF2-40B4-BE49-F238E27FC236}">
                  <a16:creationId xmlns:a16="http://schemas.microsoft.com/office/drawing/2014/main" xmlns="" id="{92E5548A-3F78-4741-8883-F4246D225114}"/>
                </a:ext>
              </a:extLst>
            </p:cNvPr>
            <p:cNvSpPr/>
            <p:nvPr/>
          </p:nvSpPr>
          <p:spPr>
            <a:xfrm>
              <a:off x="3917199" y="-585806"/>
              <a:ext cx="1979802" cy="2348918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>
                <a:solidFill>
                  <a:prstClr val="white"/>
                </a:solidFill>
              </a:endParaRPr>
            </a:p>
          </p:txBody>
        </p:sp>
        <p:pic>
          <p:nvPicPr>
            <p:cNvPr id="5" name="Graphic 9">
              <a:extLst>
                <a:ext uri="{FF2B5EF4-FFF2-40B4-BE49-F238E27FC236}">
                  <a16:creationId xmlns:a16="http://schemas.microsoft.com/office/drawing/2014/main" xmlns="" id="{E6FC0D20-A587-44AC-AD31-FCB779766B3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p:blipFill>
          <p:spPr>
            <a:xfrm>
              <a:off x="4367808" y="588653"/>
              <a:ext cx="1078584" cy="755009"/>
            </a:xfrm>
            <a:prstGeom prst="rect">
              <a:avLst/>
            </a:prstGeom>
          </p:spPr>
        </p:pic>
      </p:grpSp>
      <p:pic>
        <p:nvPicPr>
          <p:cNvPr id="6" name="Imagem 5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3" y="-72614"/>
            <a:ext cx="2146838" cy="2156380"/>
          </a:xfrm>
          <a:prstGeom prst="rect">
            <a:avLst/>
          </a:prstGeom>
        </p:spPr>
      </p:pic>
      <p:pic>
        <p:nvPicPr>
          <p:cNvPr id="7" name="Picture 5">
            <a:extLst>
              <a:ext uri="{FF2B5EF4-FFF2-40B4-BE49-F238E27FC236}">
                <a16:creationId xmlns="" xmlns:a16="http://schemas.microsoft.com/office/drawing/2014/main" id="{4CDF72EE-4803-4E2B-950D-36CC2135BE2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940" y="-99141"/>
            <a:ext cx="3835572" cy="574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503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0457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9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104746" y="271080"/>
            <a:ext cx="7822973" cy="715556"/>
          </a:xfrm>
          <a:prstGeom prst="rect">
            <a:avLst/>
          </a:prstGeom>
        </p:spPr>
        <p:txBody>
          <a:bodyPr wrap="square" lIns="91417" tIns="45708" rIns="91417" bIns="45708">
            <a:spAutoFit/>
          </a:bodyPr>
          <a:lstStyle/>
          <a:p>
            <a:pPr defTabSz="914172">
              <a:defRPr/>
            </a:pPr>
            <a:r>
              <a:rPr lang="pt-BR" altLang="pt-BR" sz="4050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</a:t>
            </a:r>
            <a:r>
              <a:rPr lang="pt-BR" altLang="pt-BR" sz="4050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</a:t>
            </a:r>
            <a:r>
              <a:rPr lang="pt-BR" altLang="pt-BR" sz="4050" b="1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4050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=""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6480630" y="-812625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7" tIns="45708" rIns="91417" bIns="45708"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=""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49135" y="370224"/>
            <a:ext cx="1078584" cy="75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1649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1437" y="2715767"/>
            <a:ext cx="569897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caminho da Intranet</a:t>
            </a:r>
            <a:endParaRPr lang="pt-BR" dirty="0"/>
          </a:p>
        </p:txBody>
      </p:sp>
      <p:sp>
        <p:nvSpPr>
          <p:cNvPr id="9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421436" y="1668746"/>
            <a:ext cx="7822973" cy="830844"/>
          </a:xfrm>
          <a:prstGeom prst="rect">
            <a:avLst/>
          </a:prstGeom>
        </p:spPr>
        <p:txBody>
          <a:bodyPr wrap="square" lIns="91417" tIns="45708" rIns="91417" bIns="45708">
            <a:spAutoFit/>
          </a:bodyPr>
          <a:lstStyle/>
          <a:p>
            <a:pPr defTabSz="914172">
              <a:defRPr/>
            </a:pPr>
            <a:r>
              <a:rPr lang="pt-BR" altLang="pt-BR" sz="47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</a:t>
            </a:r>
            <a:r>
              <a:rPr lang="pt-BR" altLang="pt-BR" sz="4799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</a:t>
            </a:r>
            <a:r>
              <a:rPr lang="pt-BR" altLang="pt-BR" sz="4799" b="1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47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=""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6480630" y="-812625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7" tIns="45708" rIns="91417" bIns="45708"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=""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49135" y="370224"/>
            <a:ext cx="1078584" cy="75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126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409002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>
            <a:extLst>
              <a:ext uri="{FF2B5EF4-FFF2-40B4-BE49-F238E27FC236}">
                <a16:creationId xmlns=""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430313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571"/>
            <a:ext cx="9144000" cy="514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082027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>
            <a:extLst>
              <a:ext uri="{FF2B5EF4-FFF2-40B4-BE49-F238E27FC236}">
                <a16:creationId xmlns:a16="http://schemas.microsoft.com/office/drawing/2014/main" xmlns="" id="{4C4444BE-3AEA-45AB-87D9-E039523F26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37074" y="1491881"/>
            <a:ext cx="4392488" cy="857250"/>
          </a:xfr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44637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39505" cy="5144691"/>
          </a:xfrm>
          <a:prstGeom prst="rect">
            <a:avLst/>
          </a:prstGeom>
        </p:spPr>
      </p:pic>
      <p:sp>
        <p:nvSpPr>
          <p:cNvPr id="6" name="Rectangle 6">
            <a:extLst>
              <a:ext uri="{FF2B5EF4-FFF2-40B4-BE49-F238E27FC236}">
                <a16:creationId xmlns=""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539484" y="1491976"/>
            <a:ext cx="8207843" cy="734808"/>
          </a:xfrm>
          <a:prstGeom prst="rect">
            <a:avLst/>
          </a:prstGeom>
        </p:spPr>
        <p:txBody>
          <a:bodyPr wrap="square" lIns="121914" tIns="60956" rIns="121914" bIns="60956">
            <a:spAutoFit/>
          </a:bodyPr>
          <a:lstStyle/>
          <a:p>
            <a:pPr algn="l">
              <a:defRPr/>
            </a:pPr>
            <a:r>
              <a:rPr lang="pt-BR" altLang="pt-BR" sz="3975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3975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3975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Rectangle: Rounded Corners 8">
            <a:extLst>
              <a:ext uri="{FF2B5EF4-FFF2-40B4-BE49-F238E27FC236}">
                <a16:creationId xmlns=""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6680013" y="-851757"/>
            <a:ext cx="1923316" cy="212765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6" rIns="121914" bIns="60956" rtlCol="0" anchor="ctr"/>
          <a:lstStyle/>
          <a:p>
            <a:pPr algn="ctr"/>
            <a:endParaRPr lang="pt-BR" sz="1350"/>
          </a:p>
        </p:txBody>
      </p:sp>
      <p:pic>
        <p:nvPicPr>
          <p:cNvPr id="9" name="Graphic 9">
            <a:extLst>
              <a:ext uri="{FF2B5EF4-FFF2-40B4-BE49-F238E27FC236}">
                <a16:creationId xmlns=""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02644" y="303410"/>
            <a:ext cx="1078053" cy="75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912525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597" y="-560598"/>
            <a:ext cx="9137697" cy="6080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201778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30" name="Agrupar 1">
            <a:extLst>
              <a:ext uri="{FF2B5EF4-FFF2-40B4-BE49-F238E27FC236}">
                <a16:creationId xmlns:a16="http://schemas.microsoft.com/office/drawing/2014/main" xmlns="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xmlns="" id="{BEA60253-C29E-4FCF-A694-2CFA098AE251}"/>
              </a:ext>
            </a:extLst>
          </p:cNvPr>
          <p:cNvSpPr/>
          <p:nvPr userDrawn="1"/>
        </p:nvSpPr>
        <p:spPr>
          <a:xfrm>
            <a:off x="4533463" y="326856"/>
            <a:ext cx="4467644" cy="133857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4049" b="1" dirty="0" smtClean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404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551960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2219164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7706702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="" xmlns:a16="http://schemas.microsoft.com/office/drawing/2014/main" id="{1920044B-408F-470D-976B-E50557CAEB0F}"/>
              </a:ext>
            </a:extLst>
          </p:cNvPr>
          <p:cNvSpPr txBox="1"/>
          <p:nvPr userDrawn="1"/>
        </p:nvSpPr>
        <p:spPr>
          <a:xfrm>
            <a:off x="264449" y="1804010"/>
            <a:ext cx="148612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350" cap="all" dirty="0"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="" xmlns:a16="http://schemas.microsoft.com/office/drawing/2014/main" id="{287DA75F-C08A-44F8-929F-4CBD725B7437}"/>
              </a:ext>
            </a:extLst>
          </p:cNvPr>
          <p:cNvSpPr/>
          <p:nvPr userDrawn="1"/>
        </p:nvSpPr>
        <p:spPr>
          <a:xfrm>
            <a:off x="313764" y="2480310"/>
            <a:ext cx="1939985" cy="1001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id-ID" sz="788" i="0" dirty="0">
                <a:solidFill>
                  <a:schemeClr val="bg1"/>
                </a:solidFill>
                <a:effectLst/>
                <a:latin typeface="+mj-lt"/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  <a:endParaRPr lang="id-ID" sz="788" dirty="0">
              <a:solidFill>
                <a:schemeClr val="bg1"/>
              </a:solidFill>
              <a:latin typeface="+mj-lt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ector reto 9">
            <a:extLst>
              <a:ext uri="{FF2B5EF4-FFF2-40B4-BE49-F238E27FC236}">
                <a16:creationId xmlns="" xmlns:a16="http://schemas.microsoft.com/office/drawing/2014/main" id="{80942AF2-532B-4621-A1DA-614217187446}"/>
              </a:ext>
            </a:extLst>
          </p:cNvPr>
          <p:cNvCxnSpPr/>
          <p:nvPr userDrawn="1"/>
        </p:nvCxnSpPr>
        <p:spPr>
          <a:xfrm>
            <a:off x="356238" y="2388345"/>
            <a:ext cx="586485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="" xmlns:a16="http://schemas.microsoft.com/office/drawing/2014/main" id="{4CF5A59F-5B8D-41A7-A971-94B34BE1239D}"/>
              </a:ext>
            </a:extLst>
          </p:cNvPr>
          <p:cNvSpPr txBox="1"/>
          <p:nvPr userDrawn="1"/>
        </p:nvSpPr>
        <p:spPr>
          <a:xfrm>
            <a:off x="278643" y="361156"/>
            <a:ext cx="3770009" cy="1041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74"/>
              </a:lnSpc>
            </a:pPr>
            <a:r>
              <a:rPr lang="pt-BR" sz="3374" b="1" dirty="0">
                <a:solidFill>
                  <a:schemeClr val="bg1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="" xmlns:a16="http://schemas.microsoft.com/office/drawing/2014/main" id="{A7207A87-9C1F-4316-9635-CA6105694F47}"/>
              </a:ext>
            </a:extLst>
          </p:cNvPr>
          <p:cNvSpPr txBox="1"/>
          <p:nvPr userDrawn="1"/>
        </p:nvSpPr>
        <p:spPr>
          <a:xfrm>
            <a:off x="263049" y="1358843"/>
            <a:ext cx="4294577" cy="415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99" dirty="0">
                <a:solidFill>
                  <a:schemeClr val="bg1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="" xmlns:a16="http://schemas.microsoft.com/office/drawing/2014/main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8192567" y="163318"/>
            <a:ext cx="884883" cy="644690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=""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72511" cy="5155806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2844090" y="1973450"/>
            <a:ext cx="3457148" cy="99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012"/>
            <a:r>
              <a:rPr lang="pt-BR" sz="2924" b="1" spc="83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914012"/>
            <a:r>
              <a:rPr lang="pt-BR" sz="2924" spc="83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  <a:endParaRPr lang="pt-BR" sz="2924" spc="83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2735913" y="1973451"/>
            <a:ext cx="0" cy="113751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="" xmlns:a16="http://schemas.microsoft.com/office/drawing/2014/main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413051" y="1580521"/>
            <a:ext cx="2292366" cy="180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908089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m 26" descr="Uma imagem contendo pessoa, homem, mantendo, em pé&#10;&#10;Descrição gerada automaticamente">
            <a:extLst>
              <a:ext uri="{FF2B5EF4-FFF2-40B4-BE49-F238E27FC236}">
                <a16:creationId xmlns="" xmlns:a16="http://schemas.microsoft.com/office/drawing/2014/main" id="{6211E5BA-89C3-4FFA-9D49-B46C377A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10"/>
          </a:xfrm>
          <a:prstGeom prst="rect">
            <a:avLst/>
          </a:prstGeom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51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52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53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319744864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="" xmlns:a16="http://schemas.microsoft.com/office/drawing/2014/main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10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267559200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homem, em pé, mantendo&#10;&#10;Descrição gerada automaticamente">
            <a:extLst>
              <a:ext uri="{FF2B5EF4-FFF2-40B4-BE49-F238E27FC236}">
                <a16:creationId xmlns="" xmlns:a16="http://schemas.microsoft.com/office/drawing/2014/main" id="{2324C5C5-62DA-4C10-916A-22645C9F7D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5190" cy="5142309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446199117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homem, ao ar livre, céu&#10;&#10;Descrição gerada automaticamente">
            <a:extLst>
              <a:ext uri="{FF2B5EF4-FFF2-40B4-BE49-F238E27FC236}">
                <a16:creationId xmlns="" xmlns:a16="http://schemas.microsoft.com/office/drawing/2014/main" id="{6C72DD87-196C-432E-AD1C-78916E4A2F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10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02501170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="" xmlns:a16="http://schemas.microsoft.com/office/drawing/2014/main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1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20" name="Grupo 19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21" name="Elipse 20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22" name="Elipse 21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23" name="Imagem 22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82973340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interior, parede, mantendo&#10;&#10;Descrição gerada automaticamente">
            <a:extLst>
              <a:ext uri="{FF2B5EF4-FFF2-40B4-BE49-F238E27FC236}">
                <a16:creationId xmlns="" xmlns:a16="http://schemas.microsoft.com/office/drawing/2014/main" id="{0892165D-19AB-4EAA-810F-086F38AAF8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10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41810342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em pé, pessoa, interior, mulher&#10;&#10;Descrição gerada automaticamente">
            <a:extLst>
              <a:ext uri="{FF2B5EF4-FFF2-40B4-BE49-F238E27FC236}">
                <a16:creationId xmlns="" xmlns:a16="http://schemas.microsoft.com/office/drawing/2014/main" id="{65E50DA3-6539-4F2F-9375-91CEA6929D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13252331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grama&#10;&#10;Descrição gerada automaticamente">
            <a:extLst>
              <a:ext uri="{FF2B5EF4-FFF2-40B4-BE49-F238E27FC236}">
                <a16:creationId xmlns="" xmlns:a16="http://schemas.microsoft.com/office/drawing/2014/main" id="{50F26065-DC54-4E49-9D7A-8F5A0E617C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86801253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="" xmlns:a16="http://schemas.microsoft.com/office/drawing/2014/main" id="{52A943DB-F836-4248-94D7-6226B1A410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07756428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sentado&#10;&#10;Descrição gerada automaticamente">
            <a:extLst>
              <a:ext uri="{FF2B5EF4-FFF2-40B4-BE49-F238E27FC236}">
                <a16:creationId xmlns="" xmlns:a16="http://schemas.microsoft.com/office/drawing/2014/main" id="{8F976B0F-45B0-49C6-8A1F-D6AB429B1B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31970245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vermelho&#10;&#10;Descrição gerada automaticamente">
            <a:extLst>
              <a:ext uri="{FF2B5EF4-FFF2-40B4-BE49-F238E27FC236}">
                <a16:creationId xmlns="" xmlns:a16="http://schemas.microsoft.com/office/drawing/2014/main" id="{B8CE336D-D26C-42A4-AC53-FB8364F8D4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6" name="Grupo 15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7" name="Elipse 16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8" name="Elipse 17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9" name="Imagem 18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74902602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="" xmlns:a16="http://schemas.microsoft.com/office/drawing/2014/main" id="{12A84CC1-B01E-4E5D-B9C2-4B7C9E8D9D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2587157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chão, interior, mantendo, pessoa&#10;&#10;Descrição gerada automaticamente">
            <a:extLst>
              <a:ext uri="{FF2B5EF4-FFF2-40B4-BE49-F238E27FC236}">
                <a16:creationId xmlns="" xmlns:a16="http://schemas.microsoft.com/office/drawing/2014/main" id="{F5BF3589-AC1A-44B0-8AE4-308147161C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08166112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="" xmlns:a16="http://schemas.microsoft.com/office/drawing/2014/main" id="{759B598A-3FA8-48A6-8A78-CC545A8261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14185375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interior, chão, pessoa&#10;&#10;Descrição gerada automaticamente">
            <a:extLst>
              <a:ext uri="{FF2B5EF4-FFF2-40B4-BE49-F238E27FC236}">
                <a16:creationId xmlns="" xmlns:a16="http://schemas.microsoft.com/office/drawing/2014/main" id="{442DE31B-1EEA-46C0-8285-1572EEBC4E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9752004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="" xmlns:a16="http://schemas.microsoft.com/office/drawing/2014/main" id="{1CF3D55F-F5F7-4F07-87D2-02F8D2D94C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5" name="Grupo 14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16" name="Elipse 15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7" name="Elipse 16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8" name="Imagem 17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35337106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157" y="0"/>
            <a:ext cx="7718042" cy="5143500"/>
          </a:xfrm>
          <a:prstGeom prst="rect">
            <a:avLst/>
          </a:prstGeom>
        </p:spPr>
      </p:pic>
      <p:grpSp>
        <p:nvGrpSpPr>
          <p:cNvPr id="23" name="Grupo 22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19" name="Imagem 18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19108" y="-127925"/>
            <a:ext cx="6006314" cy="5433305"/>
          </a:xfrm>
          <a:prstGeom prst="rect">
            <a:avLst/>
          </a:prstGeom>
        </p:spPr>
      </p:pic>
      <p:sp>
        <p:nvSpPr>
          <p:cNvPr id="8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9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0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1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3030586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upo 3"/>
          <p:cNvGrpSpPr/>
          <p:nvPr userDrawn="1"/>
        </p:nvGrpSpPr>
        <p:grpSpPr>
          <a:xfrm>
            <a:off x="575036" y="-87520"/>
            <a:ext cx="9560306" cy="5325948"/>
            <a:chOff x="622598" y="-116720"/>
            <a:chExt cx="12745416" cy="7102908"/>
          </a:xfrm>
        </p:grpSpPr>
        <p:pic>
          <p:nvPicPr>
            <p:cNvPr id="27" name="Imagem 26"/>
            <p:cNvPicPr>
              <a:picLocks noChangeAspect="1"/>
            </p:cNvPicPr>
            <p:nvPr userDrawn="1"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9897" y="-116720"/>
              <a:ext cx="10278117" cy="7102908"/>
            </a:xfrm>
            <a:prstGeom prst="rect">
              <a:avLst/>
            </a:prstGeom>
          </p:spPr>
        </p:pic>
        <p:pic>
          <p:nvPicPr>
            <p:cNvPr id="20" name="Imagem 19"/>
            <p:cNvPicPr>
              <a:picLocks noChangeAspect="1"/>
            </p:cNvPicPr>
            <p:nvPr userDrawn="1"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892"/>
            <a:stretch/>
          </p:blipFill>
          <p:spPr>
            <a:xfrm flipH="1">
              <a:off x="622598" y="-116720"/>
              <a:ext cx="2477871" cy="7102908"/>
            </a:xfrm>
            <a:prstGeom prst="rect">
              <a:avLst/>
            </a:prstGeom>
          </p:spPr>
        </p:pic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23" name="Grupo 22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24" name="Elipse 23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25" name="Elipse 24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26" name="Imagem 25"/>
            <p:cNvPicPr>
              <a:picLocks noChangeAspect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5"/>
          <a:srcRect l="44297" t="44493"/>
          <a:stretch/>
        </p:blipFill>
        <p:spPr>
          <a:xfrm>
            <a:off x="-19108" y="-127925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40660062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188288" y="0"/>
            <a:ext cx="9163108" cy="51435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3"/>
          <a:srcRect l="44297" t="44493"/>
          <a:stretch/>
        </p:blipFill>
        <p:spPr>
          <a:xfrm>
            <a:off x="-19108" y="-127925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5610633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345" y="0"/>
            <a:ext cx="7963932" cy="51435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grpSp>
        <p:nvGrpSpPr>
          <p:cNvPr id="19" name="Grupo 18"/>
          <p:cNvGrpSpPr/>
          <p:nvPr userDrawn="1"/>
        </p:nvGrpSpPr>
        <p:grpSpPr>
          <a:xfrm>
            <a:off x="8028834" y="144023"/>
            <a:ext cx="982125" cy="925038"/>
            <a:chOff x="10703718" y="192074"/>
            <a:chExt cx="1309330" cy="1233670"/>
          </a:xfrm>
        </p:grpSpPr>
        <p:sp>
          <p:nvSpPr>
            <p:cNvPr id="20" name="Elipse 19"/>
            <p:cNvSpPr/>
            <p:nvPr userDrawn="1"/>
          </p:nvSpPr>
          <p:spPr>
            <a:xfrm>
              <a:off x="10709239" y="535788"/>
              <a:ext cx="666608" cy="60343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21" name="Elipse 20"/>
            <p:cNvSpPr/>
            <p:nvPr userDrawn="1"/>
          </p:nvSpPr>
          <p:spPr>
            <a:xfrm>
              <a:off x="11355556" y="214233"/>
              <a:ext cx="295989" cy="32155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22" name="Imagem 21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03718" y="192074"/>
              <a:ext cx="1309330" cy="1233670"/>
            </a:xfrm>
            <a:prstGeom prst="rect">
              <a:avLst/>
            </a:prstGeom>
          </p:spPr>
        </p:pic>
      </p:grp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4"/>
          <a:srcRect l="44297" t="44493"/>
          <a:stretch/>
        </p:blipFill>
        <p:spPr>
          <a:xfrm>
            <a:off x="-19108" y="-127925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0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5" y="2436943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3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4254295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350">
              <a:solidFill>
                <a:schemeClr val="tx1"/>
              </a:solidFill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2309029" y="519998"/>
            <a:ext cx="6475988" cy="2052162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4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1632427" indent="0">
              <a:buNone/>
              <a:defRPr/>
            </a:lvl5pPr>
          </a:lstStyle>
          <a:p>
            <a:pPr lvl="0"/>
            <a:r>
              <a:rPr lang="pt-BR" dirty="0" smtClean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0" y="2500655"/>
            <a:ext cx="2637401" cy="264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0886" y="3238767"/>
            <a:ext cx="2199383" cy="191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7383562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tângulo 23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350">
              <a:solidFill>
                <a:schemeClr val="tx1"/>
              </a:solidFill>
            </a:endParaRPr>
          </a:p>
        </p:txBody>
      </p:sp>
      <p:pic>
        <p:nvPicPr>
          <p:cNvPr id="25" name="Imagem 24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3394600" y="0"/>
            <a:ext cx="5751261" cy="5143500"/>
          </a:xfrm>
          <a:prstGeom prst="rect">
            <a:avLst/>
          </a:prstGeom>
        </p:spPr>
      </p:pic>
      <p:grpSp>
        <p:nvGrpSpPr>
          <p:cNvPr id="26" name="Grupo 25"/>
          <p:cNvGrpSpPr/>
          <p:nvPr userDrawn="1"/>
        </p:nvGrpSpPr>
        <p:grpSpPr>
          <a:xfrm>
            <a:off x="-29488" y="1248771"/>
            <a:ext cx="4133684" cy="3982947"/>
            <a:chOff x="-299685" y="261442"/>
            <a:chExt cx="7114971" cy="6858001"/>
          </a:xfrm>
        </p:grpSpPr>
        <p:sp>
          <p:nvSpPr>
            <p:cNvPr id="27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28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29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0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3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4247922" y="519998"/>
            <a:ext cx="4537094" cy="2052162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35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1632427" indent="0">
              <a:buNone/>
              <a:defRPr/>
            </a:lvl5pPr>
          </a:lstStyle>
          <a:p>
            <a:pPr lvl="0"/>
            <a:r>
              <a:rPr lang="pt-BR" dirty="0" smtClean="0"/>
              <a:t>Clique para inserir o subtítulo.</a:t>
            </a:r>
          </a:p>
        </p:txBody>
      </p:sp>
    </p:spTree>
    <p:extLst>
      <p:ext uri="{BB962C8B-B14F-4D97-AF65-F5344CB8AC3E}">
        <p14:creationId xmlns:p14="http://schemas.microsoft.com/office/powerpoint/2010/main" val="2584654309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:a16="http://schemas.microsoft.com/office/drawing/2014/main" xmlns="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" y="-30252"/>
            <a:ext cx="9197779" cy="517375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0957" y="843558"/>
            <a:ext cx="4392488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4089443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881690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1EB24791-4C2F-4249-8FC0-767000E7D4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295082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DB8257E2-D01C-43FA-936B-FCBC298110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36838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350FB533-4888-4F2B-B5AE-49D62B01BA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673752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C2FD382A-4904-4668-8C2E-63F7F0FCB0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229463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xmlns="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1" y="1962657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575" dirty="0"/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xmlns="" id="{A9EB4AA2-30B6-4AE3-B02A-40D1C27D389F}"/>
              </a:ext>
            </a:extLst>
          </p:cNvPr>
          <p:cNvSpPr/>
          <p:nvPr userDrawn="1"/>
        </p:nvSpPr>
        <p:spPr>
          <a:xfrm>
            <a:off x="1" y="1976359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575">
              <a:solidFill>
                <a:schemeClr val="tx1"/>
              </a:solidFill>
            </a:endParaRPr>
          </a:p>
        </p:txBody>
      </p:sp>
      <p:sp>
        <p:nvSpPr>
          <p:cNvPr id="4" name="Retângulo 3"/>
          <p:cNvSpPr/>
          <p:nvPr userDrawn="1"/>
        </p:nvSpPr>
        <p:spPr>
          <a:xfrm>
            <a:off x="1115616" y="141480"/>
            <a:ext cx="7128792" cy="11341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</p:spTree>
    <p:extLst>
      <p:ext uri="{BB962C8B-B14F-4D97-AF65-F5344CB8AC3E}">
        <p14:creationId xmlns:p14="http://schemas.microsoft.com/office/powerpoint/2010/main" val="1594017808"/>
      </p:ext>
    </p:extLst>
  </p:cSld>
  <p:clrMapOvr>
    <a:masterClrMapping/>
  </p:clrMapOvr>
  <p:transition spd="med"/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3" y="304024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0" y="0"/>
            <a:ext cx="9154717" cy="5213796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:a16="http://schemas.microsoft.com/office/drawing/2014/main" xmlns="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:a16="http://schemas.microsoft.com/office/drawing/2014/main" xmlns="" id="{BEA60253-C29E-4FCF-A694-2CFA098AE251}"/>
              </a:ext>
            </a:extLst>
          </p:cNvPr>
          <p:cNvSpPr/>
          <p:nvPr userDrawn="1"/>
        </p:nvSpPr>
        <p:spPr>
          <a:xfrm>
            <a:off x="5112131" y="142043"/>
            <a:ext cx="3809022" cy="1477027"/>
          </a:xfrm>
          <a:prstGeom prst="rect">
            <a:avLst/>
          </a:prstGeom>
        </p:spPr>
        <p:txBody>
          <a:bodyPr wrap="square" lIns="91396" tIns="45698" rIns="91396" bIns="45698">
            <a:spAutoFit/>
          </a:bodyPr>
          <a:lstStyle/>
          <a:p>
            <a:pPr algn="r" defTabSz="914012">
              <a:defRPr/>
            </a:pPr>
            <a:r>
              <a:rPr lang="pt-BR" altLang="pt-BR" sz="4499" b="1" kern="1200" dirty="0" smtClean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  <a:endParaRPr lang="pt-BR" altLang="pt-BR" sz="4499" b="1" kern="1200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 defTabSz="914012">
              <a:defRPr/>
            </a:pPr>
            <a:r>
              <a:rPr lang="pt-BR" altLang="pt-BR" sz="4499" b="1" kern="1200" dirty="0" smtClean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3862676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 action="ppaction://hlinkpres?slideindex=1&amp;slidetitle="/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5" r="12353"/>
          <a:stretch/>
        </p:blipFill>
        <p:spPr bwMode="auto">
          <a:xfrm>
            <a:off x="1654" y="-75242"/>
            <a:ext cx="9297799" cy="521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3243632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0"/>
            <a:ext cx="6961971" cy="5142309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xmlns="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xmlns="" id="{BEA60253-C29E-4FCF-A694-2CFA098AE251}"/>
              </a:ext>
            </a:extLst>
          </p:cNvPr>
          <p:cNvSpPr/>
          <p:nvPr userDrawn="1"/>
        </p:nvSpPr>
        <p:spPr>
          <a:xfrm>
            <a:off x="4533463" y="326855"/>
            <a:ext cx="4467644" cy="133857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4049" b="1" dirty="0" smtClean="0">
                <a:solidFill>
                  <a:srgbClr val="00B9BD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4049" b="1" dirty="0">
              <a:solidFill>
                <a:srgbClr val="00B9BD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090990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30" name="Agrupar 1">
            <a:extLst>
              <a:ext uri="{FF2B5EF4-FFF2-40B4-BE49-F238E27FC236}">
                <a16:creationId xmlns:a16="http://schemas.microsoft.com/office/drawing/2014/main" xmlns="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:a16="http://schemas.microsoft.com/office/drawing/2014/main" xmlns="" id="{BEA60253-C29E-4FCF-A694-2CFA098AE251}"/>
              </a:ext>
            </a:extLst>
          </p:cNvPr>
          <p:cNvSpPr/>
          <p:nvPr userDrawn="1"/>
        </p:nvSpPr>
        <p:spPr>
          <a:xfrm>
            <a:off x="4533463" y="326855"/>
            <a:ext cx="4467644" cy="133857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lvl="0" algn="r"/>
            <a:r>
              <a:rPr lang="pt-BR" altLang="pt-BR" sz="4049" b="1" dirty="0" smtClean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404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512825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xmlns="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0"/>
            <a:ext cx="6961971" cy="5142309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12" name="Agrupar 1">
            <a:extLst>
              <a:ext uri="{FF2B5EF4-FFF2-40B4-BE49-F238E27FC236}">
                <a16:creationId xmlns:a16="http://schemas.microsoft.com/office/drawing/2014/main" xmlns="" id="{F1687952-A978-459B-8357-114031BAAD08}"/>
              </a:ext>
            </a:extLst>
          </p:cNvPr>
          <p:cNvGrpSpPr/>
          <p:nvPr userDrawn="1"/>
        </p:nvGrpSpPr>
        <p:grpSpPr>
          <a:xfrm>
            <a:off x="1" y="1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60842314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1" y="1962657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575" dirty="0"/>
          </a:p>
        </p:txBody>
      </p:sp>
      <p:sp>
        <p:nvSpPr>
          <p:cNvPr id="3" name="Forma Livre: Forma 2">
            <a:extLst>
              <a:ext uri="{FF2B5EF4-FFF2-40B4-BE49-F238E27FC236}">
                <a16:creationId xmlns=""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1976359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pt-BR" sz="1575">
              <a:solidFill>
                <a:schemeClr val="tx1"/>
              </a:solidFill>
            </a:endParaRPr>
          </a:p>
        </p:txBody>
      </p:sp>
      <p:sp>
        <p:nvSpPr>
          <p:cNvPr id="6" name="Retângulo 5"/>
          <p:cNvSpPr/>
          <p:nvPr userDrawn="1"/>
        </p:nvSpPr>
        <p:spPr>
          <a:xfrm>
            <a:off x="1115616" y="141480"/>
            <a:ext cx="7128792" cy="11341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</p:spTree>
    <p:extLst>
      <p:ext uri="{BB962C8B-B14F-4D97-AF65-F5344CB8AC3E}">
        <p14:creationId xmlns:p14="http://schemas.microsoft.com/office/powerpoint/2010/main" val="3347682129"/>
      </p:ext>
    </p:extLst>
  </p:cSld>
  <p:clrMapOvr>
    <a:masterClrMapping/>
  </p:clrMapOvr>
  <p:transition spd="med"/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11" name="Retângulo 10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12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4426083" y="68758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3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4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5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  <p:sp>
        <p:nvSpPr>
          <p:cNvPr id="16" name="Título 1"/>
          <p:cNvSpPr txBox="1">
            <a:spLocks/>
          </p:cNvSpPr>
          <p:nvPr userDrawn="1"/>
        </p:nvSpPr>
        <p:spPr>
          <a:xfrm>
            <a:off x="457260" y="2355777"/>
            <a:ext cx="8229481" cy="857051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3899" dirty="0" smtClean="0"/>
              <a:t>Insira o vídeo</a:t>
            </a:r>
            <a:endParaRPr lang="pt-BR" sz="3899" dirty="0"/>
          </a:p>
        </p:txBody>
      </p:sp>
      <p:pic>
        <p:nvPicPr>
          <p:cNvPr id="17" name="Imagem 1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125340"/>
            <a:ext cx="10259518" cy="6009981"/>
          </a:xfrm>
          <a:prstGeom prst="rect">
            <a:avLst/>
          </a:prstGeom>
        </p:spPr>
      </p:pic>
      <p:sp>
        <p:nvSpPr>
          <p:cNvPr id="18" name="Retângulo 17"/>
          <p:cNvSpPr/>
          <p:nvPr userDrawn="1"/>
        </p:nvSpPr>
        <p:spPr>
          <a:xfrm>
            <a:off x="1709310" y="735971"/>
            <a:ext cx="5779394" cy="372555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</p:spTree>
    <p:extLst>
      <p:ext uri="{BB962C8B-B14F-4D97-AF65-F5344CB8AC3E}">
        <p14:creationId xmlns:p14="http://schemas.microsoft.com/office/powerpoint/2010/main" val="1250437453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Retângulo 2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5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4426083" y="68758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7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8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  <p:sp>
        <p:nvSpPr>
          <p:cNvPr id="9" name="Título 1"/>
          <p:cNvSpPr txBox="1">
            <a:spLocks/>
          </p:cNvSpPr>
          <p:nvPr userDrawn="1"/>
        </p:nvSpPr>
        <p:spPr>
          <a:xfrm>
            <a:off x="457260" y="2355777"/>
            <a:ext cx="8229481" cy="857051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3899" dirty="0" smtClean="0"/>
              <a:t>Insira o vídeo</a:t>
            </a:r>
            <a:endParaRPr lang="pt-BR" sz="3899" dirty="0"/>
          </a:p>
        </p:txBody>
      </p:sp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883317" y="-181918"/>
            <a:ext cx="10645232" cy="6653344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1709310" y="815389"/>
            <a:ext cx="6183805" cy="35631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</p:spTree>
    <p:extLst>
      <p:ext uri="{BB962C8B-B14F-4D97-AF65-F5344CB8AC3E}">
        <p14:creationId xmlns:p14="http://schemas.microsoft.com/office/powerpoint/2010/main" val="25303946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=""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191"/>
            <a:ext cx="9142810" cy="5144692"/>
          </a:xfrm>
          <a:prstGeom prst="rect">
            <a:avLst/>
          </a:prstGeom>
        </p:spPr>
      </p:pic>
      <p:grpSp>
        <p:nvGrpSpPr>
          <p:cNvPr id="14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110224" y="105087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5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6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7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  <p:grpSp>
        <p:nvGrpSpPr>
          <p:cNvPr id="10" name="Agrupar 1">
            <a:extLst>
              <a:ext uri="{FF2B5EF4-FFF2-40B4-BE49-F238E27FC236}">
                <a16:creationId xmlns="" xmlns:a16="http://schemas.microsoft.com/office/drawing/2014/main" id="{01AC5282-E550-4A9D-950E-54987DB4F5E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418605" y="1"/>
            <a:ext cx="8265226" cy="7531558"/>
            <a:chOff x="3206314" y="2106962"/>
            <a:chExt cx="5168953" cy="4751038"/>
          </a:xfrm>
        </p:grpSpPr>
        <p:pic>
          <p:nvPicPr>
            <p:cNvPr id="11" name="Picture 2" descr="Resultado de imagem para holding tablet">
              <a:extLst>
                <a:ext uri="{FF2B5EF4-FFF2-40B4-BE49-F238E27FC236}">
                  <a16:creationId xmlns="" xmlns:a16="http://schemas.microsoft.com/office/drawing/2014/main" id="{4004F6AB-903F-49EB-BCE0-360B3E199D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6314" y="2106962"/>
              <a:ext cx="5168953" cy="4751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tângulo 11">
              <a:extLst>
                <a:ext uri="{FF2B5EF4-FFF2-40B4-BE49-F238E27FC236}">
                  <a16:creationId xmlns="" xmlns:a16="http://schemas.microsoft.com/office/drawing/2014/main" id="{EDB21C0B-1118-49E5-A5E4-2DC49C75C8C6}"/>
                </a:ext>
              </a:extLst>
            </p:cNvPr>
            <p:cNvSpPr/>
            <p:nvPr/>
          </p:nvSpPr>
          <p:spPr>
            <a:xfrm>
              <a:off x="4378808" y="2476501"/>
              <a:ext cx="3622191" cy="23876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575" dirty="0"/>
            </a:p>
          </p:txBody>
        </p:sp>
      </p:grpSp>
    </p:spTree>
    <p:extLst>
      <p:ext uri="{BB962C8B-B14F-4D97-AF65-F5344CB8AC3E}">
        <p14:creationId xmlns:p14="http://schemas.microsoft.com/office/powerpoint/2010/main" val="2301622457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-19938"/>
            <a:ext cx="10259518" cy="600998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087400" y="1707854"/>
            <a:ext cx="4969199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28652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=""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1" y="3563644"/>
            <a:ext cx="9162457" cy="1579856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204923" y="4119308"/>
            <a:ext cx="1191438" cy="1067497"/>
          </a:xfrm>
          <a:prstGeom prst="rect">
            <a:avLst/>
          </a:prstGeom>
        </p:spPr>
      </p:pic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=""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412619" y="4350507"/>
            <a:ext cx="776045" cy="605096"/>
          </a:xfrm>
          <a:prstGeom prst="rect">
            <a:avLst/>
          </a:prstGeom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3" y="304024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96531" y="4489386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263970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3" y="304024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Forma Livre: Forma 1">
            <a:extLst>
              <a:ext uri="{FF2B5EF4-FFF2-40B4-BE49-F238E27FC236}">
                <a16:creationId xmlns=""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-1526293" y="415061"/>
            <a:ext cx="7397109" cy="436737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3"/>
          <a:srcRect b="24339"/>
          <a:stretch/>
        </p:blipFill>
        <p:spPr>
          <a:xfrm>
            <a:off x="204923" y="4119308"/>
            <a:ext cx="1191438" cy="1067497"/>
          </a:xfrm>
          <a:prstGeom prst="rect">
            <a:avLst/>
          </a:prstGeom>
        </p:spPr>
      </p:pic>
      <p:pic>
        <p:nvPicPr>
          <p:cNvPr id="16" name="Graphic 17">
            <a:hlinkClick r:id="rId4" action="ppaction://hlinkpres?slideindex=1&amp;slidetitle="/>
            <a:extLst>
              <a:ext uri="{FF2B5EF4-FFF2-40B4-BE49-F238E27FC236}">
                <a16:creationId xmlns=""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412619" y="4350507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96531" y="4489386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711688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1">
            <a:extLst>
              <a:ext uri="{FF2B5EF4-FFF2-40B4-BE49-F238E27FC236}">
                <a16:creationId xmlns:a16="http://schemas.microsoft.com/office/drawing/2014/main" xmlns="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H="1" flipV="1">
            <a:off x="-671" y="3458277"/>
            <a:ext cx="9145861" cy="1696058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342832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6746234" y="4084334"/>
            <a:ext cx="1191438" cy="1067497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=""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6973003" y="4319206"/>
            <a:ext cx="776045" cy="605096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3" y="304024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7216198" y="4492353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999095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="" xmlns:a16="http://schemas.microsoft.com/office/drawing/2014/main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>
            <a:off x="1" y="-8091"/>
            <a:ext cx="9162457" cy="1579856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/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250919" y="-19231"/>
            <a:ext cx="1191438" cy="1067497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1442358" y="4399119"/>
            <a:ext cx="1265723" cy="609367"/>
          </a:xfrm>
          <a:prstGeom prst="rect">
            <a:avLst/>
          </a:prstGeom>
          <a:noFill/>
        </p:spPr>
        <p:txBody>
          <a:bodyPr wrap="square" lIns="91411" tIns="45705" rIns="91411" bIns="45705" rtlCol="0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05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MÓDULO: </a:t>
            </a:r>
          </a:p>
          <a:p>
            <a:pPr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05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INTEGRAÇÃO &gt; </a:t>
            </a:r>
            <a:r>
              <a:rPr lang="pt-BR" altLang="pt-BR" sz="1050" b="1" dirty="0" smtClean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Institucional</a:t>
            </a:r>
            <a:endParaRPr lang="pt-BR" altLang="pt-BR" sz="1050" b="1" dirty="0">
              <a:solidFill>
                <a:prstClr val="white"/>
              </a:solidFill>
              <a:latin typeface="Century Gothic" pitchFamily="34" charset="0"/>
              <a:cs typeface="Segoe UI" pitchFamily="34" charset="0"/>
            </a:endParaRPr>
          </a:p>
        </p:txBody>
      </p:sp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=""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458615" y="211969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87004" y="349890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0936950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05932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Forma Livre: Forma 1">
            <a:extLst>
              <a:ext uri="{FF2B5EF4-FFF2-40B4-BE49-F238E27FC236}">
                <a16:creationId xmlns:a16="http://schemas.microsoft.com/office/drawing/2014/main" xmlns="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rot="10800000" flipH="1" flipV="1">
            <a:off x="0" y="-1804"/>
            <a:ext cx="9145861" cy="1696058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342832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7434691" y="-1767"/>
            <a:ext cx="1191438" cy="1067497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="" xmlns:a16="http://schemas.microsoft.com/office/drawing/2014/main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7661459" y="242629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7924750" y="414277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709129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="" xmlns:a16="http://schemas.microsoft.com/office/drawing/2014/main" id="{790C31DF-EA52-4211-8878-039E3E982F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16223"/>
            <a:ext cx="9145983" cy="5174754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=""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983783" y="370706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Agrupar 1">
            <a:extLst>
              <a:ext uri="{FF2B5EF4-FFF2-40B4-BE49-F238E27FC236}">
                <a16:creationId xmlns="" xmlns:a16="http://schemas.microsoft.com/office/drawing/2014/main" id="{BADE1850-3F5D-41C8-B939-4D96BFB7BEB1}"/>
              </a:ext>
            </a:extLst>
          </p:cNvPr>
          <p:cNvGrpSpPr/>
          <p:nvPr userDrawn="1"/>
        </p:nvGrpSpPr>
        <p:grpSpPr>
          <a:xfrm>
            <a:off x="402538" y="1113926"/>
            <a:ext cx="365807" cy="365675"/>
            <a:chOff x="536646" y="1602998"/>
            <a:chExt cx="487680" cy="487680"/>
          </a:xfrm>
        </p:grpSpPr>
        <p:sp>
          <p:nvSpPr>
            <p:cNvPr id="6" name="Elipse 5">
              <a:extLst>
                <a:ext uri="{FF2B5EF4-FFF2-40B4-BE49-F238E27FC236}">
                  <a16:creationId xmlns=""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7" name="Shape 5612">
              <a:extLst>
                <a:ext uri="{FF2B5EF4-FFF2-40B4-BE49-F238E27FC236}">
                  <a16:creationId xmlns="" xmlns:a16="http://schemas.microsoft.com/office/drawing/2014/main" id="{1DD18E77-C100-432D-AE0E-51C04611BB07}"/>
                </a:ext>
              </a:extLst>
            </p:cNvPr>
            <p:cNvSpPr/>
            <p:nvPr/>
          </p:nvSpPr>
          <p:spPr>
            <a:xfrm>
              <a:off x="671180" y="1673343"/>
              <a:ext cx="230520" cy="3353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6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4" y="1478967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099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6494501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="" xmlns:a16="http://schemas.microsoft.com/office/drawing/2014/main" id="{0FE7C658-8D47-489C-ABC2-EB249D500C3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446"/>
            <a:ext cx="9145983" cy="5142755"/>
          </a:xfrm>
          <a:prstGeom prst="rect">
            <a:avLst/>
          </a:prstGeom>
        </p:spPr>
      </p:pic>
      <p:grpSp>
        <p:nvGrpSpPr>
          <p:cNvPr id="11" name="Agrupar 35">
            <a:extLst>
              <a:ext uri="{FF2B5EF4-FFF2-40B4-BE49-F238E27FC236}">
                <a16:creationId xmlns="" xmlns:a16="http://schemas.microsoft.com/office/drawing/2014/main" id="{C4027C75-1EA8-41F8-A97D-65A18698D517}"/>
              </a:ext>
            </a:extLst>
          </p:cNvPr>
          <p:cNvGrpSpPr/>
          <p:nvPr userDrawn="1"/>
        </p:nvGrpSpPr>
        <p:grpSpPr>
          <a:xfrm>
            <a:off x="402538" y="1201971"/>
            <a:ext cx="365807" cy="365675"/>
            <a:chOff x="4922520" y="-1748754"/>
            <a:chExt cx="1310640" cy="1310640"/>
          </a:xfrm>
        </p:grpSpPr>
        <p:sp>
          <p:nvSpPr>
            <p:cNvPr id="12" name="Elipse 11">
              <a:extLst>
                <a:ext uri="{FF2B5EF4-FFF2-40B4-BE49-F238E27FC236}">
                  <a16:creationId xmlns="" xmlns:a16="http://schemas.microsoft.com/office/drawing/2014/main" id="{01C1A47B-A37E-4899-8581-5C6DFE679178}"/>
                </a:ext>
              </a:extLst>
            </p:cNvPr>
            <p:cNvSpPr/>
            <p:nvPr/>
          </p:nvSpPr>
          <p:spPr>
            <a:xfrm>
              <a:off x="4922520" y="-1748754"/>
              <a:ext cx="1310640" cy="131064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pic>
          <p:nvPicPr>
            <p:cNvPr id="13" name="Imagem 12">
              <a:extLst>
                <a:ext uri="{FF2B5EF4-FFF2-40B4-BE49-F238E27FC236}">
                  <a16:creationId xmlns="" xmlns:a16="http://schemas.microsoft.com/office/drawing/2014/main" id="{E9ABE921-B059-4459-80B2-4D241153D4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7153" t="26141" r="37153" b="59615"/>
            <a:stretch/>
          </p:blipFill>
          <p:spPr>
            <a:xfrm>
              <a:off x="5175885" y="-1372257"/>
              <a:ext cx="803910" cy="557646"/>
            </a:xfrm>
            <a:prstGeom prst="rect">
              <a:avLst/>
            </a:prstGeom>
          </p:spPr>
        </p:pic>
      </p:grpSp>
      <p:cxnSp>
        <p:nvCxnSpPr>
          <p:cNvPr id="14" name="Conector reto 13">
            <a:extLst>
              <a:ext uri="{FF2B5EF4-FFF2-40B4-BE49-F238E27FC236}">
                <a16:creationId xmlns="" xmlns:a16="http://schemas.microsoft.com/office/drawing/2014/main" id="{F9EE030F-5843-40DC-BB9B-76D02D24302E}"/>
              </a:ext>
            </a:extLst>
          </p:cNvPr>
          <p:cNvCxnSpPr/>
          <p:nvPr userDrawn="1"/>
        </p:nvCxnSpPr>
        <p:spPr>
          <a:xfrm>
            <a:off x="983783" y="370706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4" y="1478967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099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981279126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="" xmlns:a16="http://schemas.microsoft.com/office/drawing/2014/main" id="{0D843D08-1A65-44F0-AADE-27874ECF9CC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9939" y="-223"/>
            <a:ext cx="9155129" cy="514275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=""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983783" y="370706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1740B122-FD1A-419E-A96F-284D9971EDCF}"/>
              </a:ext>
            </a:extLst>
          </p:cNvPr>
          <p:cNvGrpSpPr/>
          <p:nvPr userDrawn="1"/>
        </p:nvGrpSpPr>
        <p:grpSpPr>
          <a:xfrm>
            <a:off x="402538" y="1201971"/>
            <a:ext cx="365807" cy="365675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=""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4" name="Shape 5612">
              <a:extLst>
                <a:ext uri="{FF2B5EF4-FFF2-40B4-BE49-F238E27FC236}">
                  <a16:creationId xmlns="" xmlns:a16="http://schemas.microsoft.com/office/drawing/2014/main" id="{2F5D6E95-3CAC-492F-A4C9-777CE92394C2}"/>
                </a:ext>
              </a:extLst>
            </p:cNvPr>
            <p:cNvSpPr/>
            <p:nvPr/>
          </p:nvSpPr>
          <p:spPr>
            <a:xfrm>
              <a:off x="670731" y="1687195"/>
              <a:ext cx="219510" cy="3192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6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4" y="1478967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099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63226765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="" xmlns:a16="http://schemas.microsoft.com/office/drawing/2014/main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223"/>
            <a:ext cx="9145983" cy="514275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=""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983783" y="370706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5FA8F70C-F79C-4D2C-A812-4C9304F45C26}"/>
              </a:ext>
            </a:extLst>
          </p:cNvPr>
          <p:cNvGrpSpPr/>
          <p:nvPr userDrawn="1"/>
        </p:nvGrpSpPr>
        <p:grpSpPr>
          <a:xfrm>
            <a:off x="402538" y="1201971"/>
            <a:ext cx="365807" cy="365675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=""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="" xmlns:a16="http://schemas.microsoft.com/office/drawing/2014/main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171416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4" y="1478967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099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2344173452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="" xmlns:a16="http://schemas.microsoft.com/office/drawing/2014/main" id="{4BA4D7BB-A4F9-451A-890D-75F1079CA7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-446"/>
            <a:ext cx="9145983" cy="5142755"/>
          </a:xfrm>
          <a:prstGeom prst="rect">
            <a:avLst/>
          </a:prstGeom>
        </p:spPr>
      </p:pic>
      <p:cxnSp>
        <p:nvCxnSpPr>
          <p:cNvPr id="19" name="Conector reto 18">
            <a:extLst>
              <a:ext uri="{FF2B5EF4-FFF2-40B4-BE49-F238E27FC236}">
                <a16:creationId xmlns=""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983783" y="370706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Agrupar 1">
            <a:extLst>
              <a:ext uri="{FF2B5EF4-FFF2-40B4-BE49-F238E27FC236}">
                <a16:creationId xmlns=""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402538" y="1201971"/>
            <a:ext cx="365807" cy="365675"/>
            <a:chOff x="536646" y="1602998"/>
            <a:chExt cx="487680" cy="487680"/>
          </a:xfrm>
        </p:grpSpPr>
        <p:sp>
          <p:nvSpPr>
            <p:cNvPr id="21" name="Elipse 20">
              <a:extLst>
                <a:ext uri="{FF2B5EF4-FFF2-40B4-BE49-F238E27FC236}">
                  <a16:creationId xmlns=""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22" name="Shape 5580">
              <a:extLst>
                <a:ext uri="{FF2B5EF4-FFF2-40B4-BE49-F238E27FC236}">
                  <a16:creationId xmlns=""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6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2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4" y="1478967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099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25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4158578860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="" xmlns:a16="http://schemas.microsoft.com/office/drawing/2014/main" id="{A30E0877-D42F-41B9-821B-11F2B7C153F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9543" y="-446"/>
            <a:ext cx="9164276" cy="5142755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="" xmlns:a16="http://schemas.microsoft.com/office/drawing/2014/main" id="{1BE59691-E9B8-4597-86E8-6BC6082CDF3A}"/>
              </a:ext>
            </a:extLst>
          </p:cNvPr>
          <p:cNvCxnSpPr/>
          <p:nvPr userDrawn="1"/>
        </p:nvCxnSpPr>
        <p:spPr>
          <a:xfrm>
            <a:off x="983783" y="370706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099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  <p:grpSp>
        <p:nvGrpSpPr>
          <p:cNvPr id="14" name="Agrupar 1">
            <a:extLst>
              <a:ext uri="{FF2B5EF4-FFF2-40B4-BE49-F238E27FC236}">
                <a16:creationId xmlns="" xmlns:a16="http://schemas.microsoft.com/office/drawing/2014/main" id="{51062AD2-AF35-4583-9385-15E1DCD06A14}"/>
              </a:ext>
            </a:extLst>
          </p:cNvPr>
          <p:cNvGrpSpPr/>
          <p:nvPr userDrawn="1"/>
        </p:nvGrpSpPr>
        <p:grpSpPr>
          <a:xfrm>
            <a:off x="402538" y="1201971"/>
            <a:ext cx="365807" cy="365675"/>
            <a:chOff x="536646" y="1602998"/>
            <a:chExt cx="487680" cy="487680"/>
          </a:xfrm>
        </p:grpSpPr>
        <p:sp>
          <p:nvSpPr>
            <p:cNvPr id="15" name="Elipse 14">
              <a:extLst>
                <a:ext uri="{FF2B5EF4-FFF2-40B4-BE49-F238E27FC236}">
                  <a16:creationId xmlns="" xmlns:a16="http://schemas.microsoft.com/office/drawing/2014/main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sp>
          <p:nvSpPr>
            <p:cNvPr id="16" name="Shape 5580">
              <a:extLst>
                <a:ext uri="{FF2B5EF4-FFF2-40B4-BE49-F238E27FC236}">
                  <a16:creationId xmlns="" xmlns:a16="http://schemas.microsoft.com/office/drawing/2014/main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6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/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4" y="1478967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</p:spTree>
    <p:extLst>
      <p:ext uri="{BB962C8B-B14F-4D97-AF65-F5344CB8AC3E}">
        <p14:creationId xmlns:p14="http://schemas.microsoft.com/office/powerpoint/2010/main" val="2182465912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3" b="11671"/>
          <a:stretch/>
        </p:blipFill>
        <p:spPr>
          <a:xfrm>
            <a:off x="-19107" y="-14067"/>
            <a:ext cx="7669850" cy="5156376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 userDrawn="1"/>
        </p:nvPicPr>
        <p:blipFill rotWithShape="1">
          <a:blip r:embed="rId3"/>
          <a:srcRect l="15099" t="24880" r="19964" b="10554"/>
          <a:stretch/>
        </p:blipFill>
        <p:spPr>
          <a:xfrm flipH="1" flipV="1">
            <a:off x="221095" y="-2909"/>
            <a:ext cx="8996025" cy="5166347"/>
          </a:xfrm>
          <a:prstGeom prst="rect">
            <a:avLst/>
          </a:prstGeom>
        </p:spPr>
      </p:pic>
      <p:sp>
        <p:nvSpPr>
          <p:cNvPr id="17" name="Retângulo 7"/>
          <p:cNvSpPr>
            <a:spLocks noChangeArrowheads="1"/>
          </p:cNvSpPr>
          <p:nvPr userDrawn="1"/>
        </p:nvSpPr>
        <p:spPr bwMode="auto">
          <a:xfrm>
            <a:off x="3756888" y="4519206"/>
            <a:ext cx="5144170" cy="646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pt-BR" altLang="pt-BR" sz="3599" b="1" dirty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DE </a:t>
            </a:r>
            <a:r>
              <a:rPr lang="pt-BR" altLang="pt-BR" sz="3599" b="1" dirty="0" smtClean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PRATICAR !</a:t>
            </a:r>
            <a:endParaRPr lang="pt-BR" altLang="pt-BR" sz="3599" b="1" dirty="0">
              <a:solidFill>
                <a:srgbClr val="C00000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/>
          <p:cNvSpPr txBox="1"/>
          <p:nvPr userDrawn="1"/>
        </p:nvSpPr>
        <p:spPr>
          <a:xfrm>
            <a:off x="3935130" y="4173037"/>
            <a:ext cx="4835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646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18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base de treinamento</a:t>
            </a:r>
            <a:endParaRPr lang="pt-BR" sz="1800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Espaço Reservado para Texto 14"/>
          <p:cNvSpPr>
            <a:spLocks noGrp="1"/>
          </p:cNvSpPr>
          <p:nvPr>
            <p:ph type="body" sz="quarter" idx="10"/>
          </p:nvPr>
        </p:nvSpPr>
        <p:spPr>
          <a:xfrm>
            <a:off x="6894561" y="761824"/>
            <a:ext cx="2141414" cy="3105622"/>
          </a:xfrm>
          <a:prstGeom prst="rect">
            <a:avLst/>
          </a:prstGeom>
        </p:spPr>
        <p:txBody>
          <a:bodyPr anchor="ctr"/>
          <a:lstStyle>
            <a:lvl1pPr marL="0" indent="0" algn="ctr">
              <a:buFontTx/>
              <a:buNone/>
              <a:defRPr sz="2399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 marL="342832" indent="0">
              <a:buNone/>
              <a:defRPr/>
            </a:lvl2pPr>
          </a:lstStyle>
          <a:p>
            <a:pPr lvl="0"/>
            <a:r>
              <a:rPr lang="pt-BR" dirty="0" smtClean="0"/>
              <a:t>Clique para editar o texto mestre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0"/>
          <a:stretch/>
        </p:blipFill>
        <p:spPr bwMode="auto">
          <a:xfrm>
            <a:off x="221096" y="-7375"/>
            <a:ext cx="1244365" cy="104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Graphic 18">
            <a:extLst>
              <a:ext uri="{FF2B5EF4-FFF2-40B4-BE49-F238E27FC236}">
                <a16:creationId xmlns:a16="http://schemas.microsoft.com/office/drawing/2014/main" xmlns="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485232" y="187560"/>
            <a:ext cx="652252" cy="60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013115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12998" y="1743658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28628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44234" y="1743658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34420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" r="5860"/>
          <a:stretch/>
        </p:blipFill>
        <p:spPr bwMode="auto">
          <a:xfrm>
            <a:off x="1060" y="4015"/>
            <a:ext cx="8836874" cy="5136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4993357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35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pic>
        <p:nvPicPr>
          <p:cNvPr id="4" name="Picture 2" descr="Image result for #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9"/>
          <a:stretch/>
        </p:blipFill>
        <p:spPr bwMode="auto">
          <a:xfrm>
            <a:off x="1" y="-9216"/>
            <a:ext cx="5309009" cy="517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tângulo 4"/>
          <p:cNvSpPr/>
          <p:nvPr userDrawn="1"/>
        </p:nvSpPr>
        <p:spPr>
          <a:xfrm>
            <a:off x="-13707" y="0"/>
            <a:ext cx="4423667" cy="5163438"/>
          </a:xfrm>
          <a:prstGeom prst="rect">
            <a:avLst/>
          </a:prstGeom>
          <a:solidFill>
            <a:srgbClr val="FF0000">
              <a:alpha val="5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953127" y="-9523"/>
            <a:ext cx="6221230" cy="51774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47" b="28765"/>
          <a:stretch/>
        </p:blipFill>
        <p:spPr>
          <a:xfrm rot="20977760">
            <a:off x="1219734" y="-859438"/>
            <a:ext cx="7955719" cy="6702343"/>
          </a:xfrm>
          <a:prstGeom prst="rect">
            <a:avLst/>
          </a:prstGeom>
        </p:spPr>
      </p:pic>
      <p:grpSp>
        <p:nvGrpSpPr>
          <p:cNvPr id="8" name="Grupo 7"/>
          <p:cNvGrpSpPr/>
          <p:nvPr userDrawn="1"/>
        </p:nvGrpSpPr>
        <p:grpSpPr>
          <a:xfrm>
            <a:off x="6843651" y="24905"/>
            <a:ext cx="2299814" cy="1198371"/>
            <a:chOff x="4655046" y="1465689"/>
            <a:chExt cx="7839152" cy="4086248"/>
          </a:xfrm>
        </p:grpSpPr>
        <p:pic>
          <p:nvPicPr>
            <p:cNvPr id="9" name="Imagem 8"/>
            <p:cNvPicPr>
              <a:picLocks noChangeAspect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07" t="13259" r="26905" b="34254"/>
            <a:stretch/>
          </p:blipFill>
          <p:spPr>
            <a:xfrm>
              <a:off x="8965806" y="1592317"/>
              <a:ext cx="3528392" cy="3190290"/>
            </a:xfrm>
            <a:prstGeom prst="rect">
              <a:avLst/>
            </a:prstGeom>
          </p:spPr>
        </p:pic>
        <p:grpSp>
          <p:nvGrpSpPr>
            <p:cNvPr id="10" name="Grupo 9"/>
            <p:cNvGrpSpPr/>
            <p:nvPr/>
          </p:nvGrpSpPr>
          <p:grpSpPr>
            <a:xfrm>
              <a:off x="4655046" y="1465689"/>
              <a:ext cx="5926765" cy="4086248"/>
              <a:chOff x="4439022" y="1197546"/>
              <a:chExt cx="7188204" cy="4955957"/>
            </a:xfrm>
          </p:grpSpPr>
          <p:pic>
            <p:nvPicPr>
              <p:cNvPr id="11" name="Picture 4" descr="Image result for T"/>
              <p:cNvPicPr>
                <a:picLocks noChangeAspect="1" noChangeArrowheads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39022" y="1197546"/>
                <a:ext cx="3767518" cy="41764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6" descr="Related image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71270" y="1197546"/>
                <a:ext cx="4955956" cy="49559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4" name="Grupo 13"/>
          <p:cNvGrpSpPr/>
          <p:nvPr userDrawn="1"/>
        </p:nvGrpSpPr>
        <p:grpSpPr>
          <a:xfrm>
            <a:off x="3830620" y="764184"/>
            <a:ext cx="2096520" cy="3741869"/>
            <a:chOff x="5106828" y="1019147"/>
            <a:chExt cx="2794996" cy="4990314"/>
          </a:xfrm>
        </p:grpSpPr>
        <p:sp>
          <p:nvSpPr>
            <p:cNvPr id="15" name="CaixaDeTexto 14"/>
            <p:cNvSpPr txBox="1"/>
            <p:nvPr/>
          </p:nvSpPr>
          <p:spPr>
            <a:xfrm>
              <a:off x="5362425" y="1059936"/>
              <a:ext cx="1013393" cy="3386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050" b="1" dirty="0">
                  <a:solidFill>
                    <a:schemeClr val="bg1"/>
                  </a:solidFill>
                </a:rPr>
                <a:t>c</a:t>
              </a:r>
              <a:r>
                <a:rPr lang="pt-BR" sz="1050" b="1" dirty="0" smtClean="0">
                  <a:solidFill>
                    <a:schemeClr val="bg1"/>
                  </a:solidFill>
                </a:rPr>
                <a:t>laro</a:t>
              </a:r>
              <a:r>
                <a:rPr lang="pt-BR" sz="1050" dirty="0" smtClean="0">
                  <a:solidFill>
                    <a:schemeClr val="bg1"/>
                  </a:solidFill>
                </a:rPr>
                <a:t>   </a:t>
              </a:r>
              <a:r>
                <a:rPr lang="pt-BR" sz="1050" dirty="0" smtClean="0">
                  <a:solidFill>
                    <a:schemeClr val="bg2"/>
                  </a:solidFill>
                </a:rPr>
                <a:t>24h</a:t>
              </a:r>
              <a:endParaRPr lang="pt-BR" sz="1050" dirty="0">
                <a:solidFill>
                  <a:schemeClr val="bg2"/>
                </a:solidFill>
              </a:endParaRP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5199813" y="5742748"/>
              <a:ext cx="232650" cy="232650"/>
              <a:chOff x="2866926" y="894726"/>
              <a:chExt cx="511928" cy="511928"/>
            </a:xfrm>
          </p:grpSpPr>
          <p:sp>
            <p:nvSpPr>
              <p:cNvPr id="30" name="Elipse 29"/>
              <p:cNvSpPr/>
              <p:nvPr/>
            </p:nvSpPr>
            <p:spPr>
              <a:xfrm>
                <a:off x="2866926" y="894726"/>
                <a:ext cx="511928" cy="511928"/>
              </a:xfrm>
              <a:prstGeom prst="ellipse">
                <a:avLst/>
              </a:prstGeom>
              <a:solidFill>
                <a:schemeClr val="bg1">
                  <a:lumMod val="95000"/>
                  <a:alpha val="46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350"/>
              </a:p>
            </p:txBody>
          </p:sp>
          <p:pic>
            <p:nvPicPr>
              <p:cNvPr id="31" name="Imagem 30"/>
              <p:cNvPicPr>
                <a:picLocks noChangeAspect="1"/>
              </p:cNvPicPr>
              <p:nvPr/>
            </p:nvPicPr>
            <p:blipFill>
              <a:blip r:embed="rId8">
                <a:clrChange>
                  <a:clrFrom>
                    <a:srgbClr val="000000"/>
                  </a:clrFrom>
                  <a:clrTo>
                    <a:srgbClr val="000000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2945937" y="952896"/>
                <a:ext cx="368144" cy="368863"/>
              </a:xfrm>
              <a:prstGeom prst="rect">
                <a:avLst/>
              </a:prstGeom>
            </p:spPr>
          </p:pic>
        </p:grpSp>
        <p:sp>
          <p:nvSpPr>
            <p:cNvPr id="17" name="Fluxograma: Processo alternativo 16"/>
            <p:cNvSpPr/>
            <p:nvPr/>
          </p:nvSpPr>
          <p:spPr>
            <a:xfrm>
              <a:off x="5106828" y="5711907"/>
              <a:ext cx="2023292" cy="297554"/>
            </a:xfrm>
            <a:prstGeom prst="flowChartAlternateProcess">
              <a:avLst/>
            </a:prstGeom>
            <a:noFill/>
            <a:ln w="12700"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350"/>
            </a:p>
          </p:txBody>
        </p:sp>
        <p:grpSp>
          <p:nvGrpSpPr>
            <p:cNvPr id="18" name="Grupo 17"/>
            <p:cNvGrpSpPr/>
            <p:nvPr/>
          </p:nvGrpSpPr>
          <p:grpSpPr>
            <a:xfrm rot="3193309">
              <a:off x="7327254" y="5723064"/>
              <a:ext cx="180000" cy="180000"/>
              <a:chOff x="7383419" y="4397714"/>
              <a:chExt cx="864096" cy="655221"/>
            </a:xfrm>
          </p:grpSpPr>
          <p:cxnSp>
            <p:nvCxnSpPr>
              <p:cNvPr id="24" name="Conector reto 23"/>
              <p:cNvCxnSpPr/>
              <p:nvPr/>
            </p:nvCxnSpPr>
            <p:spPr>
              <a:xfrm flipV="1">
                <a:off x="7383419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ector reto 24"/>
              <p:cNvCxnSpPr/>
              <p:nvPr/>
            </p:nvCxnSpPr>
            <p:spPr>
              <a:xfrm flipH="1" flipV="1">
                <a:off x="7815467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ector reto 25"/>
              <p:cNvCxnSpPr/>
              <p:nvPr/>
            </p:nvCxnSpPr>
            <p:spPr>
              <a:xfrm flipH="1">
                <a:off x="7811014" y="4829762"/>
                <a:ext cx="4453" cy="1703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flipV="1">
                <a:off x="7815825" y="4413385"/>
                <a:ext cx="2672" cy="4964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>
                <a:off x="7818497" y="4909851"/>
                <a:ext cx="424576" cy="136729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ector reto 28"/>
              <p:cNvCxnSpPr/>
              <p:nvPr/>
            </p:nvCxnSpPr>
            <p:spPr>
              <a:xfrm flipH="1">
                <a:off x="7383419" y="4909851"/>
                <a:ext cx="435078" cy="143084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CaixaDeTexto 18"/>
            <p:cNvSpPr txBox="1"/>
            <p:nvPr/>
          </p:nvSpPr>
          <p:spPr>
            <a:xfrm>
              <a:off x="7488944" y="5629664"/>
              <a:ext cx="412880" cy="3694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200" b="1" dirty="0" smtClean="0">
                  <a:solidFill>
                    <a:schemeClr val="bg1"/>
                  </a:solidFill>
                  <a:latin typeface="Algerian" panose="04020705040A02060702" pitchFamily="82" charset="0"/>
                </a:rPr>
                <a:t>...</a:t>
              </a:r>
              <a:endParaRPr lang="pt-BR" sz="1200" b="1" dirty="0">
                <a:solidFill>
                  <a:schemeClr val="bg2"/>
                </a:solidFill>
                <a:latin typeface="Algerian" panose="04020705040A02060702" pitchFamily="82" charset="0"/>
              </a:endParaRPr>
            </a:p>
          </p:txBody>
        </p:sp>
        <p:cxnSp>
          <p:nvCxnSpPr>
            <p:cNvPr id="20" name="Conector reto 19"/>
            <p:cNvCxnSpPr/>
            <p:nvPr/>
          </p:nvCxnSpPr>
          <p:spPr>
            <a:xfrm>
              <a:off x="5106828" y="1053530"/>
              <a:ext cx="2644562" cy="0"/>
            </a:xfrm>
            <a:prstGeom prst="line">
              <a:avLst/>
            </a:prstGeom>
            <a:ln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ector reto 20"/>
            <p:cNvCxnSpPr/>
            <p:nvPr/>
          </p:nvCxnSpPr>
          <p:spPr>
            <a:xfrm>
              <a:off x="5124679" y="1053530"/>
              <a:ext cx="619953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CaixaDeTexto 21"/>
            <p:cNvSpPr txBox="1"/>
            <p:nvPr/>
          </p:nvSpPr>
          <p:spPr>
            <a:xfrm>
              <a:off x="7502749" y="1019147"/>
              <a:ext cx="353042" cy="3694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200" dirty="0" smtClean="0">
                  <a:solidFill>
                    <a:schemeClr val="bg1"/>
                  </a:solidFill>
                </a:rPr>
                <a:t>X</a:t>
              </a:r>
              <a:endParaRPr lang="pt-BR" sz="1200" dirty="0">
                <a:solidFill>
                  <a:schemeClr val="bg2"/>
                </a:solidFill>
              </a:endParaRPr>
            </a:p>
          </p:txBody>
        </p:sp>
        <p:pic>
          <p:nvPicPr>
            <p:cNvPr id="23" name="Picture 4" descr="Image result for logo claro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21586" y1="43694" x2="25110" y2="45946"/>
                          <a14:foregroundMark x1="21145" y1="59459" x2="17621" y2="59459"/>
                          <a14:foregroundMark x1="32159" y1="52703" x2="32159" y2="58108"/>
                          <a14:foregroundMark x1="46696" y1="48649" x2="47577" y2="54955"/>
                          <a14:foregroundMark x1="54626" y1="54054" x2="55066" y2="56306"/>
                          <a14:foregroundMark x1="68722" y1="48649" x2="76652" y2="47748"/>
                          <a14:foregroundMark x1="72247" y1="35135" x2="72247" y2="38739"/>
                          <a14:foregroundMark x1="80176" y1="43243" x2="83700" y2="38739"/>
                          <a14:foregroundMark x1="85022" y1="51351" x2="88106" y2="5135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5194" y="1095347"/>
              <a:ext cx="294234" cy="2877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27" name="Espaço Reservado para Imagem 1026"/>
          <p:cNvSpPr>
            <a:spLocks noGrp="1"/>
          </p:cNvSpPr>
          <p:nvPr>
            <p:ph type="pic" sz="quarter" idx="10" hasCustomPrompt="1"/>
          </p:nvPr>
        </p:nvSpPr>
        <p:spPr>
          <a:xfrm>
            <a:off x="3772949" y="790522"/>
            <a:ext cx="2072722" cy="368999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 smtClean="0"/>
              <a:t>Clique para inserir o conteúdo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66626930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" b="908"/>
          <a:stretch/>
        </p:blipFill>
        <p:spPr bwMode="auto">
          <a:xfrm>
            <a:off x="-26291" y="9225"/>
            <a:ext cx="9728790" cy="513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tângulo 5"/>
          <p:cNvSpPr/>
          <p:nvPr userDrawn="1"/>
        </p:nvSpPr>
        <p:spPr>
          <a:xfrm>
            <a:off x="5814300" y="1775563"/>
            <a:ext cx="2808677" cy="16155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4949" b="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Trending</a:t>
            </a:r>
            <a:r>
              <a:rPr lang="pt-BR" sz="4949" b="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pt-BR" sz="4949" b="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Topics</a:t>
            </a:r>
            <a:endParaRPr lang="pt-BR" sz="4949" b="0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612111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2"/>
          <p:cNvSpPr txBox="1">
            <a:spLocks/>
          </p:cNvSpPr>
          <p:nvPr userDrawn="1"/>
        </p:nvSpPr>
        <p:spPr>
          <a:xfrm>
            <a:off x="-289173" y="4611832"/>
            <a:ext cx="2340021" cy="40373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0" i="1" kern="1200">
                <a:solidFill>
                  <a:schemeClr val="bg1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09585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3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1200" smtClean="0"/>
              <a:t>Clique na imagem</a:t>
            </a:r>
            <a:endParaRPr lang="pt-BR" sz="1200" dirty="0"/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" y="-10051"/>
            <a:ext cx="6084200" cy="515355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899114" y="-10052"/>
            <a:ext cx="5717106" cy="5155806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4788052" y="2409769"/>
            <a:ext cx="6858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BR" sz="1350" dirty="0"/>
          </a:p>
        </p:txBody>
      </p:sp>
      <p:pic>
        <p:nvPicPr>
          <p:cNvPr id="9" name="Picture 2" descr="Image result for twitter trending topic"/>
          <p:cNvPicPr>
            <a:picLocks noChangeAspect="1" noChangeArrowheads="1"/>
          </p:cNvPicPr>
          <p:nvPr userDrawn="1"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898" y="-8188"/>
            <a:ext cx="1586102" cy="1291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195427" y="213059"/>
            <a:ext cx="5511749" cy="47173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6084886" y="2566394"/>
            <a:ext cx="1080038" cy="194860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pt-BR" dirty="0" smtClean="0"/>
              <a:t>1</a:t>
            </a:r>
          </a:p>
          <a:p>
            <a:pPr lvl="0"/>
            <a:r>
              <a:rPr lang="pt-BR" dirty="0" smtClean="0"/>
              <a:t>2</a:t>
            </a:r>
          </a:p>
          <a:p>
            <a:pPr lvl="0"/>
            <a:r>
              <a:rPr lang="pt-BR" dirty="0" smtClean="0"/>
              <a:t>3</a:t>
            </a:r>
          </a:p>
          <a:p>
            <a:pPr lvl="0"/>
            <a:r>
              <a:rPr lang="pt-BR" dirty="0" smtClean="0"/>
              <a:t>4</a:t>
            </a:r>
          </a:p>
          <a:p>
            <a:pPr lvl="0"/>
            <a:r>
              <a:rPr lang="pt-BR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996005985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4"/>
          <a:stretch/>
        </p:blipFill>
        <p:spPr>
          <a:xfrm>
            <a:off x="-691930" y="-136735"/>
            <a:ext cx="9072403" cy="5285428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3535990" y="-136734"/>
            <a:ext cx="5608010" cy="5280641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4626013" y="2144774"/>
            <a:ext cx="4050382" cy="853952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/>
            <a:r>
              <a:rPr lang="pt-BR" sz="4949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</a:rPr>
              <a:t>Lembranças</a:t>
            </a:r>
            <a:endParaRPr lang="pt-BR" sz="4949" b="1" dirty="0">
              <a:solidFill>
                <a:schemeClr val="tx1">
                  <a:lumMod val="85000"/>
                  <a:lumOff val="1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159306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51" y="596"/>
            <a:ext cx="7718042" cy="5143500"/>
          </a:xfrm>
          <a:prstGeom prst="rect">
            <a:avLst/>
          </a:prstGeom>
        </p:spPr>
      </p:pic>
      <p:sp>
        <p:nvSpPr>
          <p:cNvPr id="6" name="Título 1"/>
          <p:cNvSpPr>
            <a:spLocks noGrp="1"/>
          </p:cNvSpPr>
          <p:nvPr>
            <p:ph type="title"/>
          </p:nvPr>
        </p:nvSpPr>
        <p:spPr>
          <a:xfrm>
            <a:off x="628732" y="273781"/>
            <a:ext cx="7886537" cy="993942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791087" y="6107"/>
            <a:ext cx="7906170" cy="5155806"/>
          </a:xfrm>
          <a:prstGeom prst="rect">
            <a:avLst/>
          </a:prstGeom>
        </p:spPr>
      </p:pic>
      <p:pic>
        <p:nvPicPr>
          <p:cNvPr id="8" name="Picture 4" descr="Image result for facebook logo"/>
          <p:cNvPicPr>
            <a:picLocks noChangeAspect="1" noChangeArrowheads="1"/>
          </p:cNvPicPr>
          <p:nvPr userDrawn="1"/>
        </p:nvPicPr>
        <p:blipFill rotWithShape="1">
          <a:blip r:embed="rId4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77" b="7121"/>
          <a:stretch/>
        </p:blipFill>
        <p:spPr bwMode="auto">
          <a:xfrm>
            <a:off x="8514951" y="146150"/>
            <a:ext cx="566366" cy="56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559016" y="568308"/>
            <a:ext cx="5793896" cy="4008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14077855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:a16="http://schemas.microsoft.com/office/drawing/2014/main" xmlns="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534" y="1"/>
            <a:ext cx="9144000" cy="51435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251520" y="555527"/>
            <a:ext cx="4295328" cy="857250"/>
          </a:xfrm>
          <a:prstGeom prst="rect">
            <a:avLst/>
          </a:prstGeom>
        </p:spPr>
        <p:txBody>
          <a:bodyPr vert="horz" lIns="91417" tIns="45708" rIns="91417" bIns="45708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251521" y="1653861"/>
            <a:ext cx="3618668" cy="17283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099">
                <a:solidFill>
                  <a:srgbClr val="C00000"/>
                </a:solidFill>
                <a:latin typeface="Century Gothic" pitchFamily="34" charset="0"/>
              </a:defRPr>
            </a:lvl1pPr>
            <a:lvl5pPr marL="1828388" indent="0">
              <a:buNone/>
              <a:defRPr/>
            </a:lvl5pPr>
          </a:lstStyle>
          <a:p>
            <a:pPr lvl="0"/>
            <a:r>
              <a:rPr lang="pt-BR" dirty="0" smtClean="0"/>
              <a:t>Assunto 1</a:t>
            </a:r>
          </a:p>
          <a:p>
            <a:pPr lvl="0"/>
            <a:r>
              <a:rPr lang="pt-BR" dirty="0" smtClean="0"/>
              <a:t>Assunto 2</a:t>
            </a:r>
          </a:p>
          <a:p>
            <a:pPr lvl="0"/>
            <a:r>
              <a:rPr lang="pt-BR" dirty="0" smtClean="0"/>
              <a:t>Assunto 3</a:t>
            </a:r>
          </a:p>
          <a:p>
            <a:pPr lvl="0"/>
            <a:endParaRPr lang="pt-BR" dirty="0" smtClean="0"/>
          </a:p>
          <a:p>
            <a:pPr lvl="0"/>
            <a:endParaRPr lang="pt-BR" dirty="0" smtClean="0"/>
          </a:p>
        </p:txBody>
      </p:sp>
    </p:spTree>
    <p:extLst>
      <p:ext uri="{BB962C8B-B14F-4D97-AF65-F5344CB8AC3E}">
        <p14:creationId xmlns:p14="http://schemas.microsoft.com/office/powerpoint/2010/main" val="281786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:a16="http://schemas.microsoft.com/office/drawing/2014/main" xmlns="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" y="-30252"/>
            <a:ext cx="9197779" cy="517375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0957" y="843558"/>
            <a:ext cx="4392488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7206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4047AC15-6F16-4817-9EE1-C1C806164F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3" y="2074541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25268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3" y="922412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107015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0F840333-F6BA-433C-8337-BA057701B2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3" y="2143126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773118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D9738DF2-7554-441D-9DC6-534A82289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3" y="2143126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744633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8" y="-1385"/>
            <a:ext cx="9146460" cy="514488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71325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33588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57746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xmlns="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39119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:a16="http://schemas.microsoft.com/office/drawing/2014/main" xmlns="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636346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3153197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852398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81615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7484" y="-1385"/>
            <a:ext cx="9146460" cy="514488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419872" y="987575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585697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203848" y="91556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975381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1563638"/>
            <a:ext cx="54726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conteúdo: texto, marcadores, telas de sistema, setas, etc.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37892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xmlns="" id="{48C0B060-201B-41B5-8B41-68673683A788}"/>
              </a:ext>
            </a:extLst>
          </p:cNvPr>
          <p:cNvGraphicFramePr>
            <a:graphicFrameLocks noGrp="1"/>
          </p:cNvGraphicFramePr>
          <p:nvPr userDrawn="1">
            <p:extLst/>
          </p:nvPr>
        </p:nvGraphicFramePr>
        <p:xfrm>
          <a:off x="1331642" y="2068291"/>
          <a:ext cx="6264697" cy="1943619"/>
        </p:xfrm>
        <a:graphic>
          <a:graphicData uri="http://schemas.openxmlformats.org/drawingml/2006/table">
            <a:tbl>
              <a:tblPr firstRow="1" bandRow="1"/>
              <a:tblGrid>
                <a:gridCol w="1368153">
                  <a:extLst>
                    <a:ext uri="{9D8B030D-6E8A-4147-A177-3AD203B41FA5}">
                      <a16:colId xmlns:a16="http://schemas.microsoft.com/office/drawing/2014/main" xmlns="" val="2613595392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xmlns="" val="984125229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xmlns="" val="3241147736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1330919151"/>
                    </a:ext>
                  </a:extLst>
                </a:gridCol>
              </a:tblGrid>
              <a:tr h="3657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895577253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64756853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 smtClean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858567685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973743282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21628571"/>
                  </a:ext>
                </a:extLst>
              </a:tr>
            </a:tbl>
          </a:graphicData>
        </a:graphic>
      </p:graphicFrame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466003"/>
            <a:ext cx="5472608" cy="165618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1575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editar:</a:t>
            </a:r>
            <a:br>
              <a:rPr lang="pt-BR" dirty="0" smtClean="0"/>
            </a:br>
            <a:r>
              <a:rPr lang="pt-BR" dirty="0" smtClean="0"/>
              <a:t/>
            </a:r>
            <a:br>
              <a:rPr lang="pt-BR" dirty="0" smtClean="0"/>
            </a:br>
            <a:r>
              <a:rPr lang="pt-BR" dirty="0" smtClean="0"/>
              <a:t>Este é um layout para inclusão de tabelas. Um pequeno texto pode ser inserido abaixo da mesma.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690005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1563638"/>
            <a:ext cx="54726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conteúdo: texto, marcadores, telas de sistema, setas, etc.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925855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=""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75656" y="1923679"/>
            <a:ext cx="569897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3901984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883317" y="-181918"/>
            <a:ext cx="10645232" cy="665334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03453" y="1761848"/>
            <a:ext cx="5077225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110531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9144000" cy="51435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-19938"/>
            <a:ext cx="10259518" cy="600998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087400" y="1707854"/>
            <a:ext cx="4969199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767349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2"/>
            <a:ext cx="9144000" cy="51435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045356" y="-28938"/>
            <a:ext cx="10645232" cy="665334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960266" y="2031064"/>
            <a:ext cx="5077225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137157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=""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1436" y="2715767"/>
            <a:ext cx="659883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 baseline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caminho do Fique Ligado</a:t>
            </a:r>
            <a:endParaRPr lang="pt-BR" dirty="0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xmlns="" id="{BEA60253-C29E-4FCF-A694-2CFA098AE251}"/>
              </a:ext>
            </a:extLst>
          </p:cNvPr>
          <p:cNvSpPr/>
          <p:nvPr userDrawn="1"/>
        </p:nvSpPr>
        <p:spPr>
          <a:xfrm>
            <a:off x="421437" y="1002090"/>
            <a:ext cx="5806748" cy="1569380"/>
          </a:xfrm>
          <a:prstGeom prst="rect">
            <a:avLst/>
          </a:prstGeom>
        </p:spPr>
        <p:txBody>
          <a:bodyPr wrap="square" lIns="91417" tIns="45708" rIns="91417" bIns="45708">
            <a:spAutoFit/>
          </a:bodyPr>
          <a:lstStyle/>
          <a:p>
            <a:pPr defTabSz="914195">
              <a:defRPr/>
            </a:pPr>
            <a:r>
              <a:rPr lang="pt-BR" altLang="pt-BR" sz="47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no </a:t>
            </a:r>
          </a:p>
          <a:p>
            <a:pPr defTabSz="914195">
              <a:defRPr/>
            </a:pPr>
            <a:r>
              <a:rPr lang="pt-BR" altLang="pt-BR" sz="4799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FIQUE LIGADO: </a:t>
            </a:r>
            <a:endParaRPr lang="pt-BR" sz="47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xmlns="" id="{92E5548A-3F78-4741-8883-F4246D225114}"/>
              </a:ext>
            </a:extLst>
          </p:cNvPr>
          <p:cNvSpPr/>
          <p:nvPr userDrawn="1"/>
        </p:nvSpPr>
        <p:spPr>
          <a:xfrm>
            <a:off x="6480630" y="-812625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7" tIns="45708" rIns="91417" bIns="45708" rtlCol="0" anchor="ctr"/>
          <a:lstStyle/>
          <a:p>
            <a:pPr algn="ctr" defTabSz="91419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3" name="Graphic 9">
            <a:extLst>
              <a:ext uri="{FF2B5EF4-FFF2-40B4-BE49-F238E27FC236}">
                <a16:creationId xmlns:a16="http://schemas.microsoft.com/office/drawing/2014/main" xmlns="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6849135" y="370223"/>
            <a:ext cx="1078584" cy="75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0635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="" xmlns:a16="http://schemas.microsoft.com/office/drawing/2014/main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1436" y="2715767"/>
            <a:ext cx="569897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caminho da Intranet</a:t>
            </a:r>
            <a:endParaRPr lang="pt-BR" dirty="0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xmlns="" id="{BEA60253-C29E-4FCF-A694-2CFA098AE251}"/>
              </a:ext>
            </a:extLst>
          </p:cNvPr>
          <p:cNvSpPr/>
          <p:nvPr userDrawn="1"/>
        </p:nvSpPr>
        <p:spPr>
          <a:xfrm>
            <a:off x="421435" y="1668746"/>
            <a:ext cx="7822973" cy="830844"/>
          </a:xfrm>
          <a:prstGeom prst="rect">
            <a:avLst/>
          </a:prstGeom>
        </p:spPr>
        <p:txBody>
          <a:bodyPr wrap="square" lIns="91417" tIns="45708" rIns="91417" bIns="45708">
            <a:spAutoFit/>
          </a:bodyPr>
          <a:lstStyle/>
          <a:p>
            <a:pPr defTabSz="914195">
              <a:defRPr/>
            </a:pPr>
            <a:r>
              <a:rPr lang="pt-BR" altLang="pt-BR" sz="47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</a:t>
            </a:r>
            <a:r>
              <a:rPr lang="pt-BR" altLang="pt-BR" sz="4799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</a:t>
            </a:r>
            <a:r>
              <a:rPr lang="pt-BR" altLang="pt-BR" sz="4799" b="1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47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:a16="http://schemas.microsoft.com/office/drawing/2014/main" xmlns="" id="{92E5548A-3F78-4741-8883-F4246D225114}"/>
              </a:ext>
            </a:extLst>
          </p:cNvPr>
          <p:cNvSpPr/>
          <p:nvPr userDrawn="1"/>
        </p:nvSpPr>
        <p:spPr>
          <a:xfrm>
            <a:off x="6480630" y="-812625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7" tIns="45708" rIns="91417" bIns="45708" rtlCol="0" anchor="ctr"/>
          <a:lstStyle/>
          <a:p>
            <a:pPr algn="ctr" defTabSz="91419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:a16="http://schemas.microsoft.com/office/drawing/2014/main" xmlns="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6849135" y="370223"/>
            <a:ext cx="1078584" cy="75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5301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xmlns="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xmlns="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xmlns="" id="{9F42F7E3-BC9A-493D-92B1-52C2FB09CB69}"/>
              </a:ext>
            </a:extLst>
          </p:cNvPr>
          <p:cNvSpPr/>
          <p:nvPr userDrawn="1"/>
        </p:nvSpPr>
        <p:spPr>
          <a:xfrm>
            <a:off x="7434690" y="3726118"/>
            <a:ext cx="1485045" cy="176128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95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8" name="CaixaDeTexto 7"/>
          <p:cNvSpPr txBox="1"/>
          <p:nvPr userDrawn="1"/>
        </p:nvSpPr>
        <p:spPr>
          <a:xfrm>
            <a:off x="3174995" y="2112998"/>
            <a:ext cx="5344733" cy="78470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95"/>
            <a:r>
              <a:rPr lang="pt-BR" sz="4499" b="1" dirty="0" smtClean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>
            <a:off x="142932" y="142042"/>
            <a:ext cx="2700652" cy="553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95"/>
            <a:r>
              <a:rPr lang="pt-BR" sz="2999" dirty="0" smtClean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  <a:endParaRPr lang="pt-BR" sz="2999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pic>
        <p:nvPicPr>
          <p:cNvPr id="9" name="Graphic 20">
            <a:extLst>
              <a:ext uri="{FF2B5EF4-FFF2-40B4-BE49-F238E27FC236}">
                <a16:creationId xmlns:a16="http://schemas.microsoft.com/office/drawing/2014/main" xmlns="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7758022" y="4023880"/>
            <a:ext cx="756098" cy="75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0674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xmlns="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:a16="http://schemas.microsoft.com/office/drawing/2014/main" xmlns="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:a16="http://schemas.microsoft.com/office/drawing/2014/main" xmlns="" id="{9F42F7E3-BC9A-493D-92B1-52C2FB09CB69}"/>
              </a:ext>
            </a:extLst>
          </p:cNvPr>
          <p:cNvSpPr/>
          <p:nvPr userDrawn="1"/>
        </p:nvSpPr>
        <p:spPr>
          <a:xfrm>
            <a:off x="7434690" y="3726118"/>
            <a:ext cx="1485045" cy="176128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95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7" name="Graphic 18">
            <a:extLst>
              <a:ext uri="{FF2B5EF4-FFF2-40B4-BE49-F238E27FC236}">
                <a16:creationId xmlns:a16="http://schemas.microsoft.com/office/drawing/2014/main" xmlns="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7782600" y="4055174"/>
            <a:ext cx="789225" cy="734197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3174995" y="2112998"/>
            <a:ext cx="5344733" cy="78470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95"/>
            <a:r>
              <a:rPr lang="pt-BR" sz="4499" b="1" dirty="0" smtClean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</a:endParaRP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142932" y="142042"/>
            <a:ext cx="2700652" cy="1015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95"/>
            <a:r>
              <a:rPr lang="pt-BR" sz="2999" dirty="0" smtClean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  <a:endParaRPr lang="pt-BR" sz="2999" dirty="0">
              <a:solidFill>
                <a:srgbClr val="C0000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8138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3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2910206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3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903816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xmlns="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3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1804435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04971" y="2139803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4368940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37075" y="2202603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0085364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xmlns="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9050" y="2202603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0375700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xmlns="" id="{057222FF-EBB9-4572-80C9-B91AB3EA99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835697" y="2202603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457765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571"/>
            <a:ext cx="9144000" cy="514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740461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286"/>
            <a:ext cx="9144000" cy="514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107001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>
            <a:extLst>
              <a:ext uri="{FF2B5EF4-FFF2-40B4-BE49-F238E27FC236}">
                <a16:creationId xmlns:a16="http://schemas.microsoft.com/office/drawing/2014/main" xmlns="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4000" cy="5143501"/>
          </a:xfrm>
          <a:prstGeom prst="rect">
            <a:avLst/>
          </a:prstGeom>
        </p:spPr>
      </p:pic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xmlns="" id="{7067272D-2905-4320-BE20-E619961ECE4A}"/>
              </a:ext>
            </a:extLst>
          </p:cNvPr>
          <p:cNvSpPr/>
          <p:nvPr userDrawn="1"/>
        </p:nvSpPr>
        <p:spPr>
          <a:xfrm>
            <a:off x="3165158" y="2934942"/>
            <a:ext cx="5612966" cy="1497089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95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6" name="Rectangle: Rounded Corners 6">
            <a:extLst>
              <a:ext uri="{FF2B5EF4-FFF2-40B4-BE49-F238E27FC236}">
                <a16:creationId xmlns:a16="http://schemas.microsoft.com/office/drawing/2014/main" xmlns="" id="{5609F4AC-BBDC-42BC-BF94-045701F12714}"/>
              </a:ext>
            </a:extLst>
          </p:cNvPr>
          <p:cNvSpPr/>
          <p:nvPr userDrawn="1"/>
        </p:nvSpPr>
        <p:spPr>
          <a:xfrm>
            <a:off x="1749332" y="1074066"/>
            <a:ext cx="6104834" cy="1497089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95"/>
            <a:endParaRPr lang="pt-BR" sz="1800" dirty="0">
              <a:solidFill>
                <a:prstClr val="white"/>
              </a:solidFill>
            </a:endParaRPr>
          </a:p>
        </p:txBody>
      </p:sp>
      <p:pic>
        <p:nvPicPr>
          <p:cNvPr id="8" name="Graphic 9">
            <a:extLst>
              <a:ext uri="{FF2B5EF4-FFF2-40B4-BE49-F238E27FC236}">
                <a16:creationId xmlns:a16="http://schemas.microsoft.com/office/drawing/2014/main" xmlns="" id="{68BDF44B-6C5D-4BB8-A1BD-72C397B64E3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557589" y="3577168"/>
            <a:ext cx="441069" cy="402196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:a16="http://schemas.microsoft.com/office/drawing/2014/main" xmlns="" id="{C41C7DD7-7C12-4F0F-B98B-6C220B81251E}"/>
              </a:ext>
            </a:extLst>
          </p:cNvPr>
          <p:cNvSpPr/>
          <p:nvPr userDrawn="1"/>
        </p:nvSpPr>
        <p:spPr>
          <a:xfrm>
            <a:off x="1850197" y="4191085"/>
            <a:ext cx="1209439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195">
              <a:defRPr/>
            </a:pPr>
            <a:r>
              <a:rPr lang="pt-BR" altLang="pt-BR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ATENDENTE</a:t>
            </a:r>
            <a:endParaRPr lang="pt-BR" altLang="pt-BR" sz="26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xmlns="" id="{5EC622E4-5BA8-48CA-9EDF-4EA952580285}"/>
              </a:ext>
            </a:extLst>
          </p:cNvPr>
          <p:cNvSpPr/>
          <p:nvPr userDrawn="1"/>
        </p:nvSpPr>
        <p:spPr>
          <a:xfrm>
            <a:off x="577874" y="2294220"/>
            <a:ext cx="106566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195">
              <a:defRPr/>
            </a:pPr>
            <a:r>
              <a:rPr lang="pt-BR" altLang="pt-BR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</a:t>
            </a:r>
            <a:endParaRPr lang="pt-BR" altLang="pt-BR" sz="26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Graphic 13">
            <a:extLst>
              <a:ext uri="{FF2B5EF4-FFF2-40B4-BE49-F238E27FC236}">
                <a16:creationId xmlns:a16="http://schemas.microsoft.com/office/drawing/2014/main" xmlns="" id="{4301C99D-3DAF-44EC-BC19-2C0DB121E15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685316" y="1646817"/>
            <a:ext cx="385813" cy="399958"/>
          </a:xfrm>
          <a:prstGeom prst="rect">
            <a:avLst/>
          </a:prstGeom>
        </p:spPr>
      </p:pic>
      <p:pic>
        <p:nvPicPr>
          <p:cNvPr id="12" name="Graphic 14">
            <a:extLst>
              <a:ext uri="{FF2B5EF4-FFF2-40B4-BE49-F238E27FC236}">
                <a16:creationId xmlns:a16="http://schemas.microsoft.com/office/drawing/2014/main" xmlns="" id="{706DEABB-B180-4469-B2A1-FD97305FAE0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1888257" y="3058177"/>
            <a:ext cx="1133318" cy="1132908"/>
          </a:xfrm>
          <a:prstGeom prst="rect">
            <a:avLst/>
          </a:prstGeom>
        </p:spPr>
      </p:pic>
      <p:pic>
        <p:nvPicPr>
          <p:cNvPr id="13" name="Graphic 15">
            <a:extLst>
              <a:ext uri="{FF2B5EF4-FFF2-40B4-BE49-F238E27FC236}">
                <a16:creationId xmlns:a16="http://schemas.microsoft.com/office/drawing/2014/main" xmlns="" id="{9BDFC792-7943-4AA0-B743-735F73A27222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544044" y="1161312"/>
            <a:ext cx="1133318" cy="1132908"/>
          </a:xfrm>
          <a:prstGeom prst="rect">
            <a:avLst/>
          </a:prstGeom>
        </p:spPr>
      </p:pic>
      <p:sp>
        <p:nvSpPr>
          <p:cNvPr id="15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1979374" y="1436117"/>
            <a:ext cx="4843367" cy="68564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 smtClean="0"/>
              <a:t>Clique para editar o conteúdo do texto da fala do cliente.</a:t>
            </a:r>
            <a:endParaRPr lang="pt-BR" dirty="0"/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1" hasCustomPrompt="1"/>
          </p:nvPr>
        </p:nvSpPr>
        <p:spPr>
          <a:xfrm>
            <a:off x="3546144" y="3343934"/>
            <a:ext cx="4139173" cy="68564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1800" b="1">
                <a:solidFill>
                  <a:srgbClr val="FFC000"/>
                </a:solidFill>
                <a:latin typeface="Century Gothic" pitchFamily="34" charset="0"/>
              </a:defRPr>
            </a:lvl1pPr>
            <a:lvl2pPr marL="457097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 smtClean="0"/>
              <a:t>Clique para editar a fala do atendente</a:t>
            </a:r>
          </a:p>
        </p:txBody>
      </p:sp>
    </p:spTree>
    <p:extLst>
      <p:ext uri="{BB962C8B-B14F-4D97-AF65-F5344CB8AC3E}">
        <p14:creationId xmlns:p14="http://schemas.microsoft.com/office/powerpoint/2010/main" val="24610449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="" xmlns:a16="http://schemas.microsoft.com/office/drawing/2014/main" id="{6B698810-6276-4616-BB17-4340A5A003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627530" y="3442292"/>
            <a:ext cx="6211499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 da capa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149806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="" xmlns:a16="http://schemas.microsoft.com/office/drawing/2014/main" id="{7D932929-D125-4113-9694-9A5628B127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0957" y="2085809"/>
            <a:ext cx="4392488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2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</a:t>
            </a:r>
            <a:endParaRPr lang="pt-BR" dirty="0"/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250958" y="681977"/>
            <a:ext cx="4699133" cy="1200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95"/>
            <a:r>
              <a:rPr lang="pt-BR" sz="3599" b="1" dirty="0" smtClean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291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>
            <a:extLst>
              <a:ext uri="{FF2B5EF4-FFF2-40B4-BE49-F238E27FC236}">
                <a16:creationId xmlns="" xmlns:a16="http://schemas.microsoft.com/office/drawing/2014/main" id="{E6ED09C9-2B66-444C-801A-3239CFC5D4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0958" y="2139803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2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</a:t>
            </a:r>
            <a:endParaRPr lang="pt-BR" dirty="0"/>
          </a:p>
        </p:txBody>
      </p:sp>
      <p:sp>
        <p:nvSpPr>
          <p:cNvPr id="4" name="CaixaDeTexto 3"/>
          <p:cNvSpPr txBox="1"/>
          <p:nvPr userDrawn="1"/>
        </p:nvSpPr>
        <p:spPr>
          <a:xfrm>
            <a:off x="250958" y="681977"/>
            <a:ext cx="4699133" cy="1200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95"/>
            <a:r>
              <a:rPr lang="pt-BR" sz="3599" b="1" dirty="0" smtClean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2121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>
              <a:solidFill>
                <a:prstClr val="black"/>
              </a:solidFill>
            </a:endParaRPr>
          </a:p>
        </p:txBody>
      </p:sp>
      <p:pic>
        <p:nvPicPr>
          <p:cNvPr id="10" name="Imagem 9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3411846" y="-67975"/>
            <a:ext cx="5751261" cy="5280641"/>
          </a:xfrm>
          <a:prstGeom prst="rect">
            <a:avLst/>
          </a:prstGeom>
        </p:spPr>
      </p:pic>
      <p:grpSp>
        <p:nvGrpSpPr>
          <p:cNvPr id="11" name="Grupo 10"/>
          <p:cNvGrpSpPr/>
          <p:nvPr userDrawn="1"/>
        </p:nvGrpSpPr>
        <p:grpSpPr>
          <a:xfrm>
            <a:off x="-29488" y="1248771"/>
            <a:ext cx="4133684" cy="3982947"/>
            <a:chOff x="-299685" y="261442"/>
            <a:chExt cx="7114971" cy="6858001"/>
          </a:xfrm>
        </p:grpSpPr>
        <p:sp>
          <p:nvSpPr>
            <p:cNvPr id="12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9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20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>
                <a:solidFill>
                  <a:prstClr val="black"/>
                </a:solidFill>
              </a:endParaRPr>
            </a:p>
          </p:txBody>
        </p:sp>
      </p:grpSp>
      <p:sp>
        <p:nvSpPr>
          <p:cNvPr id="2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4247922" y="519998"/>
            <a:ext cx="4537094" cy="2052162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35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1632427" indent="0">
              <a:buNone/>
              <a:defRPr/>
            </a:lvl5pPr>
          </a:lstStyle>
          <a:p>
            <a:pPr lvl="0"/>
            <a:r>
              <a:rPr lang="pt-BR" dirty="0" smtClean="0"/>
              <a:t>Clique para inserir o próximo assunto: Ex.: Contestação de Valor</a:t>
            </a:r>
          </a:p>
        </p:txBody>
      </p:sp>
    </p:spTree>
    <p:extLst>
      <p:ext uri="{BB962C8B-B14F-4D97-AF65-F5344CB8AC3E}">
        <p14:creationId xmlns:p14="http://schemas.microsoft.com/office/powerpoint/2010/main" val="8126445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39505" cy="5144691"/>
          </a:xfrm>
          <a:prstGeom prst="rect">
            <a:avLst/>
          </a:prstGeom>
        </p:spPr>
      </p:pic>
      <p:sp>
        <p:nvSpPr>
          <p:cNvPr id="6" name="Rectangle 6">
            <a:extLst>
              <a:ext uri="{FF2B5EF4-FFF2-40B4-BE49-F238E27FC236}">
                <a16:creationId xmlns=""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539484" y="1491976"/>
            <a:ext cx="8207843" cy="734808"/>
          </a:xfrm>
          <a:prstGeom prst="rect">
            <a:avLst/>
          </a:prstGeom>
        </p:spPr>
        <p:txBody>
          <a:bodyPr wrap="square" lIns="121914" tIns="60956" rIns="121914" bIns="60956">
            <a:spAutoFit/>
          </a:bodyPr>
          <a:lstStyle/>
          <a:p>
            <a:pPr>
              <a:defRPr/>
            </a:pPr>
            <a:r>
              <a:rPr lang="pt-BR" altLang="pt-BR" sz="3975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3975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3975" b="1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8" name="Rectangle: Rounded Corners 8">
            <a:extLst>
              <a:ext uri="{FF2B5EF4-FFF2-40B4-BE49-F238E27FC236}">
                <a16:creationId xmlns=""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6680013" y="-851757"/>
            <a:ext cx="1923316" cy="212765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6" rIns="121914" bIns="60956"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pic>
        <p:nvPicPr>
          <p:cNvPr id="9" name="Graphic 9">
            <a:extLst>
              <a:ext uri="{FF2B5EF4-FFF2-40B4-BE49-F238E27FC236}">
                <a16:creationId xmlns=""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02644" y="303410"/>
            <a:ext cx="1078053" cy="75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058862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15D36BE9-C996-493D-BCDB-5B51865DA21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3C723697-4EF2-4893-B221-E842EEB20932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286" y="0"/>
            <a:ext cx="9139428" cy="51435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xmlns="" id="{92E5548A-3F78-4741-8883-F4246D225114}"/>
              </a:ext>
            </a:extLst>
          </p:cNvPr>
          <p:cNvSpPr/>
          <p:nvPr userDrawn="1"/>
        </p:nvSpPr>
        <p:spPr>
          <a:xfrm>
            <a:off x="6920917" y="-453006"/>
            <a:ext cx="1484852" cy="176168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xmlns="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197296" y="434130"/>
            <a:ext cx="808938" cy="566257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=""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539484" y="1491976"/>
            <a:ext cx="8207843" cy="734808"/>
          </a:xfrm>
          <a:prstGeom prst="rect">
            <a:avLst/>
          </a:prstGeom>
        </p:spPr>
        <p:txBody>
          <a:bodyPr wrap="square" lIns="121914" tIns="60956" rIns="121914" bIns="60956">
            <a:spAutoFit/>
          </a:bodyPr>
          <a:lstStyle/>
          <a:p>
            <a:pPr>
              <a:defRPr/>
            </a:pPr>
            <a:r>
              <a:rPr lang="pt-BR" altLang="pt-BR" sz="3975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3975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3975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933884284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15D36BE9-C996-493D-BCDB-5B51865DA215}" type="datetimeFigureOut">
              <a:rPr lang="pt-BR" smtClean="0"/>
              <a:t>12/01/2021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3C723697-4EF2-4893-B221-E842EEB20932}" type="slidenum">
              <a:rPr lang="pt-BR" smtClean="0"/>
              <a:t>‹nº›</a:t>
            </a:fld>
            <a:endParaRPr lang="pt-BR"/>
          </a:p>
        </p:txBody>
      </p:sp>
      <p:pic>
        <p:nvPicPr>
          <p:cNvPr id="8" name="Imagem 7"/>
          <p:cNvPicPr>
            <a:picLocks noChangeAspect="1"/>
          </p:cNvPicPr>
          <p:nvPr userDrawn="1"/>
        </p:nvPicPr>
        <p:blipFill>
          <a:blip r:embed="rId2">
            <a:grayscl/>
          </a:blip>
          <a:stretch>
            <a:fillRect/>
          </a:stretch>
        </p:blipFill>
        <p:spPr>
          <a:xfrm>
            <a:off x="2286" y="0"/>
            <a:ext cx="9139428" cy="5143500"/>
          </a:xfrm>
          <a:prstGeom prst="rect">
            <a:avLst/>
          </a:prstGeom>
        </p:spPr>
      </p:pic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xmlns="" id="{92E5548A-3F78-4741-8883-F4246D225114}"/>
              </a:ext>
            </a:extLst>
          </p:cNvPr>
          <p:cNvSpPr/>
          <p:nvPr userDrawn="1"/>
        </p:nvSpPr>
        <p:spPr>
          <a:xfrm>
            <a:off x="6920917" y="-453006"/>
            <a:ext cx="1484852" cy="176168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pic>
        <p:nvPicPr>
          <p:cNvPr id="7" name="Graphic 9">
            <a:extLst>
              <a:ext uri="{FF2B5EF4-FFF2-40B4-BE49-F238E27FC236}">
                <a16:creationId xmlns:a16="http://schemas.microsoft.com/office/drawing/2014/main" xmlns="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197296" y="434130"/>
            <a:ext cx="808938" cy="566257"/>
          </a:xfrm>
          <a:prstGeom prst="rect">
            <a:avLst/>
          </a:prstGeom>
        </p:spPr>
      </p:pic>
      <p:sp>
        <p:nvSpPr>
          <p:cNvPr id="9" name="Rectangle 6">
            <a:extLst>
              <a:ext uri="{FF2B5EF4-FFF2-40B4-BE49-F238E27FC236}">
                <a16:creationId xmlns="" xmlns:a16="http://schemas.microsoft.com/office/drawing/2014/main" id="{DC05F8CB-A3EF-4E8A-A02D-17CBD6695310}"/>
              </a:ext>
            </a:extLst>
          </p:cNvPr>
          <p:cNvSpPr/>
          <p:nvPr userDrawn="1"/>
        </p:nvSpPr>
        <p:spPr>
          <a:xfrm>
            <a:off x="539484" y="1491976"/>
            <a:ext cx="8207843" cy="734808"/>
          </a:xfrm>
          <a:prstGeom prst="rect">
            <a:avLst/>
          </a:prstGeom>
        </p:spPr>
        <p:txBody>
          <a:bodyPr wrap="square" lIns="121914" tIns="60956" rIns="121914" bIns="60956">
            <a:spAutoFit/>
          </a:bodyPr>
          <a:lstStyle/>
          <a:p>
            <a:pPr algn="l">
              <a:defRPr/>
            </a:pPr>
            <a:r>
              <a:rPr lang="pt-BR" altLang="pt-BR" sz="3975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na </a:t>
            </a:r>
            <a:r>
              <a:rPr lang="pt-BR" altLang="pt-BR" sz="3975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</a:t>
            </a:r>
            <a:r>
              <a:rPr lang="pt-BR" sz="3975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659755623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8">
            <a:extLst>
              <a:ext uri="{FF2B5EF4-FFF2-40B4-BE49-F238E27FC236}">
                <a16:creationId xmlns="" xmlns:a16="http://schemas.microsoft.com/office/drawing/2014/main" id="{8700DEF2-7F65-4787-AFD7-C6E4C38E7FD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3375" y="323851"/>
            <a:ext cx="4267200" cy="4562474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02521085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tângulo 8"/>
          <p:cNvSpPr/>
          <p:nvPr userDrawn="1"/>
        </p:nvSpPr>
        <p:spPr>
          <a:xfrm>
            <a:off x="1871348" y="1888521"/>
            <a:ext cx="6118340" cy="14101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3" b="100000" l="9982" r="89927">
                        <a14:backgroundMark x1="61355" y1="39782" x2="61355" y2="397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943" y="1293211"/>
            <a:ext cx="2231895" cy="3368189"/>
          </a:xfrm>
          <a:prstGeom prst="rect">
            <a:avLst/>
          </a:prstGeom>
        </p:spPr>
      </p:pic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4"/>
          <a:srcRect b="21667"/>
          <a:stretch/>
        </p:blipFill>
        <p:spPr>
          <a:xfrm flipH="1" flipV="1">
            <a:off x="-5793" y="-1"/>
            <a:ext cx="4181591" cy="5142309"/>
          </a:xfrm>
          <a:prstGeom prst="rect">
            <a:avLst/>
          </a:prstGeom>
        </p:spPr>
      </p:pic>
      <p:pic>
        <p:nvPicPr>
          <p:cNvPr id="5" name="Imagem 4"/>
          <p:cNvPicPr>
            <a:picLocks noChangeAspect="1"/>
          </p:cNvPicPr>
          <p:nvPr userDrawn="1"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26" b="100000" l="9904" r="89833">
                        <a14:foregroundMark x1="25679" y1="29654" x2="25679" y2="29654"/>
                        <a14:foregroundMark x1="30324" y1="95391" x2="79141" y2="94663"/>
                        <a14:foregroundMark x1="39527" y1="93693" x2="42507" y2="93147"/>
                        <a14:foregroundMark x1="67222" y1="92965" x2="71516" y2="93147"/>
                        <a14:foregroundMark x1="38475" y1="93693" x2="49869" y2="926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85863" y="1550796"/>
            <a:ext cx="2153317" cy="3110604"/>
          </a:xfrm>
          <a:prstGeom prst="rect">
            <a:avLst/>
          </a:prstGeom>
        </p:spPr>
      </p:pic>
      <p:sp>
        <p:nvSpPr>
          <p:cNvPr id="6" name="Retângulo 5"/>
          <p:cNvSpPr/>
          <p:nvPr userDrawn="1"/>
        </p:nvSpPr>
        <p:spPr>
          <a:xfrm>
            <a:off x="196944" y="1833215"/>
            <a:ext cx="3618873" cy="1477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r>
              <a:rPr lang="pt-BR" altLang="pt-BR" sz="4499" b="1" dirty="0" smtClean="0">
                <a:solidFill>
                  <a:schemeClr val="bg1"/>
                </a:solidFill>
                <a:latin typeface="Century Gothic" pitchFamily="34" charset="0"/>
                <a:cs typeface="Segoe UI" panose="020B0502040204020203" pitchFamily="34" charset="0"/>
              </a:rPr>
              <a:t>Histórias da Vida Real</a:t>
            </a:r>
            <a:endParaRPr lang="en-US" altLang="pt-BR" sz="4499" b="1" dirty="0">
              <a:solidFill>
                <a:schemeClr val="bg1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73" b="100000" l="9941" r="89961">
                        <a14:foregroundMark x1="26083" y1="96543" x2="83169" y2="95937"/>
                        <a14:foregroundMark x1="31299" y1="97089" x2="78839" y2="96907"/>
                        <a14:foregroundMark x1="24016" y1="96725" x2="24016" y2="96725"/>
                        <a14:foregroundMark x1="85236" y1="95755" x2="85236" y2="957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9213" y="250172"/>
            <a:ext cx="1810475" cy="2938974"/>
          </a:xfrm>
          <a:prstGeom prst="rect">
            <a:avLst/>
          </a:prstGeom>
        </p:spPr>
      </p:pic>
      <p:pic>
        <p:nvPicPr>
          <p:cNvPr id="8" name="Imagem 7"/>
          <p:cNvPicPr>
            <a:picLocks noChangeAspect="1"/>
          </p:cNvPicPr>
          <p:nvPr userDrawn="1"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34" b="97817" l="10000" r="90000">
                        <a14:foregroundMark x1="38218" y1="6367" x2="50396" y2="28745"/>
                        <a14:foregroundMark x1="50693" y1="26865" x2="53762" y2="22559"/>
                        <a14:foregroundMark x1="53762" y1="7884" x2="40891" y2="4669"/>
                        <a14:foregroundMark x1="52574" y1="5458" x2="60594" y2="11098"/>
                        <a14:foregroundMark x1="37525" y1="6367" x2="34455" y2="14433"/>
                        <a14:foregroundMark x1="43960" y1="3760" x2="43960" y2="3760"/>
                        <a14:foregroundMark x1="50099" y1="4669" x2="50099" y2="4669"/>
                        <a14:foregroundMark x1="54752" y1="5640" x2="54752" y2="5640"/>
                        <a14:foregroundMark x1="59901" y1="8854" x2="59901" y2="8854"/>
                        <a14:foregroundMark x1="58713" y1="12553" x2="58713" y2="12553"/>
                        <a14:foregroundMark x1="56832" y1="14676" x2="56832" y2="14676"/>
                        <a14:foregroundMark x1="58416" y1="14251" x2="58416" y2="14251"/>
                        <a14:foregroundMark x1="33267" y1="12371" x2="33267" y2="12371"/>
                        <a14:foregroundMark x1="34752" y1="15767" x2="34752" y2="157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86013" y="1888521"/>
            <a:ext cx="1997027" cy="3259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767669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5425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9188" y="-205977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63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513311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5425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3234" y="-445294"/>
            <a:ext cx="10261997" cy="5588794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63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4017169" y="241698"/>
            <a:ext cx="5041106" cy="4487465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3950495" y="300037"/>
            <a:ext cx="4902994" cy="4186238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221014" y="145981"/>
            <a:ext cx="550635" cy="47721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773211" y="384658"/>
            <a:ext cx="330377" cy="2863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338797" y="670983"/>
            <a:ext cx="231011" cy="20020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060144" y="1025157"/>
            <a:ext cx="129353" cy="1121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168839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51359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9188" y="-205977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63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132629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51359" y="-166687"/>
            <a:ext cx="13425488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1119188" y="-205977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663">
              <a:defRPr/>
            </a:pPr>
            <a:endParaRPr lang="pt-BR" sz="1350">
              <a:solidFill>
                <a:srgbClr val="FFFFFF"/>
              </a:solidFill>
            </a:endParaRPr>
          </a:p>
        </p:txBody>
      </p:sp>
      <p:sp>
        <p:nvSpPr>
          <p:cNvPr id="4" name="Elipse 3"/>
          <p:cNvSpPr>
            <a:spLocks noChangeAspect="1"/>
          </p:cNvSpPr>
          <p:nvPr userDrawn="1"/>
        </p:nvSpPr>
        <p:spPr>
          <a:xfrm>
            <a:off x="4017169" y="241698"/>
            <a:ext cx="5041106" cy="4487465"/>
          </a:xfrm>
          <a:prstGeom prst="ellipse">
            <a:avLst/>
          </a:prstGeom>
          <a:solidFill>
            <a:schemeClr val="bg1">
              <a:alpha val="8078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5" name="Elipse 4"/>
          <p:cNvSpPr>
            <a:spLocks noChangeAspect="1"/>
          </p:cNvSpPr>
          <p:nvPr userDrawn="1"/>
        </p:nvSpPr>
        <p:spPr>
          <a:xfrm>
            <a:off x="3950495" y="300037"/>
            <a:ext cx="4902994" cy="4186238"/>
          </a:xfrm>
          <a:prstGeom prst="ellipse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4221014" y="145981"/>
            <a:ext cx="550635" cy="47721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773211" y="384658"/>
            <a:ext cx="330377" cy="2863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5045679" y="145981"/>
            <a:ext cx="783637" cy="6791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338797" y="670983"/>
            <a:ext cx="231011" cy="20020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8" t="42494" r="24755" b="50777"/>
          <a:stretch/>
        </p:blipFill>
        <p:spPr bwMode="auto">
          <a:xfrm>
            <a:off x="3060144" y="1025157"/>
            <a:ext cx="129353" cy="1121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89011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054" y="3572"/>
            <a:ext cx="10554891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60909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16669"/>
            <a:ext cx="10554891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184380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7486" y="-228599"/>
            <a:ext cx="10798970" cy="5399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119188" y="-205977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919132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essuca\Downloads\iStock-994820870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7486" y="-228599"/>
            <a:ext cx="10798970" cy="5399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1119188" y="-205977"/>
            <a:ext cx="10263188" cy="5589985"/>
          </a:xfrm>
          <a:prstGeom prst="rect">
            <a:avLst/>
          </a:prstGeom>
          <a:solidFill>
            <a:schemeClr val="bg1">
              <a:lumMod val="95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6" name="Retângulo de cantos arredondados 5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7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778428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3"/>
          <p:cNvGrpSpPr>
            <a:grpSpLocks/>
          </p:cNvGrpSpPr>
          <p:nvPr userDrawn="1"/>
        </p:nvGrpSpPr>
        <p:grpSpPr bwMode="auto">
          <a:xfrm>
            <a:off x="1" y="-5954"/>
            <a:ext cx="9144000" cy="5798345"/>
            <a:chOff x="0" y="-8020"/>
            <a:chExt cx="12192000" cy="7731490"/>
          </a:xfrm>
        </p:grpSpPr>
        <p:pic>
          <p:nvPicPr>
            <p:cNvPr id="3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566737" y="16041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2053393" y="2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1355567" y="-802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689815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2" descr="C:\Users\jessuca\Downloads\iStock-853862560.jpg"/>
            <p:cNvPicPr>
              <a:picLocks noChangeAspect="1" noChangeArrowheads="1"/>
            </p:cNvPicPr>
            <p:nvPr userDrawn="1"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219"/>
            <a:stretch>
              <a:fillRect/>
            </a:stretch>
          </p:blipFill>
          <p:spPr bwMode="auto">
            <a:xfrm>
              <a:off x="0" y="0"/>
              <a:ext cx="9625263" cy="7707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" name="Retângulo 7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3" name="Retângulo de cantos arredondados 12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4" name="Retângulo de cantos arredondados 13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5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639292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essuca\Downloads\iStock-1021822996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1" r="9723" b="143"/>
          <a:stretch>
            <a:fillRect/>
          </a:stretch>
        </p:blipFill>
        <p:spPr bwMode="auto">
          <a:xfrm>
            <a:off x="1" y="-837009"/>
            <a:ext cx="9144000" cy="5980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521499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38288" y="16669"/>
            <a:ext cx="10682288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440474"/>
      </p:ext>
    </p:extLst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38288" y="16669"/>
            <a:ext cx="10682288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985833"/>
      </p:ext>
    </p:extLst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4635" y="-685799"/>
            <a:ext cx="10028635" cy="6461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tângulo 3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10" name="Retângulo de cantos arredondados 9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239665"/>
      </p:ext>
    </p:extLst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-976312"/>
            <a:ext cx="9501188" cy="645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002357"/>
      </p:ext>
    </p:extLst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75097"/>
            <a:ext cx="9258300" cy="6255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tângulo 2"/>
          <p:cNvSpPr/>
          <p:nvPr userDrawn="1"/>
        </p:nvSpPr>
        <p:spPr>
          <a:xfrm>
            <a:off x="-228599" y="-205977"/>
            <a:ext cx="9372600" cy="5589985"/>
          </a:xfrm>
          <a:prstGeom prst="rect">
            <a:avLst/>
          </a:prstGeom>
          <a:solidFill>
            <a:schemeClr val="bg1">
              <a:lumMod val="9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8" name="Retângulo de cantos arredondados 7"/>
          <p:cNvSpPr/>
          <p:nvPr userDrawn="1"/>
        </p:nvSpPr>
        <p:spPr>
          <a:xfrm>
            <a:off x="3696891" y="117873"/>
            <a:ext cx="5423297" cy="4779169"/>
          </a:xfrm>
          <a:prstGeom prst="round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sp>
        <p:nvSpPr>
          <p:cNvPr id="9" name="Retângulo de cantos arredondados 8"/>
          <p:cNvSpPr/>
          <p:nvPr userDrawn="1"/>
        </p:nvSpPr>
        <p:spPr>
          <a:xfrm>
            <a:off x="3561160" y="247651"/>
            <a:ext cx="5423297" cy="4564856"/>
          </a:xfrm>
          <a:prstGeom prst="roundRect">
            <a:avLst/>
          </a:prstGeom>
          <a:noFill/>
          <a:ln w="38100"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 sz="1350"/>
          </a:p>
        </p:txBody>
      </p:sp>
      <p:pic>
        <p:nvPicPr>
          <p:cNvPr id="10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0658" r="62152" b="75495"/>
          <a:stretch/>
        </p:blipFill>
        <p:spPr bwMode="auto">
          <a:xfrm>
            <a:off x="3537293" y="-27298"/>
            <a:ext cx="1564073" cy="1186921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essuca\Downloads\iStock-1009872592.jpg"/>
          <p:cNvPicPr>
            <a:picLocks noChangeAspect="1" noChangeArrowheads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93" t="41070" r="15070" b="45213"/>
          <a:stretch/>
        </p:blipFill>
        <p:spPr bwMode="auto">
          <a:xfrm>
            <a:off x="7706056" y="3933840"/>
            <a:ext cx="1413857" cy="1189436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608617"/>
      </p:ext>
    </p:extLst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xmlns="" id="{B067EBC8-0D81-478B-863A-F6E6F2618745}"/>
              </a:ext>
            </a:extLst>
          </p:cNvPr>
          <p:cNvSpPr/>
          <p:nvPr userDrawn="1"/>
        </p:nvSpPr>
        <p:spPr>
          <a:xfrm>
            <a:off x="1544164" y="-2678"/>
            <a:ext cx="5943600" cy="252171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3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4398045" y="87474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0391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8">
            <a:extLst>
              <a:ext uri="{FF2B5EF4-FFF2-40B4-BE49-F238E27FC236}">
                <a16:creationId xmlns:a16="http://schemas.microsoft.com/office/drawing/2014/main" xmlns="" id="{B067EBC8-0D81-478B-863A-F6E6F2618745}"/>
              </a:ext>
            </a:extLst>
          </p:cNvPr>
          <p:cNvSpPr/>
          <p:nvPr userDrawn="1"/>
        </p:nvSpPr>
        <p:spPr>
          <a:xfrm flipV="1">
            <a:off x="1629233" y="4881827"/>
            <a:ext cx="5943600" cy="252171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3" name="Agrupar 3">
            <a:extLst>
              <a:ext uri="{FF2B5EF4-FFF2-40B4-BE49-F238E27FC236}">
                <a16:creationId xmlns:a16="http://schemas.microsoft.com/office/drawing/2014/main" xmlns="" id="{70F697C9-209A-43BA-9D10-BC4E191C3BA0}"/>
              </a:ext>
            </a:extLst>
          </p:cNvPr>
          <p:cNvGrpSpPr/>
          <p:nvPr userDrawn="1"/>
        </p:nvGrpSpPr>
        <p:grpSpPr>
          <a:xfrm>
            <a:off x="4425048" y="4979671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4" name="Shape 18">
              <a:extLst>
                <a:ext uri="{FF2B5EF4-FFF2-40B4-BE49-F238E27FC236}">
                  <a16:creationId xmlns:a16="http://schemas.microsoft.com/office/drawing/2014/main" xmlns="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5" name="Shape 19">
              <a:extLst>
                <a:ext uri="{FF2B5EF4-FFF2-40B4-BE49-F238E27FC236}">
                  <a16:creationId xmlns:a16="http://schemas.microsoft.com/office/drawing/2014/main" xmlns="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6" name="Shape 20">
              <a:extLst>
                <a:ext uri="{FF2B5EF4-FFF2-40B4-BE49-F238E27FC236}">
                  <a16:creationId xmlns:a16="http://schemas.microsoft.com/office/drawing/2014/main" xmlns="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67243936"/>
      </p:ext>
    </p:extLst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1" y="1962657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defTabSz="816213"/>
            <a:endParaRPr lang="pt-BR" sz="1575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=""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1976359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defTabSz="816213"/>
            <a:endParaRPr lang="pt-BR" sz="1575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="" xmlns:a16="http://schemas.microsoft.com/office/drawing/2014/main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14501" y="397069"/>
            <a:ext cx="5715000" cy="308372"/>
          </a:xfrm>
          <a:prstGeom prst="rect">
            <a:avLst/>
          </a:prstGeom>
        </p:spPr>
        <p:txBody>
          <a:bodyPr anchor="b"/>
          <a:lstStyle>
            <a:lvl1pPr marL="0" algn="ctr" defTabSz="685595" rtl="0" eaLnBrk="1" latinLnBrk="0" hangingPunct="1">
              <a:defRPr lang="pt-BR" sz="2399" kern="1200" spc="15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="" xmlns:a16="http://schemas.microsoft.com/office/drawing/2014/main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714501" y="729619"/>
            <a:ext cx="5715000" cy="3083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spc="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1146837025"/>
      </p:ext>
    </p:extLst>
  </p:cSld>
  <p:clrMapOvr>
    <a:masterClrMapping/>
  </p:clrMapOvr>
  <p:transition spd="med"/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16213"/>
            <a:endParaRPr lang="pt-BR" sz="1575">
              <a:solidFill>
                <a:prstClr val="white"/>
              </a:solidFill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0" y="2143225"/>
            <a:ext cx="8229481" cy="85705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 smtClean="0"/>
              <a:t>Clique para editar o título mestre</a:t>
            </a:r>
            <a:endParaRPr lang="pt-BR" dirty="0"/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4426083" y="68758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21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21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21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8737972"/>
      </p:ext>
    </p:extLst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816213"/>
            <a:endParaRPr lang="pt-BR" sz="1575">
              <a:solidFill>
                <a:prstClr val="white"/>
              </a:solidFill>
            </a:endParaRPr>
          </a:p>
        </p:txBody>
      </p:sp>
      <p:grpSp>
        <p:nvGrpSpPr>
          <p:cNvPr id="6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 rot="10800000">
            <a:off x="4426083" y="4986257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21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8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21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9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816213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</p:grpSp>
      <p:sp>
        <p:nvSpPr>
          <p:cNvPr id="12" name="Título 1"/>
          <p:cNvSpPr>
            <a:spLocks noGrp="1"/>
          </p:cNvSpPr>
          <p:nvPr>
            <p:ph type="title"/>
          </p:nvPr>
        </p:nvSpPr>
        <p:spPr>
          <a:xfrm>
            <a:off x="457260" y="2143225"/>
            <a:ext cx="8229481" cy="85705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 smtClean="0"/>
              <a:t>Clique para editar o título mestre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62319071"/>
      </p:ext>
    </p:extLst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9144000" cy="5143499"/>
          </a:xfrm>
          <a:prstGeom prst="rect">
            <a:avLst/>
          </a:prstGeom>
        </p:spPr>
      </p:pic>
      <p:sp>
        <p:nvSpPr>
          <p:cNvPr id="10" name="Rectangle: Rounded Corners 6">
            <a:extLst>
              <a:ext uri="{FF2B5EF4-FFF2-40B4-BE49-F238E27FC236}">
                <a16:creationId xmlns:a16="http://schemas.microsoft.com/office/drawing/2014/main" xmlns="" id="{5609F4AC-BBDC-42BC-BF94-045701F12714}"/>
              </a:ext>
            </a:extLst>
          </p:cNvPr>
          <p:cNvSpPr/>
          <p:nvPr userDrawn="1"/>
        </p:nvSpPr>
        <p:spPr>
          <a:xfrm>
            <a:off x="3269925" y="2140853"/>
            <a:ext cx="2552639" cy="22310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11" name="Rectangle: Rounded Corners 6">
            <a:extLst>
              <a:ext uri="{FF2B5EF4-FFF2-40B4-BE49-F238E27FC236}">
                <a16:creationId xmlns:a16="http://schemas.microsoft.com/office/drawing/2014/main" xmlns="" id="{5609F4AC-BBDC-42BC-BF94-045701F12714}"/>
              </a:ext>
            </a:extLst>
          </p:cNvPr>
          <p:cNvSpPr/>
          <p:nvPr userDrawn="1"/>
        </p:nvSpPr>
        <p:spPr>
          <a:xfrm>
            <a:off x="6224431" y="2140853"/>
            <a:ext cx="2552639" cy="22310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8" name="Rectangle: Rounded Corners 6">
            <a:extLst>
              <a:ext uri="{FF2B5EF4-FFF2-40B4-BE49-F238E27FC236}">
                <a16:creationId xmlns:a16="http://schemas.microsoft.com/office/drawing/2014/main" xmlns="" id="{5609F4AC-BBDC-42BC-BF94-045701F12714}"/>
              </a:ext>
            </a:extLst>
          </p:cNvPr>
          <p:cNvSpPr/>
          <p:nvPr userDrawn="1"/>
        </p:nvSpPr>
        <p:spPr>
          <a:xfrm>
            <a:off x="350753" y="2140937"/>
            <a:ext cx="2552639" cy="223101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3" name="Rectangle: Rounded Corners 6">
            <a:extLst>
              <a:ext uri="{FF2B5EF4-FFF2-40B4-BE49-F238E27FC236}">
                <a16:creationId xmlns:a16="http://schemas.microsoft.com/office/drawing/2014/main" xmlns="" id="{5609F4AC-BBDC-42BC-BF94-045701F12714}"/>
              </a:ext>
            </a:extLst>
          </p:cNvPr>
          <p:cNvSpPr/>
          <p:nvPr userDrawn="1"/>
        </p:nvSpPr>
        <p:spPr>
          <a:xfrm>
            <a:off x="342001" y="1516307"/>
            <a:ext cx="2552639" cy="755489"/>
          </a:xfrm>
          <a:prstGeom prst="round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r>
              <a:rPr lang="pt-BR" sz="1800" smtClean="0">
                <a:solidFill>
                  <a:prstClr val="white"/>
                </a:solidFill>
              </a:rPr>
              <a:t>Verificar no sistema</a:t>
            </a:r>
            <a:endParaRPr lang="pt-BR" sz="1800" dirty="0">
              <a:solidFill>
                <a:prstClr val="white"/>
              </a:solidFill>
            </a:endParaRPr>
          </a:p>
        </p:txBody>
      </p:sp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xmlns="" id="{7067272D-2905-4320-BE20-E619961ECE4A}"/>
              </a:ext>
            </a:extLst>
          </p:cNvPr>
          <p:cNvSpPr/>
          <p:nvPr userDrawn="1"/>
        </p:nvSpPr>
        <p:spPr>
          <a:xfrm>
            <a:off x="3254172" y="1509547"/>
            <a:ext cx="2594974" cy="762248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r>
              <a:rPr lang="pt-BR" sz="1800" smtClean="0">
                <a:solidFill>
                  <a:prstClr val="white"/>
                </a:solidFill>
              </a:rPr>
              <a:t>Perguntar para cliente</a:t>
            </a:r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5" name="Rectangle: Rounded Corners 5">
            <a:extLst>
              <a:ext uri="{FF2B5EF4-FFF2-40B4-BE49-F238E27FC236}">
                <a16:creationId xmlns:a16="http://schemas.microsoft.com/office/drawing/2014/main" xmlns="" id="{7067272D-2905-4320-BE20-E619961ECE4A}"/>
              </a:ext>
            </a:extLst>
          </p:cNvPr>
          <p:cNvSpPr/>
          <p:nvPr userDrawn="1"/>
        </p:nvSpPr>
        <p:spPr>
          <a:xfrm>
            <a:off x="6208677" y="1509547"/>
            <a:ext cx="2594974" cy="762248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r>
              <a:rPr lang="pt-BR" sz="1800" dirty="0" smtClean="0">
                <a:solidFill>
                  <a:prstClr val="white"/>
                </a:solidFill>
              </a:rPr>
              <a:t>O que fazer?</a:t>
            </a:r>
          </a:p>
        </p:txBody>
      </p:sp>
      <p:sp>
        <p:nvSpPr>
          <p:cNvPr id="6" name="CaixaDeTexto 5"/>
          <p:cNvSpPr txBox="1"/>
          <p:nvPr userDrawn="1"/>
        </p:nvSpPr>
        <p:spPr>
          <a:xfrm>
            <a:off x="1042052" y="422442"/>
            <a:ext cx="70598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Sempre faça o </a:t>
            </a:r>
            <a:r>
              <a:rPr lang="pt-BR" sz="24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Checklist</a:t>
            </a:r>
            <a:r>
              <a:rPr lang="pt-BR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pt-BR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Ele garante a </a:t>
            </a:r>
            <a:r>
              <a:rPr lang="pt-BR" sz="2400" b="1" dirty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assertividade no seu atendimento.</a:t>
            </a:r>
          </a:p>
        </p:txBody>
      </p:sp>
    </p:spTree>
    <p:extLst>
      <p:ext uri="{BB962C8B-B14F-4D97-AF65-F5344CB8AC3E}">
        <p14:creationId xmlns:p14="http://schemas.microsoft.com/office/powerpoint/2010/main" val="22607282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6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426083" y="68758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8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9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</p:spTree>
    <p:extLst>
      <p:ext uri="{BB962C8B-B14F-4D97-AF65-F5344CB8AC3E}">
        <p14:creationId xmlns:p14="http://schemas.microsoft.com/office/powerpoint/2010/main" val="636601098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6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 rot="10800000">
            <a:off x="4426083" y="4986257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7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8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9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</p:spTree>
    <p:extLst>
      <p:ext uri="{BB962C8B-B14F-4D97-AF65-F5344CB8AC3E}">
        <p14:creationId xmlns:p14="http://schemas.microsoft.com/office/powerpoint/2010/main" val="2457593850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tângulo 26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18" name="Agrupar 27"/>
          <p:cNvGrpSpPr>
            <a:grpSpLocks/>
          </p:cNvGrpSpPr>
          <p:nvPr userDrawn="1"/>
        </p:nvGrpSpPr>
        <p:grpSpPr bwMode="auto">
          <a:xfrm>
            <a:off x="191559" y="2068040"/>
            <a:ext cx="6045640" cy="1208261"/>
            <a:chOff x="19849109" y="1010254"/>
            <a:chExt cx="14602219" cy="2918201"/>
          </a:xfrm>
        </p:grpSpPr>
        <p:sp>
          <p:nvSpPr>
            <p:cNvPr id="19" name="Arc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45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0" name="Arc 6">
              <a:extLst>
                <a:ext uri="{FF2B5EF4-FFF2-40B4-BE49-F238E27FC236}"/>
              </a:extLst>
            </p:cNvPr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45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1" name="Arc 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25689293" y="1008887"/>
              <a:ext cx="2919270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45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2" name="Arc 10">
              <a:extLst>
                <a:ext uri="{FF2B5EF4-FFF2-40B4-BE49-F238E27FC236}"/>
              </a:extLst>
            </p:cNvPr>
            <p:cNvSpPr/>
            <p:nvPr/>
          </p:nvSpPr>
          <p:spPr>
            <a:xfrm rot="10800000">
              <a:off x="28611438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45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23" name="Arc 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1530708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45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grpSp>
        <p:nvGrpSpPr>
          <p:cNvPr id="24" name="Agrupar 8"/>
          <p:cNvGrpSpPr>
            <a:grpSpLocks/>
          </p:cNvGrpSpPr>
          <p:nvPr userDrawn="1"/>
        </p:nvGrpSpPr>
        <p:grpSpPr bwMode="auto">
          <a:xfrm>
            <a:off x="86262" y="2013910"/>
            <a:ext cx="1355981" cy="1316527"/>
            <a:chOff x="471972" y="1534071"/>
            <a:chExt cx="1807524" cy="1754842"/>
          </a:xfrm>
        </p:grpSpPr>
        <p:sp>
          <p:nvSpPr>
            <p:cNvPr id="25" name="Arco 3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524353" y="1534071"/>
              <a:ext cx="1755567" cy="1754842"/>
            </a:xfrm>
            <a:prstGeom prst="arc">
              <a:avLst>
                <a:gd name="adj1" fmla="val 11216049"/>
                <a:gd name="adj2" fmla="val 15937384"/>
              </a:avLst>
            </a:prstGeom>
            <a:noFill/>
            <a:ln w="19050" cap="rnd" cmpd="sng" algn="ctr">
              <a:solidFill>
                <a:schemeClr val="accent3"/>
              </a:solidFill>
              <a:prstDash val="dash"/>
            </a:ln>
            <a:effectLst/>
          </p:spPr>
          <p:txBody>
            <a:bodyPr anchor="ctr"/>
            <a:lstStyle/>
            <a:p>
              <a:pPr algn="ctr" defTabSz="142827">
                <a:defRPr/>
              </a:pPr>
              <a:endParaRPr lang="pt-BR" sz="3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  <p:sp>
          <p:nvSpPr>
            <p:cNvPr id="26" name="Triângulo isósceles 33">
              <a:extLst>
                <a:ext uri="{FF2B5EF4-FFF2-40B4-BE49-F238E27FC236}"/>
              </a:extLst>
            </p:cNvPr>
            <p:cNvSpPr/>
            <p:nvPr/>
          </p:nvSpPr>
          <p:spPr>
            <a:xfrm rot="16200000" flipH="1">
              <a:off x="465641" y="2368637"/>
              <a:ext cx="93613" cy="80952"/>
            </a:xfrm>
            <a:prstGeom prst="triangl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algn="ctr" defTabSz="142827">
                <a:defRPr/>
              </a:pPr>
              <a:endParaRPr lang="pt-BR" sz="300" kern="0">
                <a:solidFill>
                  <a:prstClr val="black"/>
                </a:solidFill>
                <a:latin typeface="Franklin Gothic Book" panose="020B0503020102020204"/>
              </a:endParaRPr>
            </a:p>
          </p:txBody>
        </p:sp>
      </p:grpSp>
      <p:sp>
        <p:nvSpPr>
          <p:cNvPr id="28" name="Oval 3">
            <a:extLst>
              <a:ext uri="{FF2B5EF4-FFF2-40B4-BE49-F238E27FC236}"/>
            </a:extLst>
          </p:cNvPr>
          <p:cNvSpPr/>
          <p:nvPr/>
        </p:nvSpPr>
        <p:spPr bwMode="auto">
          <a:xfrm>
            <a:off x="189860" y="2067475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7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1" name="Oval 5">
            <a:extLst>
              <a:ext uri="{FF2B5EF4-FFF2-40B4-BE49-F238E27FC236}"/>
            </a:extLst>
          </p:cNvPr>
          <p:cNvSpPr/>
          <p:nvPr/>
        </p:nvSpPr>
        <p:spPr bwMode="auto">
          <a:xfrm>
            <a:off x="1400884" y="2067475"/>
            <a:ext cx="1208642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7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4" name="Oval 9">
            <a:extLst>
              <a:ext uri="{FF2B5EF4-FFF2-40B4-BE49-F238E27FC236}"/>
            </a:extLst>
          </p:cNvPr>
          <p:cNvSpPr/>
          <p:nvPr/>
        </p:nvSpPr>
        <p:spPr bwMode="auto">
          <a:xfrm>
            <a:off x="3819356" y="2067475"/>
            <a:ext cx="1208642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7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37" name="Oval 7">
            <a:extLst>
              <a:ext uri="{FF2B5EF4-FFF2-40B4-BE49-F238E27FC236}"/>
            </a:extLst>
          </p:cNvPr>
          <p:cNvSpPr/>
          <p:nvPr/>
        </p:nvSpPr>
        <p:spPr bwMode="auto">
          <a:xfrm>
            <a:off x="2609527" y="2067475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7">
              <a:defRPr/>
            </a:pPr>
            <a:endParaRPr lang="en-US" sz="300" kern="0" dirty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0" name="Oval 7">
            <a:extLst>
              <a:ext uri="{FF2B5EF4-FFF2-40B4-BE49-F238E27FC236}"/>
            </a:extLst>
          </p:cNvPr>
          <p:cNvSpPr/>
          <p:nvPr/>
        </p:nvSpPr>
        <p:spPr bwMode="auto">
          <a:xfrm>
            <a:off x="5031103" y="2067008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7">
              <a:defRPr/>
            </a:pPr>
            <a:endParaRPr lang="en-US" sz="3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sp>
        <p:nvSpPr>
          <p:cNvPr id="44" name="Oval 7">
            <a:extLst>
              <a:ext uri="{FF2B5EF4-FFF2-40B4-BE49-F238E27FC236}"/>
            </a:extLst>
          </p:cNvPr>
          <p:cNvSpPr/>
          <p:nvPr userDrawn="1"/>
        </p:nvSpPr>
        <p:spPr bwMode="auto">
          <a:xfrm>
            <a:off x="6230393" y="2051836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7">
              <a:defRPr/>
            </a:pPr>
            <a:endParaRPr lang="en-US" sz="3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  <p:grpSp>
        <p:nvGrpSpPr>
          <p:cNvPr id="45" name="Agrupar 27"/>
          <p:cNvGrpSpPr>
            <a:grpSpLocks/>
          </p:cNvGrpSpPr>
          <p:nvPr userDrawn="1"/>
        </p:nvGrpSpPr>
        <p:grpSpPr bwMode="auto">
          <a:xfrm flipV="1">
            <a:off x="6236219" y="2072516"/>
            <a:ext cx="2417283" cy="1209396"/>
            <a:chOff x="19847879" y="1008887"/>
            <a:chExt cx="5838538" cy="2920943"/>
          </a:xfrm>
        </p:grpSpPr>
        <p:sp>
          <p:nvSpPr>
            <p:cNvPr id="46" name="Arc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19847879" y="1008887"/>
              <a:ext cx="2919268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45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  <p:sp>
          <p:nvSpPr>
            <p:cNvPr id="47" name="Arc 6">
              <a:extLst>
                <a:ext uri="{FF2B5EF4-FFF2-40B4-BE49-F238E27FC236}"/>
              </a:extLst>
            </p:cNvPr>
            <p:cNvSpPr/>
            <p:nvPr/>
          </p:nvSpPr>
          <p:spPr>
            <a:xfrm rot="10800000">
              <a:off x="22770024" y="1008887"/>
              <a:ext cx="2916393" cy="2920943"/>
            </a:xfrm>
            <a:prstGeom prst="arc">
              <a:avLst>
                <a:gd name="adj1" fmla="val 10766207"/>
                <a:gd name="adj2" fmla="val 0"/>
              </a:avLst>
            </a:prstGeom>
            <a:noFill/>
            <a:ln w="69850" cap="rnd" cmpd="sng" algn="ctr">
              <a:solidFill>
                <a:schemeClr val="bg1">
                  <a:lumMod val="50000"/>
                </a:schemeClr>
              </a:solidFill>
              <a:prstDash val="solid"/>
            </a:ln>
            <a:effectLst/>
          </p:spPr>
          <p:txBody>
            <a:bodyPr anchor="ctr"/>
            <a:lstStyle/>
            <a:p>
              <a:pPr algn="ctr" defTabSz="238045">
                <a:defRPr/>
              </a:pPr>
              <a:endParaRPr lang="en-US" sz="500" kern="0">
                <a:solidFill>
                  <a:prstClr val="black"/>
                </a:solidFill>
                <a:latin typeface="Open Sans Light"/>
              </a:endParaRPr>
            </a:p>
          </p:txBody>
        </p:sp>
      </p:grpSp>
      <p:sp>
        <p:nvSpPr>
          <p:cNvPr id="48" name="Oval 7">
            <a:extLst>
              <a:ext uri="{FF2B5EF4-FFF2-40B4-BE49-F238E27FC236}"/>
            </a:extLst>
          </p:cNvPr>
          <p:cNvSpPr/>
          <p:nvPr userDrawn="1"/>
        </p:nvSpPr>
        <p:spPr bwMode="auto">
          <a:xfrm>
            <a:off x="7446205" y="2087266"/>
            <a:ext cx="1209833" cy="1209395"/>
          </a:xfrm>
          <a:prstGeom prst="ellipse">
            <a:avLst/>
          </a:prstGeom>
          <a:noFill/>
          <a:ln w="19050" cap="rnd" cmpd="sng" algn="ctr">
            <a:solidFill>
              <a:schemeClr val="accent1"/>
            </a:solidFill>
            <a:prstDash val="sysDot"/>
          </a:ln>
          <a:effectLst/>
        </p:spPr>
        <p:txBody>
          <a:bodyPr anchor="ctr"/>
          <a:lstStyle/>
          <a:p>
            <a:pPr algn="ctr" defTabSz="142827">
              <a:defRPr/>
            </a:pPr>
            <a:endParaRPr lang="en-US" sz="300" kern="0">
              <a:solidFill>
                <a:prstClr val="black"/>
              </a:solidFill>
              <a:latin typeface="Franklin Gothic Book" panose="020B05030201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247297196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4">
            <a:extLst>
              <a:ext uri="{FF2B5EF4-FFF2-40B4-BE49-F238E27FC236}">
                <a16:creationId xmlns=""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593939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/>
          </a:p>
        </p:txBody>
      </p:sp>
      <p:grpSp>
        <p:nvGrpSpPr>
          <p:cNvPr id="3" name="Grupo 2"/>
          <p:cNvGrpSpPr/>
          <p:nvPr userDrawn="1"/>
        </p:nvGrpSpPr>
        <p:grpSpPr>
          <a:xfrm>
            <a:off x="1" y="1"/>
            <a:ext cx="5336923" cy="5142310"/>
            <a:chOff x="0" y="0"/>
            <a:chExt cx="7114971" cy="6858001"/>
          </a:xfrm>
        </p:grpSpPr>
        <p:sp>
          <p:nvSpPr>
            <p:cNvPr id="4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1221" y="557777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162" y="0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pt-BR" sz="1350"/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3306" y="5355514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/>
            </a:p>
          </p:txBody>
        </p:sp>
        <p:sp>
          <p:nvSpPr>
            <p:cNvPr id="7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0" y="4031418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65000"/>
                <a:alpha val="31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pt-BR" sz="135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426083" y="68758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9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0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  <p:sp>
          <p:nvSpPr>
            <p:cNvPr id="11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399"/>
            </a:p>
          </p:txBody>
        </p:sp>
      </p:grpSp>
    </p:spTree>
    <p:extLst>
      <p:ext uri="{BB962C8B-B14F-4D97-AF65-F5344CB8AC3E}">
        <p14:creationId xmlns:p14="http://schemas.microsoft.com/office/powerpoint/2010/main" val="6328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97495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2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4034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76353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xmlns="" id="{1920044B-408F-470D-976B-E50557CAEB0F}"/>
              </a:ext>
            </a:extLst>
          </p:cNvPr>
          <p:cNvSpPr txBox="1"/>
          <p:nvPr userDrawn="1"/>
        </p:nvSpPr>
        <p:spPr>
          <a:xfrm>
            <a:off x="264449" y="1804010"/>
            <a:ext cx="148612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630"/>
            <a:r>
              <a:rPr lang="pt-BR" sz="1350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xmlns="" id="{287DA75F-C08A-44F8-929F-4CBD725B7437}"/>
              </a:ext>
            </a:extLst>
          </p:cNvPr>
          <p:cNvSpPr/>
          <p:nvPr userDrawn="1"/>
        </p:nvSpPr>
        <p:spPr>
          <a:xfrm>
            <a:off x="313765" y="2480311"/>
            <a:ext cx="1939985" cy="1001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630">
              <a:lnSpc>
                <a:spcPct val="150000"/>
              </a:lnSpc>
            </a:pPr>
            <a:r>
              <a:rPr lang="id-ID" sz="788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xmlns="" id="{80942AF2-532B-4621-A1DA-614217187446}"/>
              </a:ext>
            </a:extLst>
          </p:cNvPr>
          <p:cNvCxnSpPr/>
          <p:nvPr userDrawn="1"/>
        </p:nvCxnSpPr>
        <p:spPr>
          <a:xfrm>
            <a:off x="356239" y="2388345"/>
            <a:ext cx="586485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xmlns="" id="{4CF5A59F-5B8D-41A7-A971-94B34BE1239D}"/>
              </a:ext>
            </a:extLst>
          </p:cNvPr>
          <p:cNvSpPr txBox="1"/>
          <p:nvPr userDrawn="1"/>
        </p:nvSpPr>
        <p:spPr>
          <a:xfrm>
            <a:off x="278644" y="361156"/>
            <a:ext cx="3770009" cy="1041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630">
              <a:lnSpc>
                <a:spcPts val="3674"/>
              </a:lnSpc>
            </a:pPr>
            <a:r>
              <a:rPr lang="pt-BR" sz="3374" b="1" dirty="0">
                <a:solidFill>
                  <a:prstClr val="white"/>
                </a:solidFill>
                <a:latin typeface="Century Gothic" panose="020B0502020202020204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xmlns="" id="{A7207A87-9C1F-4316-9635-CA6105694F47}"/>
              </a:ext>
            </a:extLst>
          </p:cNvPr>
          <p:cNvSpPr txBox="1"/>
          <p:nvPr userDrawn="1"/>
        </p:nvSpPr>
        <p:spPr>
          <a:xfrm>
            <a:off x="263050" y="1358843"/>
            <a:ext cx="4294577" cy="415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630"/>
            <a:r>
              <a:rPr lang="pt-BR" sz="20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xmlns="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8192567" y="163318"/>
            <a:ext cx="884883" cy="644690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xmlns="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72511" cy="5155806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2844091" y="1973451"/>
            <a:ext cx="3457148" cy="99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89"/>
            <a:r>
              <a:rPr lang="pt-BR" sz="2924" b="1" spc="83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913989"/>
            <a:r>
              <a:rPr lang="pt-BR" sz="2924" spc="83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  <a:endParaRPr lang="pt-BR" sz="2924" spc="83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2735913" y="1973452"/>
            <a:ext cx="0" cy="113751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xmlns="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413051" y="1580522"/>
            <a:ext cx="2292366" cy="180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223750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Imagem 26" descr="Uma imagem contendo pessoa, homem, mantendo, em pé&#10;&#10;Descrição gerada automaticamente">
            <a:extLst>
              <a:ext uri="{FF2B5EF4-FFF2-40B4-BE49-F238E27FC236}">
                <a16:creationId xmlns:a16="http://schemas.microsoft.com/office/drawing/2014/main" xmlns="" id="{6211E5BA-89C3-4FFA-9D49-B46C377A4F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51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52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53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725464245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mulher, interior, edifício&#10;&#10;Descrição gerada automaticamente">
            <a:extLst>
              <a:ext uri="{FF2B5EF4-FFF2-40B4-BE49-F238E27FC236}">
                <a16:creationId xmlns:a16="http://schemas.microsoft.com/office/drawing/2014/main" xmlns="" id="{AE5857CC-FEA9-4802-82D1-74423C4689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136401766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homem, em pé, mantendo&#10;&#10;Descrição gerada automaticamente">
            <a:extLst>
              <a:ext uri="{FF2B5EF4-FFF2-40B4-BE49-F238E27FC236}">
                <a16:creationId xmlns:a16="http://schemas.microsoft.com/office/drawing/2014/main" xmlns="" id="{2324C5C5-62DA-4C10-916A-22645C9F7D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480876825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homem, ao ar livre, céu&#10;&#10;Descrição gerada automaticamente">
            <a:extLst>
              <a:ext uri="{FF2B5EF4-FFF2-40B4-BE49-F238E27FC236}">
                <a16:creationId xmlns:a16="http://schemas.microsoft.com/office/drawing/2014/main" xmlns="" id="{6C72DD87-196C-432E-AD1C-78916E4A2FF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709471711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laptop, pessoa, computador, interior&#10;&#10;Descrição gerada automaticamente">
            <a:extLst>
              <a:ext uri="{FF2B5EF4-FFF2-40B4-BE49-F238E27FC236}">
                <a16:creationId xmlns:a16="http://schemas.microsoft.com/office/drawing/2014/main" xmlns="" id="{9D4E166B-8384-4CA5-9900-86A6D2F261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5190" cy="514231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9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922191378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pessoa, interior, parede, mantendo&#10;&#10;Descrição gerada automaticamente">
            <a:extLst>
              <a:ext uri="{FF2B5EF4-FFF2-40B4-BE49-F238E27FC236}">
                <a16:creationId xmlns:a16="http://schemas.microsoft.com/office/drawing/2014/main" xmlns="" id="{0892165D-19AB-4EAA-810F-086F38AAF8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10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517215542"/>
      </p:ext>
    </p:extLst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em pé, pessoa, interior, mulher&#10;&#10;Descrição gerada automaticamente">
            <a:extLst>
              <a:ext uri="{FF2B5EF4-FFF2-40B4-BE49-F238E27FC236}">
                <a16:creationId xmlns:a16="http://schemas.microsoft.com/office/drawing/2014/main" xmlns="" id="{65E50DA3-6539-4F2F-9375-91CEA6929D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809553144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grama&#10;&#10;Descrição gerada automaticamente">
            <a:extLst>
              <a:ext uri="{FF2B5EF4-FFF2-40B4-BE49-F238E27FC236}">
                <a16:creationId xmlns:a16="http://schemas.microsoft.com/office/drawing/2014/main" xmlns="" id="{50F26065-DC54-4E49-9D7A-8F5A0E617C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64859659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52A943DB-F836-4248-94D7-6226B1A4107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431246088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sentado&#10;&#10;Descrição gerada automaticamente">
            <a:extLst>
              <a:ext uri="{FF2B5EF4-FFF2-40B4-BE49-F238E27FC236}">
                <a16:creationId xmlns:a16="http://schemas.microsoft.com/office/drawing/2014/main" xmlns="" id="{8F976B0F-45B0-49C6-8A1F-D6AB429B1B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112992188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vermelho&#10;&#10;Descrição gerada automaticamente">
            <a:extLst>
              <a:ext uri="{FF2B5EF4-FFF2-40B4-BE49-F238E27FC236}">
                <a16:creationId xmlns:a16="http://schemas.microsoft.com/office/drawing/2014/main" xmlns="" id="{B8CE336D-D26C-42A4-AC53-FB8364F8D4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5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670637372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12A84CC1-B01E-4E5D-B9C2-4B7C9E8D9D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306033731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chão, interior, mantendo, pessoa&#10;&#10;Descrição gerada automaticamente">
            <a:extLst>
              <a:ext uri="{FF2B5EF4-FFF2-40B4-BE49-F238E27FC236}">
                <a16:creationId xmlns:a16="http://schemas.microsoft.com/office/drawing/2014/main" xmlns="" id="{F5BF3589-AC1A-44B0-8AE4-308147161C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1931999271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759B598A-3FA8-48A6-8A78-CC545A82611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708791383"/>
      </p:ext>
    </p:extLst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 descr="Uma imagem contendo interior, chão, pessoa&#10;&#10;Descrição gerada automaticamente">
            <a:extLst>
              <a:ext uri="{FF2B5EF4-FFF2-40B4-BE49-F238E27FC236}">
                <a16:creationId xmlns:a16="http://schemas.microsoft.com/office/drawing/2014/main" xmlns="" id="{442DE31B-1EEA-46C0-8285-1572EEBC4E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98684114"/>
      </p:ext>
    </p:extLst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1CF3D55F-F5F7-4F07-87D2-02F8D2D94C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417787375"/>
      </p:ext>
    </p:extLst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39689"/>
          <a:stretch/>
        </p:blipFill>
        <p:spPr>
          <a:xfrm>
            <a:off x="1925706" y="16978"/>
            <a:ext cx="9487144" cy="51435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7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pic>
        <p:nvPicPr>
          <p:cNvPr id="29" name="Imagem 28"/>
          <p:cNvPicPr>
            <a:picLocks noChangeAspect="1"/>
          </p:cNvPicPr>
          <p:nvPr userDrawn="1"/>
        </p:nvPicPr>
        <p:blipFill rotWithShape="1">
          <a:blip r:embed="rId3"/>
          <a:srcRect l="44297" t="44493"/>
          <a:stretch/>
        </p:blipFill>
        <p:spPr>
          <a:xfrm>
            <a:off x="1" y="-74544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23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24914564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345" y="0"/>
            <a:ext cx="7963932" cy="5143500"/>
          </a:xfrm>
          <a:prstGeom prst="rect">
            <a:avLst/>
          </a:prstGeom>
        </p:spPr>
      </p:pic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196947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7" name="Espaço Reservado para Texto 2"/>
          <p:cNvSpPr>
            <a:spLocks noGrp="1"/>
          </p:cNvSpPr>
          <p:nvPr>
            <p:ph type="body" sz="quarter" idx="12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18" name="Espaço Reservado para Texto 2"/>
          <p:cNvSpPr>
            <a:spLocks noGrp="1"/>
          </p:cNvSpPr>
          <p:nvPr>
            <p:ph type="body" sz="quarter" idx="13" hasCustomPrompt="1"/>
          </p:nvPr>
        </p:nvSpPr>
        <p:spPr>
          <a:xfrm>
            <a:off x="196946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  <p:pic>
        <p:nvPicPr>
          <p:cNvPr id="23" name="Imagem 22"/>
          <p:cNvPicPr>
            <a:picLocks noChangeAspect="1"/>
          </p:cNvPicPr>
          <p:nvPr userDrawn="1"/>
        </p:nvPicPr>
        <p:blipFill rotWithShape="1">
          <a:blip r:embed="rId3"/>
          <a:srcRect l="44297" t="44493"/>
          <a:stretch/>
        </p:blipFill>
        <p:spPr>
          <a:xfrm>
            <a:off x="-19108" y="-127924"/>
            <a:ext cx="6006314" cy="5433305"/>
          </a:xfrm>
          <a:prstGeom prst="rect">
            <a:avLst/>
          </a:prstGeom>
        </p:spPr>
      </p:pic>
      <p:sp>
        <p:nvSpPr>
          <p:cNvPr id="12" name="Espaço Reservado para Texto 2"/>
          <p:cNvSpPr>
            <a:spLocks noGrp="1"/>
          </p:cNvSpPr>
          <p:nvPr>
            <p:ph type="body" sz="quarter" idx="14" hasCustomPrompt="1"/>
          </p:nvPr>
        </p:nvSpPr>
        <p:spPr>
          <a:xfrm>
            <a:off x="196944" y="1303081"/>
            <a:ext cx="4699134" cy="998703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35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capacitação</a:t>
            </a:r>
          </a:p>
        </p:txBody>
      </p:sp>
      <p:sp>
        <p:nvSpPr>
          <p:cNvPr id="13" name="Espaço Reservado para Texto 2"/>
          <p:cNvSpPr>
            <a:spLocks noGrp="1"/>
          </p:cNvSpPr>
          <p:nvPr>
            <p:ph type="body" sz="quarter" idx="15" hasCustomPrompt="1"/>
          </p:nvPr>
        </p:nvSpPr>
        <p:spPr>
          <a:xfrm>
            <a:off x="196946" y="2436944"/>
            <a:ext cx="3770009" cy="998703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 b="1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marca</a:t>
            </a:r>
          </a:p>
        </p:txBody>
      </p:sp>
      <p:sp>
        <p:nvSpPr>
          <p:cNvPr id="14" name="Espaço Reservado para Texto 2"/>
          <p:cNvSpPr>
            <a:spLocks noGrp="1"/>
          </p:cNvSpPr>
          <p:nvPr>
            <p:ph type="body" sz="quarter" idx="16" hasCustomPrompt="1"/>
          </p:nvPr>
        </p:nvSpPr>
        <p:spPr>
          <a:xfrm>
            <a:off x="196946" y="196036"/>
            <a:ext cx="1458351" cy="43194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1350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o nome da Aula. Ex.: Aula 1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7" hasCustomPrompt="1"/>
          </p:nvPr>
        </p:nvSpPr>
        <p:spPr>
          <a:xfrm>
            <a:off x="196945" y="4623504"/>
            <a:ext cx="1620390" cy="269968"/>
          </a:xfrm>
          <a:prstGeom prst="rect">
            <a:avLst/>
          </a:prstGeom>
        </p:spPr>
        <p:txBody>
          <a:bodyPr anchor="t"/>
          <a:lstStyle>
            <a:lvl1pPr marL="0" indent="0" algn="l">
              <a:buFontTx/>
              <a:buNone/>
              <a:defRPr sz="788" b="0" baseline="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inserir a versão do material</a:t>
            </a:r>
          </a:p>
        </p:txBody>
      </p:sp>
    </p:spTree>
    <p:extLst>
      <p:ext uri="{BB962C8B-B14F-4D97-AF65-F5344CB8AC3E}">
        <p14:creationId xmlns:p14="http://schemas.microsoft.com/office/powerpoint/2010/main" val="37946324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685630"/>
            <a:endParaRPr lang="pt-BR" sz="1350">
              <a:solidFill>
                <a:prstClr val="black"/>
              </a:solidFill>
            </a:endParaRPr>
          </a:p>
        </p:txBody>
      </p:sp>
      <p:sp>
        <p:nvSpPr>
          <p:cNvPr id="9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2309029" y="519998"/>
            <a:ext cx="6475988" cy="2052162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4499" b="0" baseline="0">
                <a:solidFill>
                  <a:schemeClr val="bg1"/>
                </a:solidFill>
                <a:latin typeface="Century Gothic" pitchFamily="34" charset="0"/>
              </a:defRPr>
            </a:lvl1pPr>
            <a:lvl5pPr marL="1632386" indent="0">
              <a:buNone/>
              <a:defRPr/>
            </a:lvl5pPr>
          </a:lstStyle>
          <a:p>
            <a:pPr lvl="0"/>
            <a:r>
              <a:rPr lang="pt-BR" dirty="0" smtClean="0"/>
              <a:t>Clique para inserir o próximo assunto: Ex.: Contestação de Valor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0" r="-1" b="49955"/>
          <a:stretch/>
        </p:blipFill>
        <p:spPr bwMode="auto">
          <a:xfrm>
            <a:off x="1" y="2500656"/>
            <a:ext cx="2637401" cy="264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0" b="26454"/>
          <a:stretch/>
        </p:blipFill>
        <p:spPr bwMode="auto">
          <a:xfrm>
            <a:off x="-10885" y="3238768"/>
            <a:ext cx="2199383" cy="191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7376262"/>
      </p:ext>
    </p:extLst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tângulo 23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685630"/>
            <a:endParaRPr lang="pt-BR" sz="1350">
              <a:solidFill>
                <a:prstClr val="black"/>
              </a:solidFill>
            </a:endParaRPr>
          </a:p>
        </p:txBody>
      </p:sp>
      <p:pic>
        <p:nvPicPr>
          <p:cNvPr id="25" name="Imagem 24"/>
          <p:cNvPicPr>
            <a:picLocks noChangeAspect="1"/>
          </p:cNvPicPr>
          <p:nvPr userDrawn="1"/>
        </p:nvPicPr>
        <p:blipFill rotWithShape="1">
          <a:blip r:embed="rId2"/>
          <a:srcRect l="12151" t="16719" b="19420"/>
          <a:stretch/>
        </p:blipFill>
        <p:spPr>
          <a:xfrm flipH="1">
            <a:off x="3394601" y="0"/>
            <a:ext cx="5751261" cy="5143500"/>
          </a:xfrm>
          <a:prstGeom prst="rect">
            <a:avLst/>
          </a:prstGeom>
        </p:spPr>
      </p:pic>
      <p:grpSp>
        <p:nvGrpSpPr>
          <p:cNvPr id="26" name="Grupo 25"/>
          <p:cNvGrpSpPr/>
          <p:nvPr userDrawn="1"/>
        </p:nvGrpSpPr>
        <p:grpSpPr>
          <a:xfrm>
            <a:off x="-29488" y="1248772"/>
            <a:ext cx="4133684" cy="3982947"/>
            <a:chOff x="-299685" y="261442"/>
            <a:chExt cx="7114971" cy="6858001"/>
          </a:xfrm>
        </p:grpSpPr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30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</p:grpSp>
      <p:sp>
        <p:nvSpPr>
          <p:cNvPr id="31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4247923" y="519998"/>
            <a:ext cx="4537094" cy="2052162"/>
          </a:xfrm>
          <a:prstGeom prst="rect">
            <a:avLst/>
          </a:prstGeom>
        </p:spPr>
        <p:txBody>
          <a:bodyPr/>
          <a:lstStyle>
            <a:lvl1pPr marL="0" indent="0" algn="r">
              <a:buFontTx/>
              <a:buNone/>
              <a:defRPr sz="3599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5pPr marL="1632386" indent="0">
              <a:buNone/>
              <a:defRPr/>
            </a:lvl5pPr>
          </a:lstStyle>
          <a:p>
            <a:pPr lvl="0"/>
            <a:r>
              <a:rPr lang="pt-BR" dirty="0" smtClean="0"/>
              <a:t>Clique para inserir o subtítulo.</a:t>
            </a:r>
          </a:p>
        </p:txBody>
      </p:sp>
    </p:spTree>
    <p:extLst>
      <p:ext uri="{BB962C8B-B14F-4D97-AF65-F5344CB8AC3E}">
        <p14:creationId xmlns:p14="http://schemas.microsoft.com/office/powerpoint/2010/main" val="3210745249"/>
      </p:ext>
    </p:extLst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Imagem 26"/>
          <p:cNvPicPr>
            <a:picLocks noChangeAspect="1"/>
          </p:cNvPicPr>
          <p:nvPr userDrawn="1"/>
        </p:nvPicPr>
        <p:blipFill rotWithShape="1">
          <a:blip r:embed="rId3"/>
          <a:srcRect t="52227"/>
          <a:stretch/>
        </p:blipFill>
        <p:spPr>
          <a:xfrm>
            <a:off x="1" y="0"/>
            <a:ext cx="9154717" cy="5213796"/>
          </a:xfrm>
          <a:prstGeom prst="rect">
            <a:avLst/>
          </a:prstGeom>
        </p:spPr>
      </p:pic>
      <p:grpSp>
        <p:nvGrpSpPr>
          <p:cNvPr id="30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33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</p:grpSp>
      <p:sp>
        <p:nvSpPr>
          <p:cNvPr id="38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112131" y="142044"/>
            <a:ext cx="3809022" cy="1477027"/>
          </a:xfrm>
          <a:prstGeom prst="rect">
            <a:avLst/>
          </a:prstGeom>
        </p:spPr>
        <p:txBody>
          <a:bodyPr wrap="square" lIns="91396" tIns="45698" rIns="91396" bIns="45698">
            <a:spAutoFit/>
          </a:bodyPr>
          <a:lstStyle/>
          <a:p>
            <a:pPr algn="r" defTabSz="913989">
              <a:defRPr/>
            </a:pPr>
            <a:r>
              <a:rPr lang="pt-BR" altLang="pt-BR" sz="4499" b="1" dirty="0" smtClean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  <a:endParaRPr lang="pt-BR" altLang="pt-BR" sz="44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 defTabSz="913989">
              <a:defRPr/>
            </a:pPr>
            <a:r>
              <a:rPr lang="pt-BR" altLang="pt-BR" sz="4499" b="1" dirty="0" smtClean="0">
                <a:solidFill>
                  <a:srgbClr val="FFC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735099"/>
      </p:ext>
    </p:extLst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1"/>
            <a:ext cx="6961971" cy="5142309"/>
          </a:xfrm>
          <a:prstGeom prst="rect">
            <a:avLst/>
          </a:prstGeom>
        </p:spPr>
      </p:pic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tx1"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4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</p:grpSp>
      <p:sp>
        <p:nvSpPr>
          <p:cNvPr id="9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5112131" y="142044"/>
            <a:ext cx="3809022" cy="1477027"/>
          </a:xfrm>
          <a:prstGeom prst="rect">
            <a:avLst/>
          </a:prstGeom>
        </p:spPr>
        <p:txBody>
          <a:bodyPr wrap="square" lIns="91396" tIns="45698" rIns="91396" bIns="45698">
            <a:spAutoFit/>
          </a:bodyPr>
          <a:lstStyle/>
          <a:p>
            <a:pPr algn="r" defTabSz="913989">
              <a:defRPr/>
            </a:pPr>
            <a:r>
              <a:rPr lang="pt-BR" altLang="pt-BR" sz="4499" b="1" dirty="0" smtClean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da</a:t>
            </a:r>
            <a:endParaRPr lang="pt-BR" altLang="pt-BR" sz="4499" b="1" dirty="0">
              <a:solidFill>
                <a:srgbClr val="C00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r" defTabSz="913989">
              <a:defRPr/>
            </a:pPr>
            <a:r>
              <a:rPr lang="pt-BR" altLang="pt-BR" sz="4499" b="1" dirty="0" smtClean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ATIVIDADE:</a:t>
            </a:r>
            <a:endParaRPr lang="pt-BR" sz="4499" b="1" dirty="0">
              <a:solidFill>
                <a:srgbClr val="C00000"/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390048"/>
      </p:ext>
    </p:extLst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upo 11"/>
          <p:cNvGrpSpPr/>
          <p:nvPr userDrawn="1"/>
        </p:nvGrpSpPr>
        <p:grpSpPr>
          <a:xfrm>
            <a:off x="-23015" y="-91317"/>
            <a:ext cx="9297799" cy="5217813"/>
            <a:chOff x="-30687" y="-121756"/>
            <a:chExt cx="12397065" cy="6957084"/>
          </a:xfrm>
        </p:grpSpPr>
        <p:pic>
          <p:nvPicPr>
            <p:cNvPr id="3" name="Picture 2">
              <a:hlinkClick r:id="rId2" action="ppaction://hlinkpres?slideindex=1&amp;slidetitle="/>
            </p:cNvPr>
            <p:cNvPicPr>
              <a:picLocks noChangeAspect="1" noChangeArrowheads="1"/>
            </p:cNvPicPr>
            <p:nvPr userDrawn="1"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095" r="12353"/>
            <a:stretch/>
          </p:blipFill>
          <p:spPr bwMode="auto">
            <a:xfrm>
              <a:off x="-30687" y="-121756"/>
              <a:ext cx="12397065" cy="69570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" name="Imagem 1"/>
            <p:cNvPicPr>
              <a:picLocks noChangeAspect="1"/>
            </p:cNvPicPr>
            <p:nvPr userDrawn="1"/>
          </p:nvPicPr>
          <p:blipFill rotWithShape="1">
            <a:blip r:embed="rId4"/>
            <a:srcRect t="70384" r="6666" b="3925"/>
            <a:stretch/>
          </p:blipFill>
          <p:spPr>
            <a:xfrm>
              <a:off x="6167845" y="-99392"/>
              <a:ext cx="6048835" cy="3024336"/>
            </a:xfrm>
            <a:prstGeom prst="rect">
              <a:avLst/>
            </a:prstGeom>
          </p:spPr>
        </p:pic>
      </p:grpSp>
      <p:grpSp>
        <p:nvGrpSpPr>
          <p:cNvPr id="13" name="Grupo 12"/>
          <p:cNvGrpSpPr/>
          <p:nvPr userDrawn="1"/>
        </p:nvGrpSpPr>
        <p:grpSpPr>
          <a:xfrm rot="16200000">
            <a:off x="5212207" y="1375752"/>
            <a:ext cx="4133684" cy="3982947"/>
            <a:chOff x="-299685" y="261442"/>
            <a:chExt cx="7114971" cy="6858001"/>
          </a:xfrm>
        </p:grpSpPr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xmlns="" id="{D4C8D2C9-DAA6-4E0B-B2AF-7B21CE47A83C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391536" y="819219"/>
              <a:ext cx="3677910" cy="3692869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xmlns="" id="{1028030C-FC98-4B76-9BAD-EBD935800491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6477" y="261442"/>
              <a:ext cx="1124102" cy="3092351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xmlns="" id="{32E710BF-A09E-42A6-BB3D-9A9F693690F7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733621" y="5616956"/>
              <a:ext cx="3081665" cy="1141199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7" name="Forma Livre: Forma 19">
              <a:extLst>
                <a:ext uri="{FF2B5EF4-FFF2-40B4-BE49-F238E27FC236}">
                  <a16:creationId xmlns:a16="http://schemas.microsoft.com/office/drawing/2014/main" xmlns="" id="{DD5A6F06-7869-4C92-A856-5886B5818090}"/>
                </a:ext>
              </a:extLst>
            </p:cNvPr>
            <p:cNvSpPr/>
            <p:nvPr userDrawn="1"/>
          </p:nvSpPr>
          <p:spPr>
            <a:xfrm>
              <a:off x="-299685" y="4292860"/>
              <a:ext cx="3201415" cy="2826583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95000"/>
                <a:alpha val="1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</p:grpSp>
      <p:grpSp>
        <p:nvGrpSpPr>
          <p:cNvPr id="4" name="Grupo 3"/>
          <p:cNvGrpSpPr/>
          <p:nvPr userDrawn="1"/>
        </p:nvGrpSpPr>
        <p:grpSpPr>
          <a:xfrm>
            <a:off x="2937397" y="-236562"/>
            <a:ext cx="6279119" cy="3954870"/>
            <a:chOff x="3628497" y="-52290"/>
            <a:chExt cx="8372159" cy="5273159"/>
          </a:xfrm>
        </p:grpSpPr>
        <p:sp>
          <p:nvSpPr>
            <p:cNvPr id="18" name="Rectangle 7">
              <a:extLst>
                <a:ext uri="{FF2B5EF4-FFF2-40B4-BE49-F238E27FC236}">
                  <a16:creationId xmlns="" xmlns:a16="http://schemas.microsoft.com/office/drawing/2014/main" id="{BEA60253-C29E-4FCF-A694-2CFA098AE251}"/>
                </a:ext>
              </a:extLst>
            </p:cNvPr>
            <p:cNvSpPr/>
            <p:nvPr userDrawn="1"/>
          </p:nvSpPr>
          <p:spPr>
            <a:xfrm>
              <a:off x="3628497" y="341259"/>
              <a:ext cx="5078696" cy="2010386"/>
            </a:xfrm>
            <a:prstGeom prst="rect">
              <a:avLst/>
            </a:prstGeom>
          </p:spPr>
          <p:txBody>
            <a:bodyPr wrap="square" lIns="121861" tIns="60931" rIns="121861" bIns="60931">
              <a:spAutoFit/>
            </a:bodyPr>
            <a:lstStyle/>
            <a:p>
              <a:pPr algn="r" defTabSz="913989">
                <a:defRPr/>
              </a:pPr>
              <a:r>
                <a:rPr lang="pt-BR" altLang="pt-BR" sz="4499" b="1" dirty="0" smtClean="0">
                  <a:solidFill>
                    <a:prstClr val="white"/>
                  </a:solidFill>
                  <a:latin typeface="Century Gothic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#VOC</a:t>
              </a:r>
            </a:p>
            <a:p>
              <a:pPr algn="r" defTabSz="913989">
                <a:defRPr/>
              </a:pPr>
              <a:endParaRPr lang="pt-BR" sz="4499" b="1" dirty="0">
                <a:solidFill>
                  <a:prstClr val="white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1" name="Rectangle 7">
              <a:extLst>
                <a:ext uri="{FF2B5EF4-FFF2-40B4-BE49-F238E27FC236}">
                  <a16:creationId xmlns="" xmlns:a16="http://schemas.microsoft.com/office/drawing/2014/main" id="{BEA60253-C29E-4FCF-A694-2CFA098AE251}"/>
                </a:ext>
              </a:extLst>
            </p:cNvPr>
            <p:cNvSpPr/>
            <p:nvPr userDrawn="1"/>
          </p:nvSpPr>
          <p:spPr>
            <a:xfrm>
              <a:off x="4595958" y="-52290"/>
              <a:ext cx="5078696" cy="5273159"/>
            </a:xfrm>
            <a:prstGeom prst="rect">
              <a:avLst/>
            </a:prstGeom>
          </p:spPr>
          <p:txBody>
            <a:bodyPr wrap="square" lIns="121861" tIns="60931" rIns="121861" bIns="60931">
              <a:spAutoFit/>
            </a:bodyPr>
            <a:lstStyle/>
            <a:p>
              <a:pPr algn="r" defTabSz="913989">
                <a:defRPr/>
              </a:pPr>
              <a:r>
                <a:rPr lang="pt-BR" altLang="pt-BR" sz="12450" b="1" dirty="0" smtClean="0">
                  <a:solidFill>
                    <a:prstClr val="white"/>
                  </a:solidFill>
                  <a:latin typeface="Century Gothic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E</a:t>
              </a:r>
            </a:p>
            <a:p>
              <a:pPr algn="r" defTabSz="913989">
                <a:defRPr/>
              </a:pPr>
              <a:endParaRPr lang="pt-BR" sz="12450" b="1" dirty="0">
                <a:solidFill>
                  <a:prstClr val="white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9" name="Rectangle 7">
              <a:extLst>
                <a:ext uri="{FF2B5EF4-FFF2-40B4-BE49-F238E27FC236}">
                  <a16:creationId xmlns="" xmlns:a16="http://schemas.microsoft.com/office/drawing/2014/main" id="{BEA60253-C29E-4FCF-A694-2CFA098AE251}"/>
                </a:ext>
              </a:extLst>
            </p:cNvPr>
            <p:cNvSpPr/>
            <p:nvPr userDrawn="1"/>
          </p:nvSpPr>
          <p:spPr>
            <a:xfrm>
              <a:off x="6921960" y="1262604"/>
              <a:ext cx="5078696" cy="2010386"/>
            </a:xfrm>
            <a:prstGeom prst="rect">
              <a:avLst/>
            </a:prstGeom>
          </p:spPr>
          <p:txBody>
            <a:bodyPr wrap="square" lIns="121861" tIns="60931" rIns="121861" bIns="60931">
              <a:spAutoFit/>
            </a:bodyPr>
            <a:lstStyle/>
            <a:p>
              <a:pPr algn="r" defTabSz="913989">
                <a:defRPr/>
              </a:pPr>
              <a:r>
                <a:rPr lang="pt-BR" altLang="pt-BR" sz="4499" b="1" dirty="0" smtClean="0">
                  <a:solidFill>
                    <a:prstClr val="white"/>
                  </a:solidFill>
                  <a:latin typeface="Century Gothic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NSINA</a:t>
              </a:r>
            </a:p>
            <a:p>
              <a:pPr algn="r" defTabSz="913989">
                <a:defRPr/>
              </a:pPr>
              <a:endParaRPr lang="pt-BR" sz="4499" b="1" dirty="0">
                <a:solidFill>
                  <a:prstClr val="white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45779701"/>
      </p:ext>
    </p:extLst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1"/>
            <a:ext cx="6961971" cy="5142309"/>
          </a:xfrm>
          <a:prstGeom prst="rect">
            <a:avLst/>
          </a:prstGeom>
        </p:spPr>
      </p:pic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4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</p:grpSp>
      <p:sp>
        <p:nvSpPr>
          <p:cNvPr id="11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4533463" y="326856"/>
            <a:ext cx="4467644" cy="133857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r" defTabSz="685630"/>
            <a:r>
              <a:rPr lang="pt-BR" altLang="pt-BR" sz="4049" b="1" dirty="0" smtClean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404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905768"/>
      </p:ext>
    </p:extLst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 13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30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32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33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3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</p:grpSp>
      <p:sp>
        <p:nvSpPr>
          <p:cNvPr id="10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4533463" y="326856"/>
            <a:ext cx="4467644" cy="133857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r" defTabSz="685630"/>
            <a:r>
              <a:rPr lang="pt-BR" altLang="pt-BR" sz="4049" b="1" dirty="0" smtClean="0">
                <a:solidFill>
                  <a:srgbClr val="C00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Testando nossos conhecimentos!</a:t>
            </a:r>
            <a:endParaRPr lang="pt-BR" sz="4049" b="1" dirty="0">
              <a:solidFill>
                <a:srgbClr val="C00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793951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7695F658-9AF4-488F-8480-9FCFF8107E4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34"/>
          <a:stretch/>
        </p:blipFill>
        <p:spPr>
          <a:xfrm>
            <a:off x="-3053" y="1"/>
            <a:ext cx="6961971" cy="5142309"/>
          </a:xfrm>
          <a:prstGeom prst="rect">
            <a:avLst/>
          </a:prstGeom>
        </p:spPr>
      </p:pic>
      <p:sp>
        <p:nvSpPr>
          <p:cNvPr id="3" name="Retângulo 2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12" name="Agrupar 1">
            <a:extLst>
              <a:ext uri="{FF2B5EF4-FFF2-40B4-BE49-F238E27FC236}">
                <a16:creationId xmlns="" xmlns:a16="http://schemas.microsoft.com/office/drawing/2014/main" id="{F1687952-A978-459B-8357-114031BAAD08}"/>
              </a:ext>
            </a:extLst>
          </p:cNvPr>
          <p:cNvGrpSpPr/>
          <p:nvPr userDrawn="1"/>
        </p:nvGrpSpPr>
        <p:grpSpPr>
          <a:xfrm>
            <a:off x="2" y="2"/>
            <a:ext cx="5336923" cy="5142310"/>
            <a:chOff x="1" y="2236981"/>
            <a:chExt cx="4794169" cy="4621019"/>
          </a:xfrm>
          <a:solidFill>
            <a:schemeClr val="bg1">
              <a:lumMod val="95000"/>
              <a:alpha val="10000"/>
            </a:schemeClr>
          </a:solidFill>
        </p:grpSpPr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D4C8D2C9-DAA6-4E0B-B2AF-7B21CE47A8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13384" y="2612819"/>
              <a:ext cx="2478228" cy="2488308"/>
            </a:xfrm>
            <a:custGeom>
              <a:avLst/>
              <a:gdLst>
                <a:gd name="T0" fmla="*/ 373 w 1729"/>
                <a:gd name="T1" fmla="*/ 1731 h 1731"/>
                <a:gd name="T2" fmla="*/ 283 w 1729"/>
                <a:gd name="T3" fmla="*/ 1636 h 1731"/>
                <a:gd name="T4" fmla="*/ 28 w 1729"/>
                <a:gd name="T5" fmla="*/ 1386 h 1731"/>
                <a:gd name="T6" fmla="*/ 27 w 1729"/>
                <a:gd name="T7" fmla="*/ 1320 h 1731"/>
                <a:gd name="T8" fmla="*/ 593 w 1729"/>
                <a:gd name="T9" fmla="*/ 758 h 1731"/>
                <a:gd name="T10" fmla="*/ 1128 w 1729"/>
                <a:gd name="T11" fmla="*/ 223 h 1731"/>
                <a:gd name="T12" fmla="*/ 1359 w 1729"/>
                <a:gd name="T13" fmla="*/ 0 h 1731"/>
                <a:gd name="T14" fmla="*/ 1729 w 1729"/>
                <a:gd name="T15" fmla="*/ 377 h 1731"/>
                <a:gd name="T16" fmla="*/ 373 w 1729"/>
                <a:gd name="T17" fmla="*/ 1731 h 1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29" h="1731">
                  <a:moveTo>
                    <a:pt x="373" y="1731"/>
                  </a:moveTo>
                  <a:cubicBezTo>
                    <a:pt x="344" y="1700"/>
                    <a:pt x="314" y="1667"/>
                    <a:pt x="283" y="1636"/>
                  </a:cubicBezTo>
                  <a:cubicBezTo>
                    <a:pt x="199" y="1552"/>
                    <a:pt x="114" y="1468"/>
                    <a:pt x="28" y="1386"/>
                  </a:cubicBezTo>
                  <a:cubicBezTo>
                    <a:pt x="2" y="1361"/>
                    <a:pt x="0" y="1346"/>
                    <a:pt x="27" y="1320"/>
                  </a:cubicBezTo>
                  <a:cubicBezTo>
                    <a:pt x="217" y="1133"/>
                    <a:pt x="405" y="945"/>
                    <a:pt x="593" y="758"/>
                  </a:cubicBezTo>
                  <a:cubicBezTo>
                    <a:pt x="771" y="580"/>
                    <a:pt x="949" y="401"/>
                    <a:pt x="1128" y="223"/>
                  </a:cubicBezTo>
                  <a:cubicBezTo>
                    <a:pt x="1204" y="147"/>
                    <a:pt x="1283" y="73"/>
                    <a:pt x="1359" y="0"/>
                  </a:cubicBezTo>
                  <a:cubicBezTo>
                    <a:pt x="1480" y="123"/>
                    <a:pt x="1605" y="250"/>
                    <a:pt x="1729" y="377"/>
                  </a:cubicBezTo>
                  <a:cubicBezTo>
                    <a:pt x="1282" y="824"/>
                    <a:pt x="830" y="1275"/>
                    <a:pt x="373" y="173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4" name="Freeform 8">
              <a:extLst>
                <a:ext uri="{FF2B5EF4-FFF2-40B4-BE49-F238E27FC236}">
                  <a16:creationId xmlns="" xmlns:a16="http://schemas.microsoft.com/office/drawing/2014/main" id="{1028030C-FC98-4B76-9BAD-EBD93580049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512" y="2236981"/>
              <a:ext cx="757436" cy="2083670"/>
            </a:xfrm>
            <a:custGeom>
              <a:avLst/>
              <a:gdLst>
                <a:gd name="T0" fmla="*/ 528 w 528"/>
                <a:gd name="T1" fmla="*/ 1450 h 1450"/>
                <a:gd name="T2" fmla="*/ 0 w 528"/>
                <a:gd name="T3" fmla="*/ 1450 h 1450"/>
                <a:gd name="T4" fmla="*/ 0 w 528"/>
                <a:gd name="T5" fmla="*/ 0 h 1450"/>
                <a:gd name="T6" fmla="*/ 528 w 528"/>
                <a:gd name="T7" fmla="*/ 0 h 1450"/>
                <a:gd name="T8" fmla="*/ 528 w 528"/>
                <a:gd name="T9" fmla="*/ 1450 h 1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8" h="1450">
                  <a:moveTo>
                    <a:pt x="528" y="1450"/>
                  </a:moveTo>
                  <a:cubicBezTo>
                    <a:pt x="349" y="1450"/>
                    <a:pt x="176" y="1450"/>
                    <a:pt x="0" y="1450"/>
                  </a:cubicBezTo>
                  <a:cubicBezTo>
                    <a:pt x="0" y="967"/>
                    <a:pt x="0" y="485"/>
                    <a:pt x="0" y="0"/>
                  </a:cubicBezTo>
                  <a:cubicBezTo>
                    <a:pt x="175" y="0"/>
                    <a:pt x="350" y="0"/>
                    <a:pt x="528" y="0"/>
                  </a:cubicBezTo>
                  <a:cubicBezTo>
                    <a:pt x="528" y="482"/>
                    <a:pt x="528" y="964"/>
                    <a:pt x="528" y="145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5" name="Freeform 9">
              <a:extLst>
                <a:ext uri="{FF2B5EF4-FFF2-40B4-BE49-F238E27FC236}">
                  <a16:creationId xmlns="" xmlns:a16="http://schemas.microsoft.com/office/drawing/2014/main" id="{32E710BF-A09E-42A6-BB3D-9A9F693690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7700" y="5845603"/>
              <a:ext cx="2076470" cy="768956"/>
            </a:xfrm>
            <a:custGeom>
              <a:avLst/>
              <a:gdLst>
                <a:gd name="T0" fmla="*/ 4 w 1449"/>
                <a:gd name="T1" fmla="*/ 535 h 535"/>
                <a:gd name="T2" fmla="*/ 1 w 1449"/>
                <a:gd name="T3" fmla="*/ 496 h 535"/>
                <a:gd name="T4" fmla="*/ 0 w 1449"/>
                <a:gd name="T5" fmla="*/ 43 h 535"/>
                <a:gd name="T6" fmla="*/ 42 w 1449"/>
                <a:gd name="T7" fmla="*/ 0 h 535"/>
                <a:gd name="T8" fmla="*/ 1411 w 1449"/>
                <a:gd name="T9" fmla="*/ 1 h 535"/>
                <a:gd name="T10" fmla="*/ 1449 w 1449"/>
                <a:gd name="T11" fmla="*/ 4 h 535"/>
                <a:gd name="T12" fmla="*/ 1449 w 1449"/>
                <a:gd name="T13" fmla="*/ 535 h 535"/>
                <a:gd name="T14" fmla="*/ 4 w 1449"/>
                <a:gd name="T15" fmla="*/ 535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49" h="535">
                  <a:moveTo>
                    <a:pt x="4" y="535"/>
                  </a:moveTo>
                  <a:cubicBezTo>
                    <a:pt x="3" y="521"/>
                    <a:pt x="1" y="509"/>
                    <a:pt x="1" y="496"/>
                  </a:cubicBezTo>
                  <a:cubicBezTo>
                    <a:pt x="1" y="345"/>
                    <a:pt x="1" y="194"/>
                    <a:pt x="0" y="43"/>
                  </a:cubicBezTo>
                  <a:cubicBezTo>
                    <a:pt x="0" y="11"/>
                    <a:pt x="9" y="0"/>
                    <a:pt x="42" y="0"/>
                  </a:cubicBezTo>
                  <a:cubicBezTo>
                    <a:pt x="498" y="1"/>
                    <a:pt x="954" y="1"/>
                    <a:pt x="1411" y="1"/>
                  </a:cubicBezTo>
                  <a:cubicBezTo>
                    <a:pt x="1423" y="1"/>
                    <a:pt x="1435" y="3"/>
                    <a:pt x="1449" y="4"/>
                  </a:cubicBezTo>
                  <a:cubicBezTo>
                    <a:pt x="1449" y="182"/>
                    <a:pt x="1449" y="357"/>
                    <a:pt x="1449" y="535"/>
                  </a:cubicBezTo>
                  <a:cubicBezTo>
                    <a:pt x="967" y="535"/>
                    <a:pt x="486" y="535"/>
                    <a:pt x="4" y="535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  <p:sp>
          <p:nvSpPr>
            <p:cNvPr id="16" name="Forma Livre: Forma 19">
              <a:extLst>
                <a:ext uri="{FF2B5EF4-FFF2-40B4-BE49-F238E27FC236}">
                  <a16:creationId xmlns="" xmlns:a16="http://schemas.microsoft.com/office/drawing/2014/main" id="{DD5A6F06-7869-4C92-A856-5886B5818090}"/>
                </a:ext>
              </a:extLst>
            </p:cNvPr>
            <p:cNvSpPr/>
            <p:nvPr userDrawn="1"/>
          </p:nvSpPr>
          <p:spPr>
            <a:xfrm>
              <a:off x="1" y="4953408"/>
              <a:ext cx="2157159" cy="1904592"/>
            </a:xfrm>
            <a:custGeom>
              <a:avLst/>
              <a:gdLst>
                <a:gd name="connsiteX0" fmla="*/ 483887 w 2157159"/>
                <a:gd name="connsiteY0" fmla="*/ 0 h 1904592"/>
                <a:gd name="connsiteX1" fmla="*/ 2157159 w 2157159"/>
                <a:gd name="connsiteY1" fmla="*/ 1673272 h 1904592"/>
                <a:gd name="connsiteX2" fmla="*/ 2148520 w 2157159"/>
                <a:gd name="connsiteY2" fmla="*/ 1844355 h 1904592"/>
                <a:gd name="connsiteX3" fmla="*/ 2139327 w 2157159"/>
                <a:gd name="connsiteY3" fmla="*/ 1904592 h 1904592"/>
                <a:gd name="connsiteX4" fmla="*/ 1284060 w 2157159"/>
                <a:gd name="connsiteY4" fmla="*/ 1904592 h 1904592"/>
                <a:gd name="connsiteX5" fmla="*/ 1303526 w 2157159"/>
                <a:gd name="connsiteY5" fmla="*/ 1841884 h 1904592"/>
                <a:gd name="connsiteX6" fmla="*/ 1320523 w 2157159"/>
                <a:gd name="connsiteY6" fmla="*/ 1673272 h 1904592"/>
                <a:gd name="connsiteX7" fmla="*/ 483887 w 2157159"/>
                <a:gd name="connsiteY7" fmla="*/ 836636 h 1904592"/>
                <a:gd name="connsiteX8" fmla="*/ 16116 w 2157159"/>
                <a:gd name="connsiteY8" fmla="*/ 979521 h 1904592"/>
                <a:gd name="connsiteX9" fmla="*/ 0 w 2157159"/>
                <a:gd name="connsiteY9" fmla="*/ 992818 h 1904592"/>
                <a:gd name="connsiteX10" fmla="*/ 0 w 2157159"/>
                <a:gd name="connsiteY10" fmla="*/ 71706 h 1904592"/>
                <a:gd name="connsiteX11" fmla="*/ 146664 w 2157159"/>
                <a:gd name="connsiteY11" fmla="*/ 33995 h 1904592"/>
                <a:gd name="connsiteX12" fmla="*/ 483887 w 2157159"/>
                <a:gd name="connsiteY12" fmla="*/ 0 h 19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7159" h="1904592">
                  <a:moveTo>
                    <a:pt x="483887" y="0"/>
                  </a:moveTo>
                  <a:cubicBezTo>
                    <a:pt x="1408010" y="0"/>
                    <a:pt x="2157159" y="749149"/>
                    <a:pt x="2157159" y="1673272"/>
                  </a:cubicBezTo>
                  <a:cubicBezTo>
                    <a:pt x="2157159" y="1731030"/>
                    <a:pt x="2154233" y="1788104"/>
                    <a:pt x="2148520" y="1844355"/>
                  </a:cubicBezTo>
                  <a:lnTo>
                    <a:pt x="2139327" y="1904592"/>
                  </a:lnTo>
                  <a:lnTo>
                    <a:pt x="1284060" y="1904592"/>
                  </a:lnTo>
                  <a:lnTo>
                    <a:pt x="1303526" y="1841884"/>
                  </a:lnTo>
                  <a:cubicBezTo>
                    <a:pt x="1314670" y="1787421"/>
                    <a:pt x="1320523" y="1731030"/>
                    <a:pt x="1320523" y="1673272"/>
                  </a:cubicBezTo>
                  <a:cubicBezTo>
                    <a:pt x="1320523" y="1211211"/>
                    <a:pt x="945948" y="836636"/>
                    <a:pt x="483887" y="836636"/>
                  </a:cubicBezTo>
                  <a:cubicBezTo>
                    <a:pt x="310614" y="836636"/>
                    <a:pt x="149644" y="889311"/>
                    <a:pt x="16116" y="979521"/>
                  </a:cubicBezTo>
                  <a:lnTo>
                    <a:pt x="0" y="992818"/>
                  </a:lnTo>
                  <a:lnTo>
                    <a:pt x="0" y="71706"/>
                  </a:lnTo>
                  <a:lnTo>
                    <a:pt x="146664" y="33995"/>
                  </a:lnTo>
                  <a:cubicBezTo>
                    <a:pt x="255590" y="11706"/>
                    <a:pt x="368372" y="0"/>
                    <a:pt x="483887" y="0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685630"/>
              <a:endParaRPr lang="pt-BR" sz="135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423043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0" y="1962657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defTabSz="685630"/>
            <a:endParaRPr lang="pt-BR" sz="1575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="" xmlns:a16="http://schemas.microsoft.com/office/drawing/2014/main" id="{A9EB4AA2-30B6-4AE3-B02A-40D1C27D389F}"/>
              </a:ext>
            </a:extLst>
          </p:cNvPr>
          <p:cNvSpPr/>
          <p:nvPr userDrawn="1"/>
        </p:nvSpPr>
        <p:spPr>
          <a:xfrm>
            <a:off x="1" y="1976360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55" tIns="34277" rIns="68555" bIns="34277" numCol="1" anchor="t" anchorCtr="0" compatLnSpc="1">
            <a:prstTxWarp prst="textNoShape">
              <a:avLst/>
            </a:prstTxWarp>
            <a:noAutofit/>
          </a:bodyPr>
          <a:lstStyle/>
          <a:p>
            <a:pPr defTabSz="685630"/>
            <a:endParaRPr lang="pt-BR" sz="1575">
              <a:solidFill>
                <a:prstClr val="black"/>
              </a:solidFill>
            </a:endParaRPr>
          </a:p>
        </p:txBody>
      </p:sp>
      <p:sp>
        <p:nvSpPr>
          <p:cNvPr id="4" name="Retângulo 3"/>
          <p:cNvSpPr/>
          <p:nvPr userDrawn="1"/>
        </p:nvSpPr>
        <p:spPr>
          <a:xfrm>
            <a:off x="1115616" y="141480"/>
            <a:ext cx="7128792" cy="11341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181759"/>
      </p:ext>
    </p:extLst>
  </p:cSld>
  <p:clrMapOvr>
    <a:masterClrMapping/>
  </p:clrMapOvr>
  <p:transition spd="med"/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11" name="Retângulo 10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12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426084" y="68759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3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14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15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</p:grpSp>
      <p:sp>
        <p:nvSpPr>
          <p:cNvPr id="16" name="Título 1"/>
          <p:cNvSpPr txBox="1">
            <a:spLocks/>
          </p:cNvSpPr>
          <p:nvPr userDrawn="1"/>
        </p:nvSpPr>
        <p:spPr>
          <a:xfrm>
            <a:off x="457261" y="2355778"/>
            <a:ext cx="8229481" cy="857051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3899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Insira o vídeo</a:t>
            </a:r>
            <a:endParaRPr lang="pt-BR" sz="3899" dirty="0">
              <a:solidFill>
                <a:prstClr val="black">
                  <a:lumMod val="85000"/>
                  <a:lumOff val="15000"/>
                </a:prstClr>
              </a:solidFill>
            </a:endParaRPr>
          </a:p>
        </p:txBody>
      </p:sp>
      <p:pic>
        <p:nvPicPr>
          <p:cNvPr id="17" name="Imagem 1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125341"/>
            <a:ext cx="10259518" cy="6009981"/>
          </a:xfrm>
          <a:prstGeom prst="rect">
            <a:avLst/>
          </a:prstGeom>
        </p:spPr>
      </p:pic>
      <p:sp>
        <p:nvSpPr>
          <p:cNvPr id="18" name="Retângulo 17"/>
          <p:cNvSpPr/>
          <p:nvPr userDrawn="1"/>
        </p:nvSpPr>
        <p:spPr>
          <a:xfrm>
            <a:off x="1709311" y="735971"/>
            <a:ext cx="5779394" cy="372555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828710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Retângulo 2"/>
          <p:cNvSpPr/>
          <p:nvPr userDrawn="1"/>
        </p:nvSpPr>
        <p:spPr>
          <a:xfrm>
            <a:off x="1" y="3"/>
            <a:ext cx="9169256" cy="5142308"/>
          </a:xfrm>
          <a:prstGeom prst="rect">
            <a:avLst/>
          </a:prstGeom>
          <a:pattFill prst="pct25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5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4426084" y="68759"/>
            <a:ext cx="293942" cy="58053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6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7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8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</p:grpSp>
      <p:sp>
        <p:nvSpPr>
          <p:cNvPr id="9" name="Título 1"/>
          <p:cNvSpPr txBox="1">
            <a:spLocks/>
          </p:cNvSpPr>
          <p:nvPr userDrawn="1"/>
        </p:nvSpPr>
        <p:spPr>
          <a:xfrm>
            <a:off x="457261" y="2355778"/>
            <a:ext cx="8229481" cy="857051"/>
          </a:xfrm>
          <a:prstGeom prst="rect">
            <a:avLst/>
          </a:prstGeom>
        </p:spPr>
        <p:txBody>
          <a:bodyPr/>
          <a:lstStyle>
            <a:lvl1pPr algn="ctr" defTabSz="1088502" rtl="0" eaLnBrk="1" latinLnBrk="0" hangingPunct="1">
              <a:spcBef>
                <a:spcPct val="0"/>
              </a:spcBef>
              <a:buNone/>
              <a:defRPr sz="5200" kern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+mj-ea"/>
                <a:cs typeface="+mj-cs"/>
              </a:defRPr>
            </a:lvl1pPr>
          </a:lstStyle>
          <a:p>
            <a:r>
              <a:rPr lang="pt-BR" sz="3899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Insira o vídeo</a:t>
            </a:r>
            <a:endParaRPr lang="pt-BR" sz="3899" dirty="0">
              <a:solidFill>
                <a:prstClr val="black">
                  <a:lumMod val="85000"/>
                  <a:lumOff val="15000"/>
                </a:prstClr>
              </a:solidFill>
            </a:endParaRPr>
          </a:p>
        </p:txBody>
      </p:sp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883317" y="-181918"/>
            <a:ext cx="10645232" cy="6653344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1709311" y="815389"/>
            <a:ext cx="6183805" cy="35631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1122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:a16="http://schemas.microsoft.com/office/drawing/2014/main" xmlns="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-1191"/>
            <a:ext cx="9142810" cy="5144692"/>
          </a:xfrm>
          <a:prstGeom prst="rect">
            <a:avLst/>
          </a:prstGeom>
        </p:spPr>
      </p:pic>
      <p:grpSp>
        <p:nvGrpSpPr>
          <p:cNvPr id="14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110224" y="105088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5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16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  <p:sp>
          <p:nvSpPr>
            <p:cNvPr id="17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 defTabSz="685630">
                <a:defRPr sz="3200">
                  <a:solidFill>
                    <a:srgbClr val="FFFFFF"/>
                  </a:solidFill>
                </a:defRPr>
              </a:pPr>
              <a:endParaRPr sz="2399">
                <a:solidFill>
                  <a:srgbClr val="FFFFFF"/>
                </a:solidFill>
              </a:endParaRPr>
            </a:p>
          </p:txBody>
        </p:sp>
      </p:grpSp>
      <p:grpSp>
        <p:nvGrpSpPr>
          <p:cNvPr id="10" name="Agrupar 1">
            <a:extLst>
              <a:ext uri="{FF2B5EF4-FFF2-40B4-BE49-F238E27FC236}">
                <a16:creationId xmlns:a16="http://schemas.microsoft.com/office/drawing/2014/main" xmlns="" id="{01AC5282-E550-4A9D-950E-54987DB4F5E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418605" y="2"/>
            <a:ext cx="8265226" cy="7531558"/>
            <a:chOff x="3206314" y="2106962"/>
            <a:chExt cx="5168953" cy="4751038"/>
          </a:xfrm>
        </p:grpSpPr>
        <p:pic>
          <p:nvPicPr>
            <p:cNvPr id="11" name="Picture 2" descr="Resultado de imagem para holding tablet">
              <a:extLst>
                <a:ext uri="{FF2B5EF4-FFF2-40B4-BE49-F238E27FC236}">
                  <a16:creationId xmlns:a16="http://schemas.microsoft.com/office/drawing/2014/main" xmlns="" id="{4004F6AB-903F-49EB-BCE0-360B3E199D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6314" y="2106962"/>
              <a:ext cx="5168953" cy="4751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xmlns="" id="{EDB21C0B-1118-49E5-A5E4-2DC49C75C8C6}"/>
                </a:ext>
              </a:extLst>
            </p:cNvPr>
            <p:cNvSpPr/>
            <p:nvPr/>
          </p:nvSpPr>
          <p:spPr>
            <a:xfrm>
              <a:off x="4378808" y="2476501"/>
              <a:ext cx="3622191" cy="23876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575" dirty="0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1103778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-19937"/>
            <a:ext cx="10259518" cy="600998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087401" y="1707854"/>
            <a:ext cx="4969199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9464898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xmlns="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2" y="3563644"/>
            <a:ext cx="9162457" cy="1579856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685630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204923" y="4119309"/>
            <a:ext cx="1191438" cy="1067497"/>
          </a:xfrm>
          <a:prstGeom prst="rect">
            <a:avLst/>
          </a:prstGeom>
        </p:spPr>
      </p:pic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2620" y="4350508"/>
            <a:ext cx="776045" cy="605096"/>
          </a:xfrm>
          <a:prstGeom prst="rect">
            <a:avLst/>
          </a:prstGeom>
        </p:spPr>
      </p:pic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96532" y="4489386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038391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Forma Livre: Forma 1">
            <a:extLst>
              <a:ext uri="{FF2B5EF4-FFF2-40B4-BE49-F238E27FC236}">
                <a16:creationId xmlns:a16="http://schemas.microsoft.com/office/drawing/2014/main" xmlns="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-1526293" y="415061"/>
            <a:ext cx="7397109" cy="436737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685630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3"/>
          <a:srcRect b="24339"/>
          <a:stretch/>
        </p:blipFill>
        <p:spPr>
          <a:xfrm>
            <a:off x="204923" y="4119309"/>
            <a:ext cx="1191438" cy="1067497"/>
          </a:xfrm>
          <a:prstGeom prst="rect">
            <a:avLst/>
          </a:prstGeom>
        </p:spPr>
      </p:pic>
      <p:pic>
        <p:nvPicPr>
          <p:cNvPr id="16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2620" y="4350508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96532" y="4489386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1017331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H="1" flipV="1">
            <a:off x="-670" y="3458278"/>
            <a:ext cx="9145861" cy="1696058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342824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>
            <a:off x="6746234" y="4084335"/>
            <a:ext cx="1191438" cy="1067497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73004" y="4319206"/>
            <a:ext cx="776045" cy="605096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954" y="304025"/>
            <a:ext cx="5579987" cy="81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7216199" y="4492353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489470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a Livre: Forma 1">
            <a:extLst>
              <a:ext uri="{FF2B5EF4-FFF2-40B4-BE49-F238E27FC236}">
                <a16:creationId xmlns:a16="http://schemas.microsoft.com/office/drawing/2014/main" xmlns="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>
            <a:off x="2" y="-8091"/>
            <a:ext cx="9162457" cy="1579856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685630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14" name="Imagem 1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250919" y="-19231"/>
            <a:ext cx="1191438" cy="1067497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1442359" y="4399120"/>
            <a:ext cx="1265723" cy="609367"/>
          </a:xfrm>
          <a:prstGeom prst="rect">
            <a:avLst/>
          </a:prstGeom>
          <a:noFill/>
        </p:spPr>
        <p:txBody>
          <a:bodyPr wrap="square" lIns="91411" tIns="45705" rIns="91411" bIns="45705" rtlCol="0">
            <a:spAutoFit/>
          </a:bodyPr>
          <a:lstStyle/>
          <a:p>
            <a:pPr defTabSz="685630"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05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MÓDULO: </a:t>
            </a:r>
          </a:p>
          <a:p>
            <a:pPr defTabSz="685630" fontAlgn="base">
              <a:spcBef>
                <a:spcPct val="20000"/>
              </a:spcBef>
              <a:spcAft>
                <a:spcPct val="0"/>
              </a:spcAft>
            </a:pPr>
            <a:r>
              <a:rPr lang="pt-BR" altLang="pt-BR" sz="1050" b="1" dirty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INTEGRAÇÃO &gt; </a:t>
            </a:r>
            <a:r>
              <a:rPr lang="pt-BR" altLang="pt-BR" sz="1050" b="1" dirty="0" smtClean="0">
                <a:solidFill>
                  <a:prstClr val="white"/>
                </a:solidFill>
                <a:latin typeface="Century Gothic" pitchFamily="34" charset="0"/>
                <a:cs typeface="Segoe UI" pitchFamily="34" charset="0"/>
              </a:rPr>
              <a:t>Institucional</a:t>
            </a:r>
            <a:endParaRPr lang="pt-BR" altLang="pt-BR" sz="1050" b="1" dirty="0">
              <a:solidFill>
                <a:prstClr val="white"/>
              </a:solidFill>
              <a:latin typeface="Century Gothic" pitchFamily="34" charset="0"/>
              <a:cs typeface="Segoe UI" pitchFamily="34" charset="0"/>
            </a:endParaRPr>
          </a:p>
        </p:txBody>
      </p:sp>
      <p:pic>
        <p:nvPicPr>
          <p:cNvPr id="16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58616" y="211969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687005" y="349890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182300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57261" y="205933"/>
            <a:ext cx="8229481" cy="857051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Forma Livre: Forma 1">
            <a:extLst>
              <a:ext uri="{FF2B5EF4-FFF2-40B4-BE49-F238E27FC236}">
                <a16:creationId xmlns="" xmlns:a16="http://schemas.microsoft.com/office/drawing/2014/main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rot="10800000" flipH="1" flipV="1">
            <a:off x="1" y="-1804"/>
            <a:ext cx="9145861" cy="1696058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64" tIns="34282" rIns="68564" bIns="34282" numCol="1" anchor="t" anchorCtr="0" compatLnSpc="1">
            <a:prstTxWarp prst="textNoShape">
              <a:avLst/>
            </a:prstTxWarp>
            <a:noAutofit/>
          </a:bodyPr>
          <a:lstStyle/>
          <a:p>
            <a:pPr defTabSz="342824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4" name="Imagem 3"/>
          <p:cNvPicPr>
            <a:picLocks noChangeAspect="1"/>
          </p:cNvPicPr>
          <p:nvPr userDrawn="1"/>
        </p:nvPicPr>
        <p:blipFill rotWithShape="1">
          <a:blip r:embed="rId2"/>
          <a:srcRect b="24339"/>
          <a:stretch/>
        </p:blipFill>
        <p:spPr>
          <a:xfrm rot="10800000">
            <a:off x="7434691" y="-1766"/>
            <a:ext cx="1191438" cy="1067497"/>
          </a:xfrm>
          <a:prstGeom prst="rect">
            <a:avLst/>
          </a:prstGeom>
        </p:spPr>
      </p:pic>
      <p:pic>
        <p:nvPicPr>
          <p:cNvPr id="5" name="Graphic 17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661460" y="242629"/>
            <a:ext cx="776045" cy="605096"/>
          </a:xfrm>
          <a:prstGeom prst="rect">
            <a:avLst/>
          </a:prstGeom>
        </p:spPr>
      </p:pic>
      <p:pic>
        <p:nvPicPr>
          <p:cNvPr id="6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7924751" y="414278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667153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790C31DF-EA52-4211-8878-039E3E982F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16223"/>
            <a:ext cx="9145983" cy="5174754"/>
          </a:xfrm>
          <a:prstGeom prst="rect">
            <a:avLst/>
          </a:prstGeom>
        </p:spPr>
      </p:pic>
      <p:cxnSp>
        <p:nvCxnSpPr>
          <p:cNvPr id="4" name="Conector reto 3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14895" y="1545636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Agrupar 1">
            <a:extLst>
              <a:ext uri="{FF2B5EF4-FFF2-40B4-BE49-F238E27FC236}">
                <a16:creationId xmlns:a16="http://schemas.microsoft.com/office/drawing/2014/main" xmlns="" id="{BADE1850-3F5D-41C8-B939-4D96BFB7BEB1}"/>
              </a:ext>
            </a:extLst>
          </p:cNvPr>
          <p:cNvGrpSpPr/>
          <p:nvPr userDrawn="1"/>
        </p:nvGrpSpPr>
        <p:grpSpPr>
          <a:xfrm>
            <a:off x="402539" y="1113927"/>
            <a:ext cx="365807" cy="365675"/>
            <a:chOff x="536646" y="1602998"/>
            <a:chExt cx="487680" cy="487680"/>
          </a:xfrm>
        </p:grpSpPr>
        <p:sp>
          <p:nvSpPr>
            <p:cNvPr id="6" name="Elipse 5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350">
                <a:solidFill>
                  <a:prstClr val="white"/>
                </a:solidFill>
              </a:endParaRPr>
            </a:p>
          </p:txBody>
        </p:sp>
        <p:sp>
          <p:nvSpPr>
            <p:cNvPr id="7" name="Shape 5612">
              <a:extLst>
                <a:ext uri="{FF2B5EF4-FFF2-40B4-BE49-F238E27FC236}">
                  <a16:creationId xmlns:a16="http://schemas.microsoft.com/office/drawing/2014/main" xmlns="" id="{1DD18E77-C100-432D-AE0E-51C04611BB07}"/>
                </a:ext>
              </a:extLst>
            </p:cNvPr>
            <p:cNvSpPr/>
            <p:nvPr/>
          </p:nvSpPr>
          <p:spPr>
            <a:xfrm>
              <a:off x="671180" y="1673343"/>
              <a:ext cx="230520" cy="3353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4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839531040"/>
      </p:ext>
    </p:extLst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xmlns="" id="{0FE7C658-8D47-489C-ABC2-EB249D500C3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445"/>
            <a:ext cx="9145983" cy="5142755"/>
          </a:xfrm>
          <a:prstGeom prst="rect">
            <a:avLst/>
          </a:prstGeom>
        </p:spPr>
      </p:pic>
      <p:grpSp>
        <p:nvGrpSpPr>
          <p:cNvPr id="11" name="Agrupar 35">
            <a:extLst>
              <a:ext uri="{FF2B5EF4-FFF2-40B4-BE49-F238E27FC236}">
                <a16:creationId xmlns:a16="http://schemas.microsoft.com/office/drawing/2014/main" xmlns="" id="{C4027C75-1EA8-41F8-A97D-65A18698D517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4922520" y="-1748754"/>
            <a:chExt cx="1310640" cy="1310640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xmlns="" id="{01C1A47B-A37E-4899-8581-5C6DFE679178}"/>
                </a:ext>
              </a:extLst>
            </p:cNvPr>
            <p:cNvSpPr/>
            <p:nvPr/>
          </p:nvSpPr>
          <p:spPr>
            <a:xfrm>
              <a:off x="4922520" y="-1748754"/>
              <a:ext cx="1310640" cy="131064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350">
                <a:solidFill>
                  <a:prstClr val="white"/>
                </a:solidFill>
              </a:endParaRPr>
            </a:p>
          </p:txBody>
        </p:sp>
        <p:pic>
          <p:nvPicPr>
            <p:cNvPr id="13" name="Imagem 12">
              <a:extLst>
                <a:ext uri="{FF2B5EF4-FFF2-40B4-BE49-F238E27FC236}">
                  <a16:creationId xmlns:a16="http://schemas.microsoft.com/office/drawing/2014/main" xmlns="" id="{E9ABE921-B059-4459-80B2-4D241153D4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7153" t="26141" r="37153" b="59615"/>
            <a:stretch/>
          </p:blipFill>
          <p:spPr>
            <a:xfrm>
              <a:off x="5175885" y="-1372257"/>
              <a:ext cx="803910" cy="557646"/>
            </a:xfrm>
            <a:prstGeom prst="rect">
              <a:avLst/>
            </a:prstGeom>
          </p:spPr>
        </p:pic>
      </p:grpSp>
      <p:cxnSp>
        <p:nvCxnSpPr>
          <p:cNvPr id="14" name="Conector reto 13">
            <a:extLst>
              <a:ext uri="{FF2B5EF4-FFF2-40B4-BE49-F238E27FC236}">
                <a16:creationId xmlns:a16="http://schemas.microsoft.com/office/drawing/2014/main" xmlns="" id="{F9EE030F-5843-40DC-BB9B-76D02D24302E}"/>
              </a:ext>
            </a:extLst>
          </p:cNvPr>
          <p:cNvCxnSpPr/>
          <p:nvPr userDrawn="1"/>
        </p:nvCxnSpPr>
        <p:spPr>
          <a:xfrm>
            <a:off x="111146" y="1707654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862745129"/>
      </p:ext>
    </p:extLst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xmlns="" id="{0D843D08-1A65-44F0-AADE-27874ECF9CC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9939" y="-222"/>
            <a:ext cx="9155129" cy="514275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09296" y="1707654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xmlns="" id="{1740B122-FD1A-419E-A96F-284D9971EDCF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350">
                <a:solidFill>
                  <a:prstClr val="white"/>
                </a:solidFill>
              </a:endParaRPr>
            </a:p>
          </p:txBody>
        </p:sp>
        <p:sp>
          <p:nvSpPr>
            <p:cNvPr id="14" name="Shape 5612">
              <a:extLst>
                <a:ext uri="{FF2B5EF4-FFF2-40B4-BE49-F238E27FC236}">
                  <a16:creationId xmlns:a16="http://schemas.microsoft.com/office/drawing/2014/main" xmlns="" id="{2F5D6E95-3CAC-492F-A4C9-777CE92394C2}"/>
                </a:ext>
              </a:extLst>
            </p:cNvPr>
            <p:cNvSpPr/>
            <p:nvPr/>
          </p:nvSpPr>
          <p:spPr>
            <a:xfrm>
              <a:off x="670731" y="1687195"/>
              <a:ext cx="219510" cy="3192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873" y="17550"/>
                  </a:moveTo>
                  <a:lnTo>
                    <a:pt x="14727" y="17550"/>
                  </a:lnTo>
                  <a:lnTo>
                    <a:pt x="14727" y="18900"/>
                  </a:lnTo>
                  <a:lnTo>
                    <a:pt x="6873" y="18900"/>
                  </a:lnTo>
                  <a:cubicBezTo>
                    <a:pt x="6873" y="18900"/>
                    <a:pt x="6873" y="17550"/>
                    <a:pt x="6873" y="17550"/>
                  </a:cubicBezTo>
                  <a:close/>
                  <a:moveTo>
                    <a:pt x="5891" y="15525"/>
                  </a:moveTo>
                  <a:lnTo>
                    <a:pt x="15709" y="15525"/>
                  </a:lnTo>
                  <a:lnTo>
                    <a:pt x="15709" y="16875"/>
                  </a:lnTo>
                  <a:lnTo>
                    <a:pt x="5891" y="16875"/>
                  </a:lnTo>
                  <a:cubicBezTo>
                    <a:pt x="5891" y="16875"/>
                    <a:pt x="5891" y="15525"/>
                    <a:pt x="5891" y="15525"/>
                  </a:cubicBezTo>
                  <a:close/>
                  <a:moveTo>
                    <a:pt x="9259" y="14850"/>
                  </a:moveTo>
                  <a:lnTo>
                    <a:pt x="8110" y="9582"/>
                  </a:lnTo>
                  <a:lnTo>
                    <a:pt x="9374" y="10233"/>
                  </a:lnTo>
                  <a:lnTo>
                    <a:pt x="10800" y="9252"/>
                  </a:lnTo>
                  <a:lnTo>
                    <a:pt x="12227" y="10233"/>
                  </a:lnTo>
                  <a:lnTo>
                    <a:pt x="13490" y="9581"/>
                  </a:lnTo>
                  <a:lnTo>
                    <a:pt x="12341" y="14850"/>
                  </a:lnTo>
                  <a:cubicBezTo>
                    <a:pt x="12341" y="14850"/>
                    <a:pt x="9259" y="14850"/>
                    <a:pt x="9259" y="14850"/>
                  </a:cubicBezTo>
                  <a:close/>
                  <a:moveTo>
                    <a:pt x="5657" y="13213"/>
                  </a:moveTo>
                  <a:cubicBezTo>
                    <a:pt x="2773" y="11991"/>
                    <a:pt x="982" y="9774"/>
                    <a:pt x="982" y="7425"/>
                  </a:cubicBezTo>
                  <a:cubicBezTo>
                    <a:pt x="982" y="3703"/>
                    <a:pt x="5386" y="675"/>
                    <a:pt x="10800" y="675"/>
                  </a:cubicBezTo>
                  <a:cubicBezTo>
                    <a:pt x="16213" y="675"/>
                    <a:pt x="20618" y="3703"/>
                    <a:pt x="20618" y="7425"/>
                  </a:cubicBezTo>
                  <a:cubicBezTo>
                    <a:pt x="20618" y="9786"/>
                    <a:pt x="18870" y="11936"/>
                    <a:pt x="15943" y="13176"/>
                  </a:cubicBezTo>
                  <a:lnTo>
                    <a:pt x="15709" y="13275"/>
                  </a:lnTo>
                  <a:lnTo>
                    <a:pt x="15709" y="14850"/>
                  </a:lnTo>
                  <a:lnTo>
                    <a:pt x="13334" y="14850"/>
                  </a:lnTo>
                  <a:lnTo>
                    <a:pt x="14722" y="8488"/>
                  </a:lnTo>
                  <a:lnTo>
                    <a:pt x="13750" y="8387"/>
                  </a:lnTo>
                  <a:lnTo>
                    <a:pt x="13698" y="8631"/>
                  </a:lnTo>
                  <a:lnTo>
                    <a:pt x="12318" y="9342"/>
                  </a:lnTo>
                  <a:lnTo>
                    <a:pt x="10800" y="8298"/>
                  </a:lnTo>
                  <a:lnTo>
                    <a:pt x="9281" y="9342"/>
                  </a:lnTo>
                  <a:lnTo>
                    <a:pt x="7902" y="8631"/>
                  </a:lnTo>
                  <a:lnTo>
                    <a:pt x="7849" y="8387"/>
                  </a:lnTo>
                  <a:lnTo>
                    <a:pt x="6878" y="8488"/>
                  </a:lnTo>
                  <a:lnTo>
                    <a:pt x="8266" y="14850"/>
                  </a:lnTo>
                  <a:lnTo>
                    <a:pt x="5891" y="14850"/>
                  </a:lnTo>
                  <a:lnTo>
                    <a:pt x="5891" y="13311"/>
                  </a:lnTo>
                  <a:cubicBezTo>
                    <a:pt x="5891" y="13311"/>
                    <a:pt x="5657" y="13213"/>
                    <a:pt x="5657" y="13213"/>
                  </a:cubicBezTo>
                  <a:close/>
                  <a:moveTo>
                    <a:pt x="13745" y="20925"/>
                  </a:moveTo>
                  <a:lnTo>
                    <a:pt x="7855" y="20925"/>
                  </a:lnTo>
                  <a:lnTo>
                    <a:pt x="7855" y="19575"/>
                  </a:lnTo>
                  <a:lnTo>
                    <a:pt x="13745" y="19575"/>
                  </a:lnTo>
                  <a:cubicBezTo>
                    <a:pt x="13745" y="19575"/>
                    <a:pt x="13745" y="20925"/>
                    <a:pt x="13745" y="20925"/>
                  </a:cubicBezTo>
                  <a:close/>
                  <a:moveTo>
                    <a:pt x="14727" y="21600"/>
                  </a:moveTo>
                  <a:lnTo>
                    <a:pt x="14727" y="19575"/>
                  </a:lnTo>
                  <a:lnTo>
                    <a:pt x="15709" y="19575"/>
                  </a:lnTo>
                  <a:lnTo>
                    <a:pt x="15709" y="17550"/>
                  </a:lnTo>
                  <a:lnTo>
                    <a:pt x="16691" y="17550"/>
                  </a:lnTo>
                  <a:lnTo>
                    <a:pt x="16691" y="15525"/>
                  </a:lnTo>
                  <a:lnTo>
                    <a:pt x="16691" y="13649"/>
                  </a:lnTo>
                  <a:cubicBezTo>
                    <a:pt x="19770" y="12271"/>
                    <a:pt x="21600" y="9959"/>
                    <a:pt x="21600" y="7425"/>
                  </a:cubicBezTo>
                  <a:cubicBezTo>
                    <a:pt x="21600" y="3331"/>
                    <a:pt x="16755" y="0"/>
                    <a:pt x="10800" y="0"/>
                  </a:cubicBezTo>
                  <a:cubicBezTo>
                    <a:pt x="4845" y="0"/>
                    <a:pt x="0" y="3331"/>
                    <a:pt x="0" y="7425"/>
                  </a:cubicBezTo>
                  <a:cubicBezTo>
                    <a:pt x="0" y="9942"/>
                    <a:pt x="1874" y="12323"/>
                    <a:pt x="4909" y="13686"/>
                  </a:cubicBezTo>
                  <a:lnTo>
                    <a:pt x="4909" y="14850"/>
                  </a:lnTo>
                  <a:lnTo>
                    <a:pt x="4909" y="15525"/>
                  </a:lnTo>
                  <a:lnTo>
                    <a:pt x="4909" y="17550"/>
                  </a:lnTo>
                  <a:lnTo>
                    <a:pt x="5891" y="17550"/>
                  </a:lnTo>
                  <a:lnTo>
                    <a:pt x="5891" y="19575"/>
                  </a:lnTo>
                  <a:lnTo>
                    <a:pt x="6873" y="19575"/>
                  </a:lnTo>
                  <a:lnTo>
                    <a:pt x="6873" y="21600"/>
                  </a:lnTo>
                  <a:cubicBezTo>
                    <a:pt x="6873" y="21600"/>
                    <a:pt x="14727" y="21600"/>
                    <a:pt x="14727" y="2160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3023566027"/>
      </p:ext>
    </p:extLst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xmlns="" id="{0BB3263F-EC57-4392-BF97-AE4F52C820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222"/>
            <a:ext cx="9145983" cy="5142755"/>
          </a:xfrm>
          <a:prstGeom prst="rect">
            <a:avLst/>
          </a:prstGeom>
        </p:spPr>
      </p:pic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39211" y="1653648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Agrupar 1">
            <a:extLst>
              <a:ext uri="{FF2B5EF4-FFF2-40B4-BE49-F238E27FC236}">
                <a16:creationId xmlns:a16="http://schemas.microsoft.com/office/drawing/2014/main" xmlns="" id="{5FA8F70C-F79C-4D2C-A812-4C9304F45C26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350">
                <a:solidFill>
                  <a:prstClr val="white"/>
                </a:solidFill>
              </a:endParaRPr>
            </a:p>
          </p:txBody>
        </p:sp>
        <p:sp>
          <p:nvSpPr>
            <p:cNvPr id="14" name="Forma Livre: Forma 20">
              <a:extLst>
                <a:ext uri="{FF2B5EF4-FFF2-40B4-BE49-F238E27FC236}">
                  <a16:creationId xmlns:a16="http://schemas.microsoft.com/office/drawing/2014/main" xmlns="" id="{A9D8D14B-60A9-4D5C-8396-BFD2378A6256}"/>
                </a:ext>
              </a:extLst>
            </p:cNvPr>
            <p:cNvSpPr/>
            <p:nvPr/>
          </p:nvSpPr>
          <p:spPr>
            <a:xfrm rot="10800000">
              <a:off x="599882" y="1666239"/>
              <a:ext cx="361209" cy="361197"/>
            </a:xfrm>
            <a:custGeom>
              <a:avLst/>
              <a:gdLst>
                <a:gd name="connsiteX0" fmla="*/ 196850 w 406413"/>
                <a:gd name="connsiteY0" fmla="*/ 158750 h 406400"/>
                <a:gd name="connsiteX1" fmla="*/ 209550 w 406413"/>
                <a:gd name="connsiteY1" fmla="*/ 158750 h 406400"/>
                <a:gd name="connsiteX2" fmla="*/ 209550 w 406413"/>
                <a:gd name="connsiteY2" fmla="*/ 298450 h 406400"/>
                <a:gd name="connsiteX3" fmla="*/ 196850 w 406413"/>
                <a:gd name="connsiteY3" fmla="*/ 298450 h 406400"/>
                <a:gd name="connsiteX4" fmla="*/ 196850 w 406413"/>
                <a:gd name="connsiteY4" fmla="*/ 158750 h 406400"/>
                <a:gd name="connsiteX5" fmla="*/ 196850 w 406413"/>
                <a:gd name="connsiteY5" fmla="*/ 107950 h 406400"/>
                <a:gd name="connsiteX6" fmla="*/ 209550 w 406413"/>
                <a:gd name="connsiteY6" fmla="*/ 107950 h 406400"/>
                <a:gd name="connsiteX7" fmla="*/ 209550 w 406413"/>
                <a:gd name="connsiteY7" fmla="*/ 133350 h 406400"/>
                <a:gd name="connsiteX8" fmla="*/ 196850 w 406413"/>
                <a:gd name="connsiteY8" fmla="*/ 133350 h 406400"/>
                <a:gd name="connsiteX9" fmla="*/ 196850 w 406413"/>
                <a:gd name="connsiteY9" fmla="*/ 107950 h 406400"/>
                <a:gd name="connsiteX10" fmla="*/ 203207 w 406413"/>
                <a:gd name="connsiteY10" fmla="*/ 12700 h 406400"/>
                <a:gd name="connsiteX11" fmla="*/ 68507 w 406413"/>
                <a:gd name="connsiteY11" fmla="*/ 68504 h 406400"/>
                <a:gd name="connsiteX12" fmla="*/ 12700 w 406413"/>
                <a:gd name="connsiteY12" fmla="*/ 203200 h 406400"/>
                <a:gd name="connsiteX13" fmla="*/ 68507 w 406413"/>
                <a:gd name="connsiteY13" fmla="*/ 337895 h 406400"/>
                <a:gd name="connsiteX14" fmla="*/ 203207 w 406413"/>
                <a:gd name="connsiteY14" fmla="*/ 393700 h 406400"/>
                <a:gd name="connsiteX15" fmla="*/ 337906 w 406413"/>
                <a:gd name="connsiteY15" fmla="*/ 337895 h 406400"/>
                <a:gd name="connsiteX16" fmla="*/ 393713 w 406413"/>
                <a:gd name="connsiteY16" fmla="*/ 203200 h 406400"/>
                <a:gd name="connsiteX17" fmla="*/ 337906 w 406413"/>
                <a:gd name="connsiteY17" fmla="*/ 68504 h 406400"/>
                <a:gd name="connsiteX18" fmla="*/ 203207 w 406413"/>
                <a:gd name="connsiteY18" fmla="*/ 12700 h 406400"/>
                <a:gd name="connsiteX19" fmla="*/ 203207 w 406413"/>
                <a:gd name="connsiteY19" fmla="*/ 0 h 406400"/>
                <a:gd name="connsiteX20" fmla="*/ 346881 w 406413"/>
                <a:gd name="connsiteY20" fmla="*/ 59530 h 406400"/>
                <a:gd name="connsiteX21" fmla="*/ 406413 w 406413"/>
                <a:gd name="connsiteY21" fmla="*/ 203200 h 406400"/>
                <a:gd name="connsiteX22" fmla="*/ 346881 w 406413"/>
                <a:gd name="connsiteY22" fmla="*/ 346870 h 406400"/>
                <a:gd name="connsiteX23" fmla="*/ 203207 w 406413"/>
                <a:gd name="connsiteY23" fmla="*/ 406400 h 406400"/>
                <a:gd name="connsiteX24" fmla="*/ 59532 w 406413"/>
                <a:gd name="connsiteY24" fmla="*/ 346870 h 406400"/>
                <a:gd name="connsiteX25" fmla="*/ 0 w 406413"/>
                <a:gd name="connsiteY25" fmla="*/ 203200 h 406400"/>
                <a:gd name="connsiteX26" fmla="*/ 59532 w 406413"/>
                <a:gd name="connsiteY26" fmla="*/ 59530 h 406400"/>
                <a:gd name="connsiteX27" fmla="*/ 203207 w 406413"/>
                <a:gd name="connsiteY27" fmla="*/ 0 h 406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06413" h="406400">
                  <a:moveTo>
                    <a:pt x="196850" y="158750"/>
                  </a:moveTo>
                  <a:lnTo>
                    <a:pt x="209550" y="158750"/>
                  </a:lnTo>
                  <a:lnTo>
                    <a:pt x="209550" y="298450"/>
                  </a:lnTo>
                  <a:lnTo>
                    <a:pt x="196850" y="298450"/>
                  </a:lnTo>
                  <a:cubicBezTo>
                    <a:pt x="196850" y="298450"/>
                    <a:pt x="196850" y="158750"/>
                    <a:pt x="196850" y="158750"/>
                  </a:cubicBezTo>
                  <a:close/>
                  <a:moveTo>
                    <a:pt x="196850" y="107950"/>
                  </a:moveTo>
                  <a:lnTo>
                    <a:pt x="209550" y="107950"/>
                  </a:lnTo>
                  <a:lnTo>
                    <a:pt x="209550" y="133350"/>
                  </a:lnTo>
                  <a:lnTo>
                    <a:pt x="196850" y="133350"/>
                  </a:lnTo>
                  <a:cubicBezTo>
                    <a:pt x="196850" y="133350"/>
                    <a:pt x="196850" y="107950"/>
                    <a:pt x="196850" y="107950"/>
                  </a:cubicBezTo>
                  <a:close/>
                  <a:moveTo>
                    <a:pt x="203207" y="12700"/>
                  </a:moveTo>
                  <a:cubicBezTo>
                    <a:pt x="152311" y="12700"/>
                    <a:pt x="104482" y="32512"/>
                    <a:pt x="68507" y="68504"/>
                  </a:cubicBezTo>
                  <a:cubicBezTo>
                    <a:pt x="32513" y="104478"/>
                    <a:pt x="12700" y="152306"/>
                    <a:pt x="12700" y="203200"/>
                  </a:cubicBezTo>
                  <a:cubicBezTo>
                    <a:pt x="12700" y="254094"/>
                    <a:pt x="32513" y="301922"/>
                    <a:pt x="68507" y="337895"/>
                  </a:cubicBezTo>
                  <a:cubicBezTo>
                    <a:pt x="104482" y="373888"/>
                    <a:pt x="152311" y="393700"/>
                    <a:pt x="203207" y="393700"/>
                  </a:cubicBezTo>
                  <a:cubicBezTo>
                    <a:pt x="254102" y="393700"/>
                    <a:pt x="301931" y="373888"/>
                    <a:pt x="337906" y="337895"/>
                  </a:cubicBezTo>
                  <a:cubicBezTo>
                    <a:pt x="373900" y="301922"/>
                    <a:pt x="393713" y="254094"/>
                    <a:pt x="393713" y="203200"/>
                  </a:cubicBezTo>
                  <a:cubicBezTo>
                    <a:pt x="393713" y="152306"/>
                    <a:pt x="373900" y="104478"/>
                    <a:pt x="337906" y="68504"/>
                  </a:cubicBezTo>
                  <a:cubicBezTo>
                    <a:pt x="301931" y="32512"/>
                    <a:pt x="254102" y="12700"/>
                    <a:pt x="203207" y="12700"/>
                  </a:cubicBezTo>
                  <a:close/>
                  <a:moveTo>
                    <a:pt x="203207" y="0"/>
                  </a:moveTo>
                  <a:cubicBezTo>
                    <a:pt x="257470" y="0"/>
                    <a:pt x="308517" y="21148"/>
                    <a:pt x="346881" y="59530"/>
                  </a:cubicBezTo>
                  <a:cubicBezTo>
                    <a:pt x="385265" y="97912"/>
                    <a:pt x="406413" y="148920"/>
                    <a:pt x="406413" y="203200"/>
                  </a:cubicBezTo>
                  <a:cubicBezTo>
                    <a:pt x="406413" y="257481"/>
                    <a:pt x="385265" y="308488"/>
                    <a:pt x="346881" y="346870"/>
                  </a:cubicBezTo>
                  <a:cubicBezTo>
                    <a:pt x="308517" y="385252"/>
                    <a:pt x="257470" y="406400"/>
                    <a:pt x="203207" y="406400"/>
                  </a:cubicBezTo>
                  <a:cubicBezTo>
                    <a:pt x="148924" y="406400"/>
                    <a:pt x="97896" y="385252"/>
                    <a:pt x="59532" y="346870"/>
                  </a:cubicBezTo>
                  <a:cubicBezTo>
                    <a:pt x="21148" y="308488"/>
                    <a:pt x="0" y="257481"/>
                    <a:pt x="0" y="203200"/>
                  </a:cubicBezTo>
                  <a:cubicBezTo>
                    <a:pt x="0" y="148920"/>
                    <a:pt x="21148" y="97912"/>
                    <a:pt x="59532" y="59530"/>
                  </a:cubicBezTo>
                  <a:cubicBezTo>
                    <a:pt x="97896" y="21148"/>
                    <a:pt x="148924" y="0"/>
                    <a:pt x="203207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wrap="square" lIns="19050" tIns="19050" rIns="19050" bIns="19050" anchor="ctr">
              <a:noAutofit/>
            </a:bodyPr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15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16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7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3643379483"/>
      </p:ext>
    </p:extLst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m 14">
            <a:extLst>
              <a:ext uri="{FF2B5EF4-FFF2-40B4-BE49-F238E27FC236}">
                <a16:creationId xmlns:a16="http://schemas.microsoft.com/office/drawing/2014/main" xmlns="" id="{4BA4D7BB-A4F9-451A-890D-75F1079CA7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-445"/>
            <a:ext cx="9145983" cy="5142755"/>
          </a:xfrm>
          <a:prstGeom prst="rect">
            <a:avLst/>
          </a:prstGeom>
        </p:spPr>
      </p:pic>
      <p:cxnSp>
        <p:nvCxnSpPr>
          <p:cNvPr id="19" name="Conector reto 18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110837" y="1653648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Agrupar 1">
            <a:extLst>
              <a:ext uri="{FF2B5EF4-FFF2-40B4-BE49-F238E27FC236}">
                <a16:creationId xmlns:a16="http://schemas.microsoft.com/office/drawing/2014/main" xmlns="" id="{51062AD2-AF35-4583-9385-15E1DCD06A14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350">
                <a:solidFill>
                  <a:prstClr val="white"/>
                </a:solidFill>
              </a:endParaRPr>
            </a:p>
          </p:txBody>
        </p:sp>
        <p:sp>
          <p:nvSpPr>
            <p:cNvPr id="22" name="Shape 5580">
              <a:extLst>
                <a:ext uri="{FF2B5EF4-FFF2-40B4-BE49-F238E27FC236}">
                  <a16:creationId xmlns:a16="http://schemas.microsoft.com/office/drawing/2014/main" xmlns="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2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  <p:sp>
        <p:nvSpPr>
          <p:cNvPr id="24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25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</p:spTree>
    <p:extLst>
      <p:ext uri="{BB962C8B-B14F-4D97-AF65-F5344CB8AC3E}">
        <p14:creationId xmlns:p14="http://schemas.microsoft.com/office/powerpoint/2010/main" val="428863592"/>
      </p:ext>
    </p:extLst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xmlns="" id="{A30E0877-D42F-41B9-821B-11F2B7C153F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9543" y="-445"/>
            <a:ext cx="9164276" cy="5142755"/>
          </a:xfrm>
          <a:prstGeom prst="rect">
            <a:avLst/>
          </a:prstGeom>
        </p:spPr>
      </p:pic>
      <p:cxnSp>
        <p:nvCxnSpPr>
          <p:cNvPr id="7" name="Conector reto 6">
            <a:extLst>
              <a:ext uri="{FF2B5EF4-FFF2-40B4-BE49-F238E27FC236}">
                <a16:creationId xmlns:a16="http://schemas.microsoft.com/office/drawing/2014/main" xmlns="" id="{1BE59691-E9B8-4597-86E8-6BC6082CDF3A}"/>
              </a:ext>
            </a:extLst>
          </p:cNvPr>
          <p:cNvCxnSpPr/>
          <p:nvPr userDrawn="1"/>
        </p:nvCxnSpPr>
        <p:spPr>
          <a:xfrm>
            <a:off x="78040" y="1653648"/>
            <a:ext cx="586485" cy="0"/>
          </a:xfrm>
          <a:prstGeom prst="line">
            <a:avLst/>
          </a:prstGeom>
          <a:ln w="38100" cap="rnd">
            <a:solidFill>
              <a:srgbClr val="E2323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ço Reservado para Texto 2"/>
          <p:cNvSpPr>
            <a:spLocks noGrp="1"/>
          </p:cNvSpPr>
          <p:nvPr>
            <p:ph type="body" sz="quarter" idx="11" hasCustomPrompt="1"/>
          </p:nvPr>
        </p:nvSpPr>
        <p:spPr>
          <a:xfrm>
            <a:off x="971100" y="2050861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4499" b="1">
                <a:solidFill>
                  <a:srgbClr val="C00000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DE DESTAQUE</a:t>
            </a:r>
          </a:p>
        </p:txBody>
      </p:sp>
      <p:sp>
        <p:nvSpPr>
          <p:cNvPr id="13" name="Espaço Reservado para Texto 13"/>
          <p:cNvSpPr>
            <a:spLocks noGrp="1"/>
          </p:cNvSpPr>
          <p:nvPr>
            <p:ph type="body" sz="quarter" idx="12" hasCustomPrompt="1"/>
          </p:nvPr>
        </p:nvSpPr>
        <p:spPr>
          <a:xfrm>
            <a:off x="971098" y="2625743"/>
            <a:ext cx="3110318" cy="971325"/>
          </a:xfrm>
          <a:prstGeom prst="rect">
            <a:avLst/>
          </a:prstGeom>
        </p:spPr>
        <p:txBody>
          <a:bodyPr/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Clique para editar o texto que contextualizará o assunto em destaque a ser ministrado na aula. É NET &amp; Claro Juntos pelo próximo Novo. </a:t>
            </a:r>
          </a:p>
        </p:txBody>
      </p:sp>
      <p:grpSp>
        <p:nvGrpSpPr>
          <p:cNvPr id="14" name="Agrupar 1">
            <a:extLst>
              <a:ext uri="{FF2B5EF4-FFF2-40B4-BE49-F238E27FC236}">
                <a16:creationId xmlns:a16="http://schemas.microsoft.com/office/drawing/2014/main" xmlns="" id="{51062AD2-AF35-4583-9385-15E1DCD06A14}"/>
              </a:ext>
            </a:extLst>
          </p:cNvPr>
          <p:cNvGrpSpPr/>
          <p:nvPr userDrawn="1"/>
        </p:nvGrpSpPr>
        <p:grpSpPr>
          <a:xfrm>
            <a:off x="402539" y="1201972"/>
            <a:ext cx="365807" cy="365675"/>
            <a:chOff x="536646" y="1602998"/>
            <a:chExt cx="487680" cy="487680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xmlns="" id="{00A45BA2-B3F5-4B25-9022-A320834D18F6}"/>
                </a:ext>
              </a:extLst>
            </p:cNvPr>
            <p:cNvSpPr/>
            <p:nvPr/>
          </p:nvSpPr>
          <p:spPr>
            <a:xfrm>
              <a:off x="536646" y="1602998"/>
              <a:ext cx="487680" cy="487680"/>
            </a:xfrm>
            <a:prstGeom prst="ellipse">
              <a:avLst/>
            </a:prstGeom>
            <a:solidFill>
              <a:srgbClr val="E232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350">
                <a:solidFill>
                  <a:prstClr val="white"/>
                </a:solidFill>
              </a:endParaRPr>
            </a:p>
          </p:txBody>
        </p:sp>
        <p:sp>
          <p:nvSpPr>
            <p:cNvPr id="16" name="Shape 5580">
              <a:extLst>
                <a:ext uri="{FF2B5EF4-FFF2-40B4-BE49-F238E27FC236}">
                  <a16:creationId xmlns:a16="http://schemas.microsoft.com/office/drawing/2014/main" xmlns="" id="{6F61EC88-2D9A-4789-95AF-7CCD43409698}"/>
                </a:ext>
              </a:extLst>
            </p:cNvPr>
            <p:cNvSpPr/>
            <p:nvPr/>
          </p:nvSpPr>
          <p:spPr>
            <a:xfrm>
              <a:off x="631332" y="1715964"/>
              <a:ext cx="298308" cy="2617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50" tIns="19050" rIns="19050" bIns="19050" anchor="ctr"/>
            <a:lstStyle/>
            <a:p>
              <a:pPr defTabSz="171412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125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11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250595" y="1478968"/>
            <a:ext cx="5707409" cy="518798"/>
          </a:xfrm>
          <a:prstGeom prst="rect">
            <a:avLst/>
          </a:prstGeom>
        </p:spPr>
        <p:txBody>
          <a:bodyPr anchor="ctr"/>
          <a:lstStyle>
            <a:lvl1pPr marL="0" indent="0" algn="l">
              <a:buFontTx/>
              <a:buNone/>
              <a:defRPr sz="2699">
                <a:solidFill>
                  <a:schemeClr val="bg1"/>
                </a:solidFill>
                <a:latin typeface="Century Gothic" pitchFamily="34" charset="0"/>
              </a:defRPr>
            </a:lvl1pPr>
          </a:lstStyle>
          <a:p>
            <a:pPr lvl="0"/>
            <a:r>
              <a:rPr lang="pt-BR" dirty="0" smtClean="0"/>
              <a:t>Aqui, uma frase de</a:t>
            </a:r>
          </a:p>
        </p:txBody>
      </p:sp>
    </p:spTree>
    <p:extLst>
      <p:ext uri="{BB962C8B-B14F-4D97-AF65-F5344CB8AC3E}">
        <p14:creationId xmlns:p14="http://schemas.microsoft.com/office/powerpoint/2010/main" val="1689399145"/>
      </p:ext>
    </p:extLst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3" b="11671"/>
          <a:stretch/>
        </p:blipFill>
        <p:spPr>
          <a:xfrm>
            <a:off x="-19107" y="-14067"/>
            <a:ext cx="7669850" cy="5156376"/>
          </a:xfrm>
          <a:prstGeom prst="rect">
            <a:avLst/>
          </a:prstGeom>
        </p:spPr>
      </p:pic>
      <p:pic>
        <p:nvPicPr>
          <p:cNvPr id="16" name="Imagem 15"/>
          <p:cNvPicPr>
            <a:picLocks noChangeAspect="1"/>
          </p:cNvPicPr>
          <p:nvPr userDrawn="1"/>
        </p:nvPicPr>
        <p:blipFill rotWithShape="1">
          <a:blip r:embed="rId3"/>
          <a:srcRect l="15099" t="24880" r="19964" b="10554"/>
          <a:stretch/>
        </p:blipFill>
        <p:spPr>
          <a:xfrm flipH="1" flipV="1">
            <a:off x="221096" y="-2908"/>
            <a:ext cx="8996025" cy="5166347"/>
          </a:xfrm>
          <a:prstGeom prst="rect">
            <a:avLst/>
          </a:prstGeom>
        </p:spPr>
      </p:pic>
      <p:sp>
        <p:nvSpPr>
          <p:cNvPr id="17" name="Retângulo 7"/>
          <p:cNvSpPr>
            <a:spLocks noChangeArrowheads="1"/>
          </p:cNvSpPr>
          <p:nvPr userDrawn="1"/>
        </p:nvSpPr>
        <p:spPr bwMode="auto">
          <a:xfrm>
            <a:off x="3756888" y="4519207"/>
            <a:ext cx="5144170" cy="646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defTabSz="685630">
              <a:defRPr/>
            </a:pPr>
            <a:r>
              <a:rPr lang="pt-BR" altLang="pt-BR" sz="3599" b="1" dirty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É HORA DE </a:t>
            </a:r>
            <a:r>
              <a:rPr lang="pt-BR" altLang="pt-BR" sz="3599" b="1" dirty="0" smtClean="0">
                <a:solidFill>
                  <a:srgbClr val="C00000"/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PRATICAR !</a:t>
            </a:r>
            <a:endParaRPr lang="pt-BR" altLang="pt-BR" sz="3599" b="1" dirty="0">
              <a:solidFill>
                <a:srgbClr val="C00000"/>
              </a:solidFill>
              <a:latin typeface="Century Gothic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/>
          <p:cNvSpPr txBox="1"/>
          <p:nvPr userDrawn="1"/>
        </p:nvSpPr>
        <p:spPr>
          <a:xfrm>
            <a:off x="3935131" y="4173038"/>
            <a:ext cx="4835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629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pt-BR" sz="1800" b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Acesse a base de treinamento</a:t>
            </a:r>
            <a:endParaRPr lang="pt-BR" sz="1800" b="1" dirty="0">
              <a:solidFill>
                <a:prstClr val="black">
                  <a:lumMod val="85000"/>
                  <a:lumOff val="15000"/>
                </a:prstClr>
              </a:solidFill>
              <a:latin typeface="Century Gothic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Espaço Reservado para Texto 14"/>
          <p:cNvSpPr>
            <a:spLocks noGrp="1"/>
          </p:cNvSpPr>
          <p:nvPr>
            <p:ph type="body" sz="quarter" idx="10"/>
          </p:nvPr>
        </p:nvSpPr>
        <p:spPr>
          <a:xfrm>
            <a:off x="6894562" y="761825"/>
            <a:ext cx="2141414" cy="3105622"/>
          </a:xfrm>
          <a:prstGeom prst="rect">
            <a:avLst/>
          </a:prstGeom>
        </p:spPr>
        <p:txBody>
          <a:bodyPr anchor="ctr"/>
          <a:lstStyle>
            <a:lvl1pPr marL="0" indent="0" algn="ctr">
              <a:buFontTx/>
              <a:buNone/>
              <a:defRPr sz="2399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 marL="342824" indent="0">
              <a:buNone/>
              <a:defRPr/>
            </a:lvl2pPr>
          </a:lstStyle>
          <a:p>
            <a:pPr lvl="0"/>
            <a:r>
              <a:rPr lang="pt-BR" dirty="0" smtClean="0"/>
              <a:t>Clique para editar o texto mestre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0"/>
          <a:stretch/>
        </p:blipFill>
        <p:spPr bwMode="auto">
          <a:xfrm>
            <a:off x="221097" y="-7375"/>
            <a:ext cx="1244365" cy="104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Graphic 18">
            <a:extLst>
              <a:ext uri="{FF2B5EF4-FFF2-40B4-BE49-F238E27FC236}">
                <a16:creationId xmlns=""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5232" y="187561"/>
            <a:ext cx="652252" cy="60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703934"/>
      </p:ext>
    </p:extLst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12998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9704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12998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34209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44234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08641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4AC1A10D-8FC7-4C65-9265-BCCAD717FC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5544234" y="1743659"/>
            <a:ext cx="33488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Escute </a:t>
            </a:r>
            <a:br>
              <a:rPr lang="pt-BR" dirty="0" smtClean="0"/>
            </a:br>
            <a:r>
              <a:rPr lang="pt-BR" dirty="0" smtClean="0"/>
              <a:t>e Registre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15496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" r="5860"/>
          <a:stretch/>
        </p:blipFill>
        <p:spPr bwMode="auto">
          <a:xfrm>
            <a:off x="1060" y="4016"/>
            <a:ext cx="8836874" cy="5136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4232992"/>
      </p:ext>
    </p:extLst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tângulo 35"/>
          <p:cNvSpPr/>
          <p:nvPr userDrawn="1"/>
        </p:nvSpPr>
        <p:spPr>
          <a:xfrm>
            <a:off x="1" y="0"/>
            <a:ext cx="9144000" cy="51435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  <p:pic>
        <p:nvPicPr>
          <p:cNvPr id="4" name="Picture 2" descr="Image result for #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9"/>
          <a:stretch/>
        </p:blipFill>
        <p:spPr bwMode="auto">
          <a:xfrm>
            <a:off x="2" y="-9216"/>
            <a:ext cx="5309009" cy="517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tângulo 4"/>
          <p:cNvSpPr/>
          <p:nvPr userDrawn="1"/>
        </p:nvSpPr>
        <p:spPr>
          <a:xfrm>
            <a:off x="-13707" y="0"/>
            <a:ext cx="4423667" cy="5163438"/>
          </a:xfrm>
          <a:prstGeom prst="rect">
            <a:avLst/>
          </a:prstGeom>
          <a:solidFill>
            <a:srgbClr val="FF0000">
              <a:alpha val="5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630"/>
            <a:endParaRPr lang="pt-BR" sz="1350">
              <a:solidFill>
                <a:prstClr val="white"/>
              </a:solidFill>
            </a:endParaRPr>
          </a:p>
        </p:txBody>
      </p:sp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953127" y="-9522"/>
            <a:ext cx="6221230" cy="517740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47" b="28765"/>
          <a:stretch/>
        </p:blipFill>
        <p:spPr>
          <a:xfrm rot="20977760">
            <a:off x="1219735" y="-859438"/>
            <a:ext cx="7955719" cy="6702343"/>
          </a:xfrm>
          <a:prstGeom prst="rect">
            <a:avLst/>
          </a:prstGeom>
        </p:spPr>
      </p:pic>
      <p:grpSp>
        <p:nvGrpSpPr>
          <p:cNvPr id="8" name="Grupo 7"/>
          <p:cNvGrpSpPr/>
          <p:nvPr userDrawn="1"/>
        </p:nvGrpSpPr>
        <p:grpSpPr>
          <a:xfrm>
            <a:off x="6843652" y="24905"/>
            <a:ext cx="2299814" cy="1198371"/>
            <a:chOff x="4655046" y="1465689"/>
            <a:chExt cx="7839152" cy="4086248"/>
          </a:xfrm>
        </p:grpSpPr>
        <p:pic>
          <p:nvPicPr>
            <p:cNvPr id="9" name="Imagem 8"/>
            <p:cNvPicPr>
              <a:picLocks noChangeAspect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707" t="13259" r="26905" b="34254"/>
            <a:stretch/>
          </p:blipFill>
          <p:spPr>
            <a:xfrm>
              <a:off x="8965806" y="1592317"/>
              <a:ext cx="3528392" cy="3190290"/>
            </a:xfrm>
            <a:prstGeom prst="rect">
              <a:avLst/>
            </a:prstGeom>
          </p:spPr>
        </p:pic>
        <p:grpSp>
          <p:nvGrpSpPr>
            <p:cNvPr id="10" name="Grupo 9"/>
            <p:cNvGrpSpPr/>
            <p:nvPr/>
          </p:nvGrpSpPr>
          <p:grpSpPr>
            <a:xfrm>
              <a:off x="4655046" y="1465689"/>
              <a:ext cx="5926765" cy="4086248"/>
              <a:chOff x="4439022" y="1197546"/>
              <a:chExt cx="7188204" cy="4955957"/>
            </a:xfrm>
          </p:grpSpPr>
          <p:pic>
            <p:nvPicPr>
              <p:cNvPr id="11" name="Picture 4" descr="Image result for T"/>
              <p:cNvPicPr>
                <a:picLocks noChangeAspect="1" noChangeArrowheads="1"/>
              </p:cNvPicPr>
              <p:nvPr/>
            </p:nvPicPr>
            <p:blipFill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39022" y="1197546"/>
                <a:ext cx="3767518" cy="41764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6" descr="Related image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71270" y="1197546"/>
                <a:ext cx="4955956" cy="49559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14" name="Grupo 13"/>
          <p:cNvGrpSpPr/>
          <p:nvPr userDrawn="1"/>
        </p:nvGrpSpPr>
        <p:grpSpPr>
          <a:xfrm>
            <a:off x="3830620" y="764185"/>
            <a:ext cx="2096520" cy="3741869"/>
            <a:chOff x="5106828" y="1019147"/>
            <a:chExt cx="2794996" cy="4990314"/>
          </a:xfrm>
        </p:grpSpPr>
        <p:sp>
          <p:nvSpPr>
            <p:cNvPr id="15" name="CaixaDeTexto 14"/>
            <p:cNvSpPr txBox="1"/>
            <p:nvPr/>
          </p:nvSpPr>
          <p:spPr>
            <a:xfrm>
              <a:off x="5362425" y="1059936"/>
              <a:ext cx="1013393" cy="3386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630"/>
              <a:r>
                <a:rPr lang="pt-BR" sz="1050" b="1" dirty="0">
                  <a:solidFill>
                    <a:prstClr val="white"/>
                  </a:solidFill>
                </a:rPr>
                <a:t>c</a:t>
              </a:r>
              <a:r>
                <a:rPr lang="pt-BR" sz="1050" b="1" dirty="0" smtClean="0">
                  <a:solidFill>
                    <a:prstClr val="white"/>
                  </a:solidFill>
                </a:rPr>
                <a:t>laro</a:t>
              </a:r>
              <a:r>
                <a:rPr lang="pt-BR" sz="1050" dirty="0" smtClean="0">
                  <a:solidFill>
                    <a:prstClr val="white"/>
                  </a:solidFill>
                </a:rPr>
                <a:t>   </a:t>
              </a:r>
              <a:r>
                <a:rPr lang="pt-BR" sz="1050" dirty="0" smtClean="0">
                  <a:solidFill>
                    <a:srgbClr val="EEECE1"/>
                  </a:solidFill>
                </a:rPr>
                <a:t>24h</a:t>
              </a:r>
              <a:endParaRPr lang="pt-BR" sz="1050" dirty="0">
                <a:solidFill>
                  <a:srgbClr val="EEECE1"/>
                </a:solidFill>
              </a:endParaRP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5199813" y="5742748"/>
              <a:ext cx="232650" cy="232650"/>
              <a:chOff x="2866926" y="894726"/>
              <a:chExt cx="511928" cy="511928"/>
            </a:xfrm>
          </p:grpSpPr>
          <p:sp>
            <p:nvSpPr>
              <p:cNvPr id="30" name="Elipse 29"/>
              <p:cNvSpPr/>
              <p:nvPr/>
            </p:nvSpPr>
            <p:spPr>
              <a:xfrm>
                <a:off x="2866926" y="894726"/>
                <a:ext cx="511928" cy="511928"/>
              </a:xfrm>
              <a:prstGeom prst="ellipse">
                <a:avLst/>
              </a:prstGeom>
              <a:solidFill>
                <a:schemeClr val="bg1">
                  <a:lumMod val="95000"/>
                  <a:alpha val="46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630"/>
                <a:endParaRPr lang="pt-BR" sz="1350">
                  <a:solidFill>
                    <a:prstClr val="white"/>
                  </a:solidFill>
                </a:endParaRPr>
              </a:p>
            </p:txBody>
          </p:sp>
          <p:pic>
            <p:nvPicPr>
              <p:cNvPr id="31" name="Imagem 30"/>
              <p:cNvPicPr>
                <a:picLocks noChangeAspect="1"/>
              </p:cNvPicPr>
              <p:nvPr/>
            </p:nvPicPr>
            <p:blipFill>
              <a:blip r:embed="rId8">
                <a:clrChange>
                  <a:clrFrom>
                    <a:srgbClr val="000000"/>
                  </a:clrFrom>
                  <a:clrTo>
                    <a:srgbClr val="000000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2945937" y="952896"/>
                <a:ext cx="368144" cy="368863"/>
              </a:xfrm>
              <a:prstGeom prst="rect">
                <a:avLst/>
              </a:prstGeom>
            </p:spPr>
          </p:pic>
        </p:grpSp>
        <p:sp>
          <p:nvSpPr>
            <p:cNvPr id="17" name="Fluxograma: Processo alternativo 16"/>
            <p:cNvSpPr/>
            <p:nvPr/>
          </p:nvSpPr>
          <p:spPr>
            <a:xfrm>
              <a:off x="5106828" y="5711907"/>
              <a:ext cx="2023292" cy="297554"/>
            </a:xfrm>
            <a:prstGeom prst="flowChartAlternateProcess">
              <a:avLst/>
            </a:prstGeom>
            <a:noFill/>
            <a:ln w="12700"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630"/>
              <a:endParaRPr lang="pt-BR" sz="1350">
                <a:solidFill>
                  <a:prstClr val="white"/>
                </a:solidFill>
              </a:endParaRPr>
            </a:p>
          </p:txBody>
        </p:sp>
        <p:grpSp>
          <p:nvGrpSpPr>
            <p:cNvPr id="18" name="Grupo 17"/>
            <p:cNvGrpSpPr/>
            <p:nvPr/>
          </p:nvGrpSpPr>
          <p:grpSpPr>
            <a:xfrm rot="3193309">
              <a:off x="7327254" y="5723064"/>
              <a:ext cx="180000" cy="180000"/>
              <a:chOff x="7383419" y="4397714"/>
              <a:chExt cx="864096" cy="655221"/>
            </a:xfrm>
          </p:grpSpPr>
          <p:cxnSp>
            <p:nvCxnSpPr>
              <p:cNvPr id="24" name="Conector reto 23"/>
              <p:cNvCxnSpPr/>
              <p:nvPr/>
            </p:nvCxnSpPr>
            <p:spPr>
              <a:xfrm flipV="1">
                <a:off x="7383419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Conector reto 24"/>
              <p:cNvCxnSpPr/>
              <p:nvPr/>
            </p:nvCxnSpPr>
            <p:spPr>
              <a:xfrm flipH="1" flipV="1">
                <a:off x="7815467" y="4397714"/>
                <a:ext cx="432048" cy="6488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Conector reto 25"/>
              <p:cNvCxnSpPr/>
              <p:nvPr/>
            </p:nvCxnSpPr>
            <p:spPr>
              <a:xfrm flipH="1">
                <a:off x="7811014" y="4829762"/>
                <a:ext cx="4453" cy="1703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Conector reto 26"/>
              <p:cNvCxnSpPr/>
              <p:nvPr/>
            </p:nvCxnSpPr>
            <p:spPr>
              <a:xfrm flipV="1">
                <a:off x="7815825" y="4413385"/>
                <a:ext cx="2672" cy="496466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Conector reto 27"/>
              <p:cNvCxnSpPr/>
              <p:nvPr/>
            </p:nvCxnSpPr>
            <p:spPr>
              <a:xfrm>
                <a:off x="7818497" y="4909851"/>
                <a:ext cx="424576" cy="136729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Conector reto 28"/>
              <p:cNvCxnSpPr/>
              <p:nvPr/>
            </p:nvCxnSpPr>
            <p:spPr>
              <a:xfrm flipH="1">
                <a:off x="7383419" y="4909851"/>
                <a:ext cx="435078" cy="143084"/>
              </a:xfrm>
              <a:prstGeom prst="line">
                <a:avLst/>
              </a:prstGeom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CaixaDeTexto 18"/>
            <p:cNvSpPr txBox="1"/>
            <p:nvPr/>
          </p:nvSpPr>
          <p:spPr>
            <a:xfrm>
              <a:off x="7488944" y="5629664"/>
              <a:ext cx="412880" cy="3694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630"/>
              <a:r>
                <a:rPr lang="pt-BR" sz="1200" b="1" dirty="0" smtClean="0">
                  <a:solidFill>
                    <a:prstClr val="white"/>
                  </a:solidFill>
                  <a:latin typeface="Algerian" panose="04020705040A02060702" pitchFamily="82" charset="0"/>
                </a:rPr>
                <a:t>...</a:t>
              </a:r>
              <a:endParaRPr lang="pt-BR" sz="1200" b="1" dirty="0">
                <a:solidFill>
                  <a:srgbClr val="EEECE1"/>
                </a:solidFill>
                <a:latin typeface="Algerian" panose="04020705040A02060702" pitchFamily="82" charset="0"/>
              </a:endParaRPr>
            </a:p>
          </p:txBody>
        </p:sp>
        <p:cxnSp>
          <p:nvCxnSpPr>
            <p:cNvPr id="20" name="Conector reto 19"/>
            <p:cNvCxnSpPr/>
            <p:nvPr/>
          </p:nvCxnSpPr>
          <p:spPr>
            <a:xfrm>
              <a:off x="5106828" y="1053530"/>
              <a:ext cx="2644562" cy="0"/>
            </a:xfrm>
            <a:prstGeom prst="line">
              <a:avLst/>
            </a:prstGeom>
            <a:ln>
              <a:solidFill>
                <a:schemeClr val="bg1">
                  <a:lumMod val="95000"/>
                  <a:alpha val="4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onector reto 20"/>
            <p:cNvCxnSpPr/>
            <p:nvPr/>
          </p:nvCxnSpPr>
          <p:spPr>
            <a:xfrm>
              <a:off x="5124679" y="1053530"/>
              <a:ext cx="619953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CaixaDeTexto 21"/>
            <p:cNvSpPr txBox="1"/>
            <p:nvPr/>
          </p:nvSpPr>
          <p:spPr>
            <a:xfrm>
              <a:off x="7502749" y="1019147"/>
              <a:ext cx="353042" cy="3694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630"/>
              <a:r>
                <a:rPr lang="pt-BR" sz="1200" dirty="0" smtClean="0">
                  <a:solidFill>
                    <a:prstClr val="white"/>
                  </a:solidFill>
                </a:rPr>
                <a:t>X</a:t>
              </a:r>
              <a:endParaRPr lang="pt-BR" sz="1200" dirty="0">
                <a:solidFill>
                  <a:srgbClr val="EEECE1"/>
                </a:solidFill>
              </a:endParaRPr>
            </a:p>
          </p:txBody>
        </p:sp>
        <p:pic>
          <p:nvPicPr>
            <p:cNvPr id="23" name="Picture 4" descr="Image result for logo claro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21586" y1="43694" x2="25110" y2="45946"/>
                          <a14:foregroundMark x1="21145" y1="59459" x2="17621" y2="59459"/>
                          <a14:foregroundMark x1="32159" y1="52703" x2="32159" y2="58108"/>
                          <a14:foregroundMark x1="46696" y1="48649" x2="47577" y2="54955"/>
                          <a14:foregroundMark x1="54626" y1="54054" x2="55066" y2="56306"/>
                          <a14:foregroundMark x1="68722" y1="48649" x2="76652" y2="47748"/>
                          <a14:foregroundMark x1="72247" y1="35135" x2="72247" y2="38739"/>
                          <a14:foregroundMark x1="80176" y1="43243" x2="83700" y2="38739"/>
                          <a14:foregroundMark x1="85022" y1="51351" x2="88106" y2="5135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5194" y="1095347"/>
              <a:ext cx="294234" cy="2877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27" name="Espaço Reservado para Imagem 1026"/>
          <p:cNvSpPr>
            <a:spLocks noGrp="1"/>
          </p:cNvSpPr>
          <p:nvPr>
            <p:ph type="pic" sz="quarter" idx="10" hasCustomPrompt="1"/>
          </p:nvPr>
        </p:nvSpPr>
        <p:spPr>
          <a:xfrm>
            <a:off x="3772950" y="790522"/>
            <a:ext cx="2072722" cy="368999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 baseline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pt-BR" dirty="0" smtClean="0"/>
              <a:t>Clique para inserir o conteúdo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442432442"/>
      </p:ext>
    </p:extLst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" b="908"/>
          <a:stretch/>
        </p:blipFill>
        <p:spPr bwMode="auto">
          <a:xfrm>
            <a:off x="-26291" y="9225"/>
            <a:ext cx="9728790" cy="513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tângulo 5"/>
          <p:cNvSpPr/>
          <p:nvPr userDrawn="1"/>
        </p:nvSpPr>
        <p:spPr>
          <a:xfrm>
            <a:off x="5814301" y="1775563"/>
            <a:ext cx="2808677" cy="16155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5630"/>
            <a:r>
              <a:rPr lang="pt-BR" sz="4949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</a:rPr>
              <a:t>Trending</a:t>
            </a:r>
            <a:r>
              <a:rPr lang="pt-BR" sz="4949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</a:rPr>
              <a:t> </a:t>
            </a:r>
            <a:r>
              <a:rPr lang="pt-BR" sz="4949" dirty="0" err="1" smtClean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</a:rPr>
              <a:t>Topics</a:t>
            </a:r>
            <a:endParaRPr lang="pt-BR" sz="4949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754995"/>
      </p:ext>
    </p:extLst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ítulo 2"/>
          <p:cNvSpPr txBox="1">
            <a:spLocks/>
          </p:cNvSpPr>
          <p:nvPr userDrawn="1"/>
        </p:nvSpPr>
        <p:spPr>
          <a:xfrm>
            <a:off x="-289172" y="4611833"/>
            <a:ext cx="2340021" cy="40373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0" i="1" kern="1200">
                <a:solidFill>
                  <a:schemeClr val="bg1"/>
                </a:solidFill>
                <a:latin typeface="Century Gothic" pitchFamily="34" charset="0"/>
                <a:ea typeface="+mn-ea"/>
                <a:cs typeface="+mn-cs"/>
              </a:defRPr>
            </a:lvl1pPr>
            <a:lvl2pPr marL="609585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3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088502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1200" smtClean="0">
                <a:solidFill>
                  <a:prstClr val="white"/>
                </a:solidFill>
              </a:rPr>
              <a:t>Clique na imagem</a:t>
            </a:r>
            <a:endParaRPr lang="pt-BR" sz="1200" dirty="0">
              <a:solidFill>
                <a:prstClr val="white"/>
              </a:solidFill>
            </a:endParaRPr>
          </a:p>
        </p:txBody>
      </p:sp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" y="-10051"/>
            <a:ext cx="6084200" cy="5153552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899114" y="-10052"/>
            <a:ext cx="5717106" cy="5155806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4788053" y="2409769"/>
            <a:ext cx="6858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630"/>
            <a:endParaRPr lang="pt-BR" sz="1350" dirty="0">
              <a:solidFill>
                <a:prstClr val="black"/>
              </a:solidFill>
            </a:endParaRPr>
          </a:p>
        </p:txBody>
      </p:sp>
      <p:pic>
        <p:nvPicPr>
          <p:cNvPr id="9" name="Picture 2" descr="Image result for twitter trending topic"/>
          <p:cNvPicPr>
            <a:picLocks noChangeAspect="1" noChangeArrowheads="1"/>
          </p:cNvPicPr>
          <p:nvPr userDrawn="1"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898" y="-8187"/>
            <a:ext cx="1586102" cy="1291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Imagem 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195428" y="213059"/>
            <a:ext cx="5511749" cy="47173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Espaço Reservado para Texto 2"/>
          <p:cNvSpPr>
            <a:spLocks noGrp="1"/>
          </p:cNvSpPr>
          <p:nvPr>
            <p:ph type="body" sz="quarter" idx="10" hasCustomPrompt="1"/>
          </p:nvPr>
        </p:nvSpPr>
        <p:spPr>
          <a:xfrm>
            <a:off x="6084886" y="2566394"/>
            <a:ext cx="1080038" cy="194860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pt-BR" dirty="0" smtClean="0"/>
              <a:t>1</a:t>
            </a:r>
          </a:p>
          <a:p>
            <a:pPr lvl="0"/>
            <a:r>
              <a:rPr lang="pt-BR" dirty="0" smtClean="0"/>
              <a:t>2</a:t>
            </a:r>
          </a:p>
          <a:p>
            <a:pPr lvl="0"/>
            <a:r>
              <a:rPr lang="pt-BR" dirty="0" smtClean="0"/>
              <a:t>3</a:t>
            </a:r>
          </a:p>
          <a:p>
            <a:pPr lvl="0"/>
            <a:r>
              <a:rPr lang="pt-BR" dirty="0" smtClean="0"/>
              <a:t>4</a:t>
            </a:r>
          </a:p>
          <a:p>
            <a:pPr lvl="0"/>
            <a:r>
              <a:rPr lang="pt-BR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955121669"/>
      </p:ext>
    </p:extLst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4"/>
          <a:stretch/>
        </p:blipFill>
        <p:spPr>
          <a:xfrm>
            <a:off x="-691930" y="-136735"/>
            <a:ext cx="9072403" cy="5285428"/>
          </a:xfrm>
          <a:prstGeom prst="rect">
            <a:avLst/>
          </a:prstGeom>
        </p:spPr>
      </p:pic>
      <p:pic>
        <p:nvPicPr>
          <p:cNvPr id="12" name="Imagem 11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3535990" y="-136734"/>
            <a:ext cx="5608010" cy="5280641"/>
          </a:xfrm>
          <a:prstGeom prst="rect">
            <a:avLst/>
          </a:prstGeom>
        </p:spPr>
      </p:pic>
      <p:sp>
        <p:nvSpPr>
          <p:cNvPr id="13" name="Retângulo 12"/>
          <p:cNvSpPr/>
          <p:nvPr userDrawn="1"/>
        </p:nvSpPr>
        <p:spPr>
          <a:xfrm>
            <a:off x="4626014" y="2144774"/>
            <a:ext cx="4050382" cy="853952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 defTabSz="685630"/>
            <a:r>
              <a:rPr lang="pt-BR" sz="4949" b="1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</a:rPr>
              <a:t>Lembranças</a:t>
            </a:r>
            <a:endParaRPr lang="pt-BR" sz="494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118269"/>
      </p:ext>
    </p:extLst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51" y="596"/>
            <a:ext cx="7718042" cy="5143500"/>
          </a:xfrm>
          <a:prstGeom prst="rect">
            <a:avLst/>
          </a:prstGeom>
        </p:spPr>
      </p:pic>
      <p:sp>
        <p:nvSpPr>
          <p:cNvPr id="6" name="Título 1"/>
          <p:cNvSpPr>
            <a:spLocks noGrp="1"/>
          </p:cNvSpPr>
          <p:nvPr>
            <p:ph type="title"/>
          </p:nvPr>
        </p:nvSpPr>
        <p:spPr>
          <a:xfrm>
            <a:off x="628733" y="273781"/>
            <a:ext cx="7886537" cy="993942"/>
          </a:xfrm>
          <a:prstGeom prst="rect">
            <a:avLst/>
          </a:prstGeom>
        </p:spPr>
        <p:txBody>
          <a:bodyPr/>
          <a:lstStyle/>
          <a:p>
            <a:endParaRPr lang="pt-BR"/>
          </a:p>
        </p:txBody>
      </p:sp>
      <p:pic>
        <p:nvPicPr>
          <p:cNvPr id="7" name="Imagem 6"/>
          <p:cNvPicPr>
            <a:picLocks noChangeAspect="1"/>
          </p:cNvPicPr>
          <p:nvPr userDrawn="1"/>
        </p:nvPicPr>
        <p:blipFill rotWithShape="1">
          <a:blip r:embed="rId3"/>
          <a:srcRect l="12151" t="16719" b="19420"/>
          <a:stretch/>
        </p:blipFill>
        <p:spPr>
          <a:xfrm flipH="1">
            <a:off x="791087" y="6107"/>
            <a:ext cx="7906170" cy="5155806"/>
          </a:xfrm>
          <a:prstGeom prst="rect">
            <a:avLst/>
          </a:prstGeom>
        </p:spPr>
      </p:pic>
      <p:pic>
        <p:nvPicPr>
          <p:cNvPr id="8" name="Picture 4" descr="Image result for facebook logo"/>
          <p:cNvPicPr>
            <a:picLocks noChangeAspect="1" noChangeArrowheads="1"/>
          </p:cNvPicPr>
          <p:nvPr userDrawn="1"/>
        </p:nvPicPr>
        <p:blipFill rotWithShape="1">
          <a:blip r:embed="rId4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377" b="7121"/>
          <a:stretch/>
        </p:blipFill>
        <p:spPr bwMode="auto">
          <a:xfrm>
            <a:off x="8514952" y="146150"/>
            <a:ext cx="566366" cy="56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Imagem 8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559016" y="568308"/>
            <a:ext cx="5793896" cy="4008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8510513"/>
      </p:ext>
    </p:extLst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=""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82" y="2"/>
            <a:ext cx="9144000" cy="51435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251520" y="555527"/>
            <a:ext cx="4295328" cy="857250"/>
          </a:xfrm>
          <a:prstGeom prst="rect">
            <a:avLst/>
          </a:prstGeom>
        </p:spPr>
        <p:txBody>
          <a:bodyPr vert="horz" lIns="91417" tIns="45708" rIns="91417" bIns="45708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251521" y="1653862"/>
            <a:ext cx="3618668" cy="17283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099">
                <a:solidFill>
                  <a:srgbClr val="C00000"/>
                </a:solidFill>
                <a:latin typeface="Century Gothic" pitchFamily="34" charset="0"/>
              </a:defRPr>
            </a:lvl1pPr>
            <a:lvl5pPr marL="1828343" indent="0">
              <a:buNone/>
              <a:defRPr/>
            </a:lvl5pPr>
          </a:lstStyle>
          <a:p>
            <a:pPr lvl="0"/>
            <a:r>
              <a:rPr lang="pt-BR" dirty="0" smtClean="0"/>
              <a:t>Assunto 1</a:t>
            </a:r>
          </a:p>
          <a:p>
            <a:pPr lvl="0"/>
            <a:r>
              <a:rPr lang="pt-BR" dirty="0" smtClean="0"/>
              <a:t>Assunto 2</a:t>
            </a:r>
          </a:p>
          <a:p>
            <a:pPr lvl="0"/>
            <a:r>
              <a:rPr lang="pt-BR" dirty="0" smtClean="0"/>
              <a:t>Assunto 3</a:t>
            </a:r>
          </a:p>
          <a:p>
            <a:pPr lvl="0"/>
            <a:endParaRPr lang="pt-BR" dirty="0" smtClean="0"/>
          </a:p>
          <a:p>
            <a:pPr lvl="0"/>
            <a:endParaRPr lang="pt-BR" dirty="0" smtClean="0"/>
          </a:p>
        </p:txBody>
      </p:sp>
    </p:spTree>
    <p:extLst>
      <p:ext uri="{BB962C8B-B14F-4D97-AF65-F5344CB8AC3E}">
        <p14:creationId xmlns:p14="http://schemas.microsoft.com/office/powerpoint/2010/main" val="6550574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>
            <a:extLst>
              <a:ext uri="{FF2B5EF4-FFF2-40B4-BE49-F238E27FC236}">
                <a16:creationId xmlns="" xmlns:a16="http://schemas.microsoft.com/office/drawing/2014/main" id="{8F76349E-F604-4BA3-ABF8-F940973419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82" y="2"/>
            <a:ext cx="9144000" cy="5143501"/>
          </a:xfrm>
          <a:prstGeom prst="rect">
            <a:avLst/>
          </a:prstGeom>
        </p:spPr>
      </p:pic>
      <p:sp>
        <p:nvSpPr>
          <p:cNvPr id="8" name="Título 14"/>
          <p:cNvSpPr txBox="1">
            <a:spLocks/>
          </p:cNvSpPr>
          <p:nvPr userDrawn="1"/>
        </p:nvSpPr>
        <p:spPr>
          <a:xfrm>
            <a:off x="251520" y="555527"/>
            <a:ext cx="4295328" cy="857250"/>
          </a:xfrm>
          <a:prstGeom prst="rect">
            <a:avLst/>
          </a:prstGeom>
        </p:spPr>
        <p:txBody>
          <a:bodyPr vert="horz" lIns="91417" tIns="45708" rIns="91417" bIns="45708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65000"/>
                    <a:lumOff val="3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algn="l"/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5" name="Espaço Reservado para Texto 3"/>
          <p:cNvSpPr>
            <a:spLocks noGrp="1"/>
          </p:cNvSpPr>
          <p:nvPr>
            <p:ph type="body" sz="quarter" idx="10" hasCustomPrompt="1"/>
          </p:nvPr>
        </p:nvSpPr>
        <p:spPr>
          <a:xfrm>
            <a:off x="251521" y="1653862"/>
            <a:ext cx="3618668" cy="17283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099">
                <a:solidFill>
                  <a:srgbClr val="C00000"/>
                </a:solidFill>
                <a:latin typeface="Century Gothic" pitchFamily="34" charset="0"/>
              </a:defRPr>
            </a:lvl1pPr>
            <a:lvl5pPr marL="1828343" indent="0">
              <a:buNone/>
              <a:defRPr/>
            </a:lvl5pPr>
          </a:lstStyle>
          <a:p>
            <a:pPr lvl="0"/>
            <a:r>
              <a:rPr lang="pt-BR" dirty="0" smtClean="0"/>
              <a:t>Assunto 1</a:t>
            </a:r>
          </a:p>
          <a:p>
            <a:pPr lvl="0"/>
            <a:r>
              <a:rPr lang="pt-BR" dirty="0" smtClean="0"/>
              <a:t>Assunto 2</a:t>
            </a:r>
          </a:p>
          <a:p>
            <a:pPr lvl="0"/>
            <a:r>
              <a:rPr lang="pt-BR" dirty="0" smtClean="0"/>
              <a:t>Assunto 3</a:t>
            </a:r>
          </a:p>
          <a:p>
            <a:pPr lvl="0"/>
            <a:endParaRPr lang="pt-BR" dirty="0" smtClean="0"/>
          </a:p>
          <a:p>
            <a:pPr lvl="0"/>
            <a:endParaRPr lang="pt-BR" dirty="0" smtClean="0"/>
          </a:p>
        </p:txBody>
      </p:sp>
    </p:spTree>
    <p:extLst>
      <p:ext uri="{BB962C8B-B14F-4D97-AF65-F5344CB8AC3E}">
        <p14:creationId xmlns:p14="http://schemas.microsoft.com/office/powerpoint/2010/main" val="16366811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>
            <a:extLst>
              <a:ext uri="{FF2B5EF4-FFF2-40B4-BE49-F238E27FC236}">
                <a16:creationId xmlns="" xmlns:a16="http://schemas.microsoft.com/office/drawing/2014/main" id="{9E8334F4-CBC9-4A1F-AE93-B177A27312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3" y="-30252"/>
            <a:ext cx="9197779" cy="517375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0957" y="843558"/>
            <a:ext cx="4392488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15393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23936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1EB24791-4C2F-4249-8FC0-767000E7D4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62110"/>
      </p:ext>
    </p:extLst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DB8257E2-D01C-43FA-936B-FCBC298110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751849"/>
      </p:ext>
    </p:extLst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350FB533-4888-4F2B-B5AE-49D62B01BA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465325"/>
      </p:ext>
    </p:extLst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C2FD382A-4904-4668-8C2E-63F7F0FCB0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376870"/>
      </p:ext>
    </p:extLst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B4A74AD6-CCA8-443B-89EE-9B003F4C7BA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4" y="922412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721006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0F840333-F6BA-433C-8337-BA057701B2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4" y="2143126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021978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D9738DF2-7554-441D-9DC6-534A82289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9514" y="2143126"/>
            <a:ext cx="3744416" cy="85725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4499" b="1" kern="1200" dirty="0">
                <a:solidFill>
                  <a:srgbClr val="C00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168762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8" y="-1384"/>
            <a:ext cx="9146460" cy="514488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2237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843558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09010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=""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95536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227723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>
            <a:extLst>
              <a:ext uri="{FF2B5EF4-FFF2-40B4-BE49-F238E27FC236}">
                <a16:creationId xmlns="" xmlns:a16="http://schemas.microsoft.com/office/drawing/2014/main" id="{9BCD995B-CA9E-4C8E-AE4A-45C45C0B9A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636346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777280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11C1D25F-7925-4C40-AC71-985E059ED1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852399" y="214312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780057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EF28876C-3ACE-4F87-A2E1-2F077C6872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7484" y="-1384"/>
            <a:ext cx="9146460" cy="5144885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419872" y="987575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2055660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9A0744B5-A2A5-405A-82D8-C3B5BA3C10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3203848" y="915566"/>
            <a:ext cx="4392488" cy="85725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subtítulo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5544562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1563639"/>
            <a:ext cx="54726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conteúdo: texto, marcadores, telas de sistema, setas, etc.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607308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="" xmlns:a16="http://schemas.microsoft.com/office/drawing/2014/main" id="{48C0B060-201B-41B5-8B41-68673683A788}"/>
              </a:ext>
            </a:extLst>
          </p:cNvPr>
          <p:cNvGraphicFramePr>
            <a:graphicFrameLocks noGrp="1"/>
          </p:cNvGraphicFramePr>
          <p:nvPr userDrawn="1">
            <p:extLst/>
          </p:nvPr>
        </p:nvGraphicFramePr>
        <p:xfrm>
          <a:off x="1331643" y="2068292"/>
          <a:ext cx="6264697" cy="1943619"/>
        </p:xfrm>
        <a:graphic>
          <a:graphicData uri="http://schemas.openxmlformats.org/drawingml/2006/table">
            <a:tbl>
              <a:tblPr firstRow="1" bandRow="1"/>
              <a:tblGrid>
                <a:gridCol w="1368153">
                  <a:extLst>
                    <a:ext uri="{9D8B030D-6E8A-4147-A177-3AD203B41FA5}">
                      <a16:colId xmlns="" xmlns:a16="http://schemas.microsoft.com/office/drawing/2014/main" val="2613595392"/>
                    </a:ext>
                  </a:extLst>
                </a:gridCol>
                <a:gridCol w="1512168">
                  <a:extLst>
                    <a:ext uri="{9D8B030D-6E8A-4147-A177-3AD203B41FA5}">
                      <a16:colId xmlns="" xmlns:a16="http://schemas.microsoft.com/office/drawing/2014/main" val="984125229"/>
                    </a:ext>
                  </a:extLst>
                </a:gridCol>
                <a:gridCol w="1944216">
                  <a:extLst>
                    <a:ext uri="{9D8B030D-6E8A-4147-A177-3AD203B41FA5}">
                      <a16:colId xmlns="" xmlns:a16="http://schemas.microsoft.com/office/drawing/2014/main" val="3241147736"/>
                    </a:ext>
                  </a:extLst>
                </a:gridCol>
                <a:gridCol w="1440160">
                  <a:extLst>
                    <a:ext uri="{9D8B030D-6E8A-4147-A177-3AD203B41FA5}">
                      <a16:colId xmlns="" xmlns:a16="http://schemas.microsoft.com/office/drawing/2014/main" val="1330919151"/>
                    </a:ext>
                  </a:extLst>
                </a:gridCol>
              </a:tblGrid>
              <a:tr h="3657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895577253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64756853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 smtClean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858567685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973743282"/>
                  </a:ext>
                </a:extLst>
              </a:tr>
              <a:tr h="394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pt-BR" sz="1800" dirty="0">
                        <a:solidFill>
                          <a:srgbClr val="009FE3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5A5A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21628571"/>
                  </a:ext>
                </a:extLst>
              </a:tr>
            </a:tbl>
          </a:graphicData>
        </a:graphic>
      </p:graphicFrame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466004"/>
            <a:ext cx="5472608" cy="165618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1575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editar:</a:t>
            </a:r>
            <a:br>
              <a:rPr lang="pt-BR" dirty="0" smtClean="0"/>
            </a:br>
            <a:r>
              <a:rPr lang="pt-BR" dirty="0" smtClean="0"/>
              <a:t/>
            </a:r>
            <a:br>
              <a:rPr lang="pt-BR" dirty="0" smtClean="0"/>
            </a:br>
            <a:r>
              <a:rPr lang="pt-BR" dirty="0" smtClean="0"/>
              <a:t>Este é um layout para inclusão de tabelas. Um pequeno texto pode ser inserido abaixo da mesma.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8006225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=""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9144000" cy="514350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763689" y="1563639"/>
            <a:ext cx="5472608" cy="165618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399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conteúdo: texto, marcadores, telas de sistema, setas, etc.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522872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75656" y="1923679"/>
            <a:ext cx="569897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Conteúdo.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255463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"/>
            <a:ext cx="9144000" cy="5143501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883317" y="-181918"/>
            <a:ext cx="10645232" cy="665334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303454" y="1761848"/>
            <a:ext cx="5077225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033162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3"/>
            <a:ext cx="9144000" cy="51435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3" t="12484" r="6788" b="10399"/>
          <a:stretch/>
        </p:blipFill>
        <p:spPr>
          <a:xfrm>
            <a:off x="-505225" y="-19937"/>
            <a:ext cx="10259518" cy="6009981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2087401" y="1707854"/>
            <a:ext cx="4969199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621217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="" xmlns:a16="http://schemas.microsoft.com/office/drawing/2014/main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3"/>
            <a:ext cx="9144000" cy="5143501"/>
          </a:xfrm>
          <a:prstGeom prst="rect">
            <a:avLst/>
          </a:prstGeom>
        </p:spPr>
      </p:pic>
      <p:pic>
        <p:nvPicPr>
          <p:cNvPr id="6" name="Imagem 5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4" t="10689" r="12382"/>
          <a:stretch/>
        </p:blipFill>
        <p:spPr>
          <a:xfrm flipH="1">
            <a:off x="-1045356" y="-28938"/>
            <a:ext cx="10645232" cy="6653344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960267" y="2031064"/>
            <a:ext cx="5077225" cy="85725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2399" b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VÍDEO A SER </a:t>
            </a:r>
            <a:br>
              <a:rPr lang="pt-BR" dirty="0" smtClean="0"/>
            </a:br>
            <a:r>
              <a:rPr lang="pt-BR" dirty="0" smtClean="0"/>
              <a:t>PRODUZIDO </a:t>
            </a:r>
            <a:br>
              <a:rPr lang="pt-BR" dirty="0" smtClean="0"/>
            </a:br>
            <a:r>
              <a:rPr lang="pt-BR" dirty="0" smtClean="0"/>
              <a:t>(cerca de 1’40”)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0071673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xmlns="" id="{97010F9E-5576-4F67-859F-8E544D6D220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421437" y="2715767"/>
            <a:ext cx="5698976" cy="85725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399" b="0">
                <a:solidFill>
                  <a:schemeClr val="bg1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caminho da Intranet</a:t>
            </a:r>
            <a:endParaRPr lang="pt-BR" dirty="0"/>
          </a:p>
        </p:txBody>
      </p:sp>
      <p:sp>
        <p:nvSpPr>
          <p:cNvPr id="9" name="Rectangle 7">
            <a:extLst>
              <a:ext uri="{FF2B5EF4-FFF2-40B4-BE49-F238E27FC236}">
                <a16:creationId xmlns="" xmlns:a16="http://schemas.microsoft.com/office/drawing/2014/main" id="{BEA60253-C29E-4FCF-A694-2CFA098AE251}"/>
              </a:ext>
            </a:extLst>
          </p:cNvPr>
          <p:cNvSpPr/>
          <p:nvPr userDrawn="1"/>
        </p:nvSpPr>
        <p:spPr>
          <a:xfrm>
            <a:off x="421436" y="1668746"/>
            <a:ext cx="7822973" cy="830844"/>
          </a:xfrm>
          <a:prstGeom prst="rect">
            <a:avLst/>
          </a:prstGeom>
        </p:spPr>
        <p:txBody>
          <a:bodyPr wrap="square" lIns="91417" tIns="45708" rIns="91417" bIns="45708">
            <a:spAutoFit/>
          </a:bodyPr>
          <a:lstStyle/>
          <a:p>
            <a:pPr defTabSz="914172">
              <a:defRPr/>
            </a:pPr>
            <a:r>
              <a:rPr lang="pt-BR" altLang="pt-BR" sz="4799" dirty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Saiba mais </a:t>
            </a:r>
            <a:r>
              <a:rPr lang="pt-BR" altLang="pt-BR" sz="4799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na </a:t>
            </a:r>
            <a:r>
              <a:rPr lang="pt-BR" altLang="pt-BR" sz="4799" b="1" dirty="0" smtClean="0">
                <a:solidFill>
                  <a:srgbClr val="FFC000"/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INTRANET: </a:t>
            </a:r>
            <a:endParaRPr lang="pt-BR" sz="4799" b="1" dirty="0">
              <a:solidFill>
                <a:srgbClr val="FFC000"/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: Rounded Corners 8">
            <a:extLst>
              <a:ext uri="{FF2B5EF4-FFF2-40B4-BE49-F238E27FC236}">
                <a16:creationId xmlns="" xmlns:a16="http://schemas.microsoft.com/office/drawing/2014/main" id="{92E5548A-3F78-4741-8883-F4246D225114}"/>
              </a:ext>
            </a:extLst>
          </p:cNvPr>
          <p:cNvSpPr/>
          <p:nvPr userDrawn="1"/>
        </p:nvSpPr>
        <p:spPr>
          <a:xfrm>
            <a:off x="6480630" y="-812625"/>
            <a:ext cx="1979802" cy="234891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7" tIns="45708" rIns="91417" bIns="45708"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15" name="Graphic 9">
            <a:extLst>
              <a:ext uri="{FF2B5EF4-FFF2-40B4-BE49-F238E27FC236}">
                <a16:creationId xmlns="" xmlns:a16="http://schemas.microsoft.com/office/drawing/2014/main" id="{E6FC0D20-A587-44AC-AD31-FCB779766B3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49135" y="370224"/>
            <a:ext cx="1078584" cy="75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5494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=""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7434691" y="3726119"/>
            <a:ext cx="1485045" cy="176128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8" name="CaixaDeTexto 7"/>
          <p:cNvSpPr txBox="1"/>
          <p:nvPr userDrawn="1"/>
        </p:nvSpPr>
        <p:spPr>
          <a:xfrm>
            <a:off x="3174996" y="2112998"/>
            <a:ext cx="5344733" cy="78470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2"/>
            <a:r>
              <a:rPr lang="pt-BR" sz="4499" b="1" dirty="0" smtClean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</a:endParaRPr>
          </a:p>
        </p:txBody>
      </p:sp>
      <p:sp>
        <p:nvSpPr>
          <p:cNvPr id="3" name="CaixaDeTexto 2"/>
          <p:cNvSpPr txBox="1"/>
          <p:nvPr userDrawn="1"/>
        </p:nvSpPr>
        <p:spPr>
          <a:xfrm>
            <a:off x="142932" y="142042"/>
            <a:ext cx="2700652" cy="553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2"/>
            <a:r>
              <a:rPr lang="pt-BR" sz="2999" dirty="0" smtClean="0">
                <a:solidFill>
                  <a:srgbClr val="C00000"/>
                </a:solidFill>
                <a:latin typeface="Century Gothic" pitchFamily="34" charset="0"/>
              </a:rPr>
              <a:t>Simulador</a:t>
            </a:r>
            <a:endParaRPr lang="pt-BR" sz="2999" dirty="0">
              <a:solidFill>
                <a:srgbClr val="C00000"/>
              </a:solidFill>
              <a:latin typeface="Century Gothic" pitchFamily="34" charset="0"/>
            </a:endParaRPr>
          </a:p>
        </p:txBody>
      </p:sp>
      <p:pic>
        <p:nvPicPr>
          <p:cNvPr id="9" name="Graphic 20">
            <a:extLst>
              <a:ext uri="{FF2B5EF4-FFF2-40B4-BE49-F238E27FC236}">
                <a16:creationId xmlns="" xmlns:a16="http://schemas.microsoft.com/office/drawing/2014/main" id="{2D06E8F3-DBBC-4808-9E70-496D7096694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758022" y="4023881"/>
            <a:ext cx="756098" cy="75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215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pic>
        <p:nvPicPr>
          <p:cNvPr id="5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6" name="Rectangle: Rounded Corners 11">
            <a:extLst>
              <a:ext uri="{FF2B5EF4-FFF2-40B4-BE49-F238E27FC236}">
                <a16:creationId xmlns="" xmlns:a16="http://schemas.microsoft.com/office/drawing/2014/main" id="{9F42F7E3-BC9A-493D-92B1-52C2FB09CB69}"/>
              </a:ext>
            </a:extLst>
          </p:cNvPr>
          <p:cNvSpPr/>
          <p:nvPr userDrawn="1"/>
        </p:nvSpPr>
        <p:spPr>
          <a:xfrm>
            <a:off x="7434691" y="3726119"/>
            <a:ext cx="1485045" cy="176128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pic>
        <p:nvPicPr>
          <p:cNvPr id="7" name="Graphic 18">
            <a:extLst>
              <a:ext uri="{FF2B5EF4-FFF2-40B4-BE49-F238E27FC236}">
                <a16:creationId xmlns="" xmlns:a16="http://schemas.microsoft.com/office/drawing/2014/main" id="{C71F5F1A-E232-494F-BB71-FAB8E9F903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82601" y="4055175"/>
            <a:ext cx="789225" cy="734197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3174996" y="2112998"/>
            <a:ext cx="5344733" cy="78470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r" defTabSz="914172"/>
            <a:r>
              <a:rPr lang="pt-BR" sz="4499" b="1" dirty="0" smtClean="0">
                <a:solidFill>
                  <a:srgbClr val="FFC000"/>
                </a:solidFill>
                <a:latin typeface="Century Gothic" pitchFamily="34" charset="0"/>
              </a:rPr>
              <a:t>É Hora de Praticar!</a:t>
            </a:r>
            <a:endParaRPr lang="pt-BR" sz="4499" b="1" dirty="0">
              <a:solidFill>
                <a:srgbClr val="FFC000"/>
              </a:solidFill>
              <a:latin typeface="Century Gothic" pitchFamily="34" charset="0"/>
            </a:endParaRPr>
          </a:p>
        </p:txBody>
      </p:sp>
      <p:sp>
        <p:nvSpPr>
          <p:cNvPr id="9" name="CaixaDeTexto 8"/>
          <p:cNvSpPr txBox="1"/>
          <p:nvPr userDrawn="1"/>
        </p:nvSpPr>
        <p:spPr>
          <a:xfrm>
            <a:off x="142932" y="142042"/>
            <a:ext cx="2700652" cy="1015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72"/>
            <a:r>
              <a:rPr lang="pt-BR" sz="2999" dirty="0" smtClean="0">
                <a:solidFill>
                  <a:srgbClr val="C00000"/>
                </a:solidFill>
                <a:latin typeface="Century Gothic" pitchFamily="34" charset="0"/>
              </a:rPr>
              <a:t>Base de Treinamento</a:t>
            </a:r>
            <a:endParaRPr lang="pt-BR" sz="2999" dirty="0">
              <a:solidFill>
                <a:srgbClr val="C0000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16461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123164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=""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5078402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474448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03397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xmlns="" id="{A2B89596-33C8-4EDF-AA16-BCCDF2F2FEE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304972" y="21398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186601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="" xmlns:a16="http://schemas.microsoft.com/office/drawing/2014/main" id="{0BFA2F86-4D66-4151-996E-F4FDEA771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37076" y="22026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5188272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="" xmlns:a16="http://schemas.microsoft.com/office/drawing/2014/main" id="{948B155F-0AFF-413B-BFF1-95611FD8D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29050" y="22026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543641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="" xmlns:a16="http://schemas.microsoft.com/office/drawing/2014/main" id="{057222FF-EBB9-4572-80C9-B91AB3EA99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835698" y="2202604"/>
            <a:ext cx="5472608" cy="7382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FontTx/>
              <a:buNone/>
              <a:defRPr lang="pt-BR" sz="2999" kern="1200" dirty="0">
                <a:solidFill>
                  <a:srgbClr val="FFC000"/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 o título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6943525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m 1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572"/>
            <a:ext cx="9144000" cy="514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561595"/>
      </p:ext>
    </p:extLst>
  </p:cSld>
  <p:clrMapOvr>
    <a:masterClrMapping/>
  </p:clrMapOvr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286"/>
            <a:ext cx="9144000" cy="514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765"/>
      </p:ext>
    </p:extLst>
  </p:cSld>
  <p:clrMapOvr>
    <a:masterClrMapping/>
  </p:clrMapOvr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>
            <a:extLst>
              <a:ext uri="{FF2B5EF4-FFF2-40B4-BE49-F238E27FC236}">
                <a16:creationId xmlns="" xmlns:a16="http://schemas.microsoft.com/office/drawing/2014/main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"/>
            <a:ext cx="9144000" cy="5143501"/>
          </a:xfrm>
          <a:prstGeom prst="rect">
            <a:avLst/>
          </a:prstGeom>
        </p:spPr>
      </p:pic>
      <p:sp>
        <p:nvSpPr>
          <p:cNvPr id="4" name="Rectangle: Rounded Corners 5">
            <a:extLst>
              <a:ext uri="{FF2B5EF4-FFF2-40B4-BE49-F238E27FC236}">
                <a16:creationId xmlns="" xmlns:a16="http://schemas.microsoft.com/office/drawing/2014/main" id="{7067272D-2905-4320-BE20-E619961ECE4A}"/>
              </a:ext>
            </a:extLst>
          </p:cNvPr>
          <p:cNvSpPr/>
          <p:nvPr userDrawn="1"/>
        </p:nvSpPr>
        <p:spPr>
          <a:xfrm>
            <a:off x="3165159" y="2934943"/>
            <a:ext cx="5612966" cy="1497089"/>
          </a:xfrm>
          <a:prstGeom prst="roundRect">
            <a:avLst/>
          </a:prstGeom>
          <a:solidFill>
            <a:srgbClr val="A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>
              <a:solidFill>
                <a:prstClr val="white"/>
              </a:solidFill>
            </a:endParaRPr>
          </a:p>
        </p:txBody>
      </p:sp>
      <p:sp>
        <p:nvSpPr>
          <p:cNvPr id="6" name="Rectangle: Rounded Corners 6">
            <a:extLst>
              <a:ext uri="{FF2B5EF4-FFF2-40B4-BE49-F238E27FC236}">
                <a16:creationId xmlns="" xmlns:a16="http://schemas.microsoft.com/office/drawing/2014/main" id="{5609F4AC-BBDC-42BC-BF94-045701F12714}"/>
              </a:ext>
            </a:extLst>
          </p:cNvPr>
          <p:cNvSpPr/>
          <p:nvPr userDrawn="1"/>
        </p:nvSpPr>
        <p:spPr>
          <a:xfrm>
            <a:off x="1749333" y="1074067"/>
            <a:ext cx="6104834" cy="1497089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172"/>
            <a:endParaRPr lang="pt-BR" sz="1800" dirty="0">
              <a:solidFill>
                <a:prstClr val="white"/>
              </a:solidFill>
            </a:endParaRPr>
          </a:p>
        </p:txBody>
      </p:sp>
      <p:pic>
        <p:nvPicPr>
          <p:cNvPr id="8" name="Graphic 9">
            <a:extLst>
              <a:ext uri="{FF2B5EF4-FFF2-40B4-BE49-F238E27FC236}">
                <a16:creationId xmlns="" xmlns:a16="http://schemas.microsoft.com/office/drawing/2014/main" id="{68BDF44B-6C5D-4BB8-A1BD-72C397B64E3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57589" y="3577169"/>
            <a:ext cx="441069" cy="402196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="" xmlns:a16="http://schemas.microsoft.com/office/drawing/2014/main" id="{C41C7DD7-7C12-4F0F-B98B-6C220B81251E}"/>
              </a:ext>
            </a:extLst>
          </p:cNvPr>
          <p:cNvSpPr/>
          <p:nvPr userDrawn="1"/>
        </p:nvSpPr>
        <p:spPr>
          <a:xfrm>
            <a:off x="1850198" y="4191085"/>
            <a:ext cx="1209439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172">
              <a:defRPr/>
            </a:pPr>
            <a:r>
              <a:rPr lang="pt-BR" altLang="pt-BR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ATENDENTE</a:t>
            </a:r>
            <a:endParaRPr lang="pt-BR" altLang="pt-BR" sz="26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="" xmlns:a16="http://schemas.microsoft.com/office/drawing/2014/main" id="{5EC622E4-5BA8-48CA-9EDF-4EA952580285}"/>
              </a:ext>
            </a:extLst>
          </p:cNvPr>
          <p:cNvSpPr/>
          <p:nvPr userDrawn="1"/>
        </p:nvSpPr>
        <p:spPr>
          <a:xfrm>
            <a:off x="577874" y="2294220"/>
            <a:ext cx="106566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172">
              <a:defRPr/>
            </a:pPr>
            <a:r>
              <a:rPr lang="pt-BR" altLang="pt-BR" sz="15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CLIENTE</a:t>
            </a:r>
            <a:endParaRPr lang="pt-BR" altLang="pt-BR" sz="2699" b="1" dirty="0">
              <a:solidFill>
                <a:prstClr val="black">
                  <a:lumMod val="85000"/>
                  <a:lumOff val="15000"/>
                </a:prstClr>
              </a:solidFill>
              <a:latin typeface="Century Gothic" panose="020B0502020202020204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Graphic 13">
            <a:extLst>
              <a:ext uri="{FF2B5EF4-FFF2-40B4-BE49-F238E27FC236}">
                <a16:creationId xmlns="" xmlns:a16="http://schemas.microsoft.com/office/drawing/2014/main" id="{4301C99D-3DAF-44EC-BC19-2C0DB121E15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85317" y="1646817"/>
            <a:ext cx="385813" cy="399958"/>
          </a:xfrm>
          <a:prstGeom prst="rect">
            <a:avLst/>
          </a:prstGeom>
        </p:spPr>
      </p:pic>
      <p:pic>
        <p:nvPicPr>
          <p:cNvPr id="12" name="Graphic 14">
            <a:extLst>
              <a:ext uri="{FF2B5EF4-FFF2-40B4-BE49-F238E27FC236}">
                <a16:creationId xmlns="" xmlns:a16="http://schemas.microsoft.com/office/drawing/2014/main" id="{706DEABB-B180-4469-B2A1-FD97305FAE0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888257" y="3058177"/>
            <a:ext cx="1133318" cy="1132908"/>
          </a:xfrm>
          <a:prstGeom prst="rect">
            <a:avLst/>
          </a:prstGeom>
        </p:spPr>
      </p:pic>
      <p:pic>
        <p:nvPicPr>
          <p:cNvPr id="13" name="Graphic 15">
            <a:extLst>
              <a:ext uri="{FF2B5EF4-FFF2-40B4-BE49-F238E27FC236}">
                <a16:creationId xmlns="" xmlns:a16="http://schemas.microsoft.com/office/drawing/2014/main" id="{9BDFC792-7943-4AA0-B743-735F73A27222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44045" y="1161312"/>
            <a:ext cx="1133318" cy="1132908"/>
          </a:xfrm>
          <a:prstGeom prst="rect">
            <a:avLst/>
          </a:prstGeom>
        </p:spPr>
      </p:pic>
      <p:sp>
        <p:nvSpPr>
          <p:cNvPr id="15" name="Espaço Reservado para Texto 14"/>
          <p:cNvSpPr>
            <a:spLocks noGrp="1"/>
          </p:cNvSpPr>
          <p:nvPr>
            <p:ph type="body" sz="quarter" idx="10" hasCustomPrompt="1"/>
          </p:nvPr>
        </p:nvSpPr>
        <p:spPr>
          <a:xfrm>
            <a:off x="1979375" y="1436117"/>
            <a:ext cx="4843367" cy="68564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 smtClean="0"/>
              <a:t>Clique para editar o conteúdo do texto da fala do cliente.</a:t>
            </a:r>
            <a:endParaRPr lang="pt-BR" dirty="0"/>
          </a:p>
        </p:txBody>
      </p:sp>
      <p:sp>
        <p:nvSpPr>
          <p:cNvPr id="17" name="Espaço Reservado para Texto 16"/>
          <p:cNvSpPr>
            <a:spLocks noGrp="1"/>
          </p:cNvSpPr>
          <p:nvPr>
            <p:ph type="body" sz="quarter" idx="11" hasCustomPrompt="1"/>
          </p:nvPr>
        </p:nvSpPr>
        <p:spPr>
          <a:xfrm>
            <a:off x="3546145" y="3343934"/>
            <a:ext cx="4139173" cy="685641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FontTx/>
              <a:buNone/>
              <a:defRPr sz="1800" b="1">
                <a:solidFill>
                  <a:srgbClr val="FFC000"/>
                </a:solidFill>
                <a:latin typeface="Century Gothic" pitchFamily="34" charset="0"/>
              </a:defRPr>
            </a:lvl1pPr>
            <a:lvl2pPr marL="457085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defRPr>
            </a:lvl5pPr>
          </a:lstStyle>
          <a:p>
            <a:pPr lvl="0"/>
            <a:r>
              <a:rPr lang="pt-BR" dirty="0" smtClean="0"/>
              <a:t>Clique para editar a fala do atendente</a:t>
            </a:r>
          </a:p>
        </p:txBody>
      </p:sp>
    </p:spTree>
    <p:extLst>
      <p:ext uri="{BB962C8B-B14F-4D97-AF65-F5344CB8AC3E}">
        <p14:creationId xmlns:p14="http://schemas.microsoft.com/office/powerpoint/2010/main" val="25940086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52585"/>
            <a:ext cx="9144000" cy="6094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170702"/>
      </p:ext>
    </p:extLst>
  </p:cSld>
  <p:clrMapOvr>
    <a:masterClrMapping/>
  </p:clrMapOvr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NSTITUCIONAL 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82631"/>
            <a:ext cx="9252520" cy="61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7198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="" xmlns:a16="http://schemas.microsoft.com/office/drawing/2014/main" id="{83E62078-4720-4285-93BF-0C09C6B6A4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793" cy="5143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6042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0774614"/>
      </p:ext>
    </p:extLst>
  </p:cSld>
  <p:clrMapOvr>
    <a:masterClrMapping/>
  </p:clrMapOvr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xmlns="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1" y="1962656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xmlns="" id="{A9EB4AA2-30B6-4AE3-B02A-40D1C27D389F}"/>
              </a:ext>
            </a:extLst>
          </p:cNvPr>
          <p:cNvSpPr/>
          <p:nvPr userDrawn="1"/>
        </p:nvSpPr>
        <p:spPr>
          <a:xfrm>
            <a:off x="1" y="1976359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xmlns="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14500" y="397069"/>
            <a:ext cx="5715000" cy="308372"/>
          </a:xfrm>
          <a:prstGeom prst="rect">
            <a:avLst/>
          </a:prstGeom>
        </p:spPr>
        <p:txBody>
          <a:bodyPr anchor="b"/>
          <a:lstStyle>
            <a:lvl1pPr marL="0" algn="ctr" defTabSz="685800" rtl="0" eaLnBrk="1" latinLnBrk="0" hangingPunct="1">
              <a:defRPr lang="pt-BR" sz="2400" kern="1200" spc="15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xmlns="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714500" y="729619"/>
            <a:ext cx="5715000" cy="3083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spc="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3954303770"/>
      </p:ext>
    </p:extLst>
  </p:cSld>
  <p:clrMapOvr>
    <a:masterClrMapping/>
  </p:clrMapOvr>
  <p:transition spd="med"/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&amp; Subtitle copy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xmlns="" id="{8C5497E7-DFCA-4EDA-AB88-EDEAA54C97A6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7740" y="3563278"/>
            <a:ext cx="9161264" cy="1580222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  <a:gd name="connsiteX0" fmla="*/ 2358974 w 12219131"/>
              <a:gd name="connsiteY0" fmla="*/ 4232586 h 4233188"/>
              <a:gd name="connsiteX1" fmla="*/ 9205083 w 12219131"/>
              <a:gd name="connsiteY1" fmla="*/ 3182072 h 4233188"/>
              <a:gd name="connsiteX2" fmla="*/ 12215890 w 12219131"/>
              <a:gd name="connsiteY2" fmla="*/ 3459241 h 4233188"/>
              <a:gd name="connsiteX3" fmla="*/ 12213051 w 12219131"/>
              <a:gd name="connsiteY3" fmla="*/ 277918 h 4233188"/>
              <a:gd name="connsiteX4" fmla="*/ 12212066 w 12219131"/>
              <a:gd name="connsiteY4" fmla="*/ 0 h 4233188"/>
              <a:gd name="connsiteX5" fmla="*/ 26237 w 12219131"/>
              <a:gd name="connsiteY5" fmla="*/ 0 h 4233188"/>
              <a:gd name="connsiteX6" fmla="*/ 0 w 12219131"/>
              <a:gd name="connsiteY6" fmla="*/ 2047990 h 4233188"/>
              <a:gd name="connsiteX7" fmla="*/ 26237 w 12219131"/>
              <a:gd name="connsiteY7" fmla="*/ 4092296 h 4233188"/>
              <a:gd name="connsiteX8" fmla="*/ 2358974 w 12219131"/>
              <a:gd name="connsiteY8" fmla="*/ 4232586 h 4233188"/>
              <a:gd name="connsiteX0" fmla="*/ 2358974 w 12448212"/>
              <a:gd name="connsiteY0" fmla="*/ 4232586 h 4233188"/>
              <a:gd name="connsiteX1" fmla="*/ 9205083 w 12448212"/>
              <a:gd name="connsiteY1" fmla="*/ 3182072 h 4233188"/>
              <a:gd name="connsiteX2" fmla="*/ 12215890 w 12448212"/>
              <a:gd name="connsiteY2" fmla="*/ 3459241 h 4233188"/>
              <a:gd name="connsiteX3" fmla="*/ 12242801 w 12448212"/>
              <a:gd name="connsiteY3" fmla="*/ 1997190 h 4233188"/>
              <a:gd name="connsiteX4" fmla="*/ 12213051 w 12448212"/>
              <a:gd name="connsiteY4" fmla="*/ 277918 h 4233188"/>
              <a:gd name="connsiteX5" fmla="*/ 12212066 w 12448212"/>
              <a:gd name="connsiteY5" fmla="*/ 0 h 4233188"/>
              <a:gd name="connsiteX6" fmla="*/ 26237 w 12448212"/>
              <a:gd name="connsiteY6" fmla="*/ 0 h 4233188"/>
              <a:gd name="connsiteX7" fmla="*/ 0 w 12448212"/>
              <a:gd name="connsiteY7" fmla="*/ 2047990 h 4233188"/>
              <a:gd name="connsiteX8" fmla="*/ 26237 w 12448212"/>
              <a:gd name="connsiteY8" fmla="*/ 4092296 h 4233188"/>
              <a:gd name="connsiteX9" fmla="*/ 2358974 w 12448212"/>
              <a:gd name="connsiteY9" fmla="*/ 4232586 h 4233188"/>
              <a:gd name="connsiteX0" fmla="*/ 2358974 w 12242838"/>
              <a:gd name="connsiteY0" fmla="*/ 4232586 h 4233188"/>
              <a:gd name="connsiteX1" fmla="*/ 9205083 w 12242838"/>
              <a:gd name="connsiteY1" fmla="*/ 3182072 h 4233188"/>
              <a:gd name="connsiteX2" fmla="*/ 12215890 w 12242838"/>
              <a:gd name="connsiteY2" fmla="*/ 3459241 h 4233188"/>
              <a:gd name="connsiteX3" fmla="*/ 12242801 w 12242838"/>
              <a:gd name="connsiteY3" fmla="*/ 1997190 h 4233188"/>
              <a:gd name="connsiteX4" fmla="*/ 12213051 w 12242838"/>
              <a:gd name="connsiteY4" fmla="*/ 277918 h 4233188"/>
              <a:gd name="connsiteX5" fmla="*/ 12212066 w 12242838"/>
              <a:gd name="connsiteY5" fmla="*/ 0 h 4233188"/>
              <a:gd name="connsiteX6" fmla="*/ 26237 w 12242838"/>
              <a:gd name="connsiteY6" fmla="*/ 0 h 4233188"/>
              <a:gd name="connsiteX7" fmla="*/ 0 w 12242838"/>
              <a:gd name="connsiteY7" fmla="*/ 2047990 h 4233188"/>
              <a:gd name="connsiteX8" fmla="*/ 26237 w 12242838"/>
              <a:gd name="connsiteY8" fmla="*/ 4092296 h 4233188"/>
              <a:gd name="connsiteX9" fmla="*/ 2358974 w 12242838"/>
              <a:gd name="connsiteY9" fmla="*/ 4232586 h 4233188"/>
              <a:gd name="connsiteX0" fmla="*/ 2358974 w 13124890"/>
              <a:gd name="connsiteY0" fmla="*/ 4232586 h 4233188"/>
              <a:gd name="connsiteX1" fmla="*/ 9205083 w 13124890"/>
              <a:gd name="connsiteY1" fmla="*/ 3182072 h 4233188"/>
              <a:gd name="connsiteX2" fmla="*/ 12215890 w 13124890"/>
              <a:gd name="connsiteY2" fmla="*/ 3459241 h 4233188"/>
              <a:gd name="connsiteX3" fmla="*/ 12242801 w 13124890"/>
              <a:gd name="connsiteY3" fmla="*/ 1997190 h 4233188"/>
              <a:gd name="connsiteX4" fmla="*/ 12212066 w 13124890"/>
              <a:gd name="connsiteY4" fmla="*/ 0 h 4233188"/>
              <a:gd name="connsiteX5" fmla="*/ 26237 w 13124890"/>
              <a:gd name="connsiteY5" fmla="*/ 0 h 4233188"/>
              <a:gd name="connsiteX6" fmla="*/ 0 w 13124890"/>
              <a:gd name="connsiteY6" fmla="*/ 2047990 h 4233188"/>
              <a:gd name="connsiteX7" fmla="*/ 26237 w 13124890"/>
              <a:gd name="connsiteY7" fmla="*/ 4092296 h 4233188"/>
              <a:gd name="connsiteX8" fmla="*/ 2358974 w 13124890"/>
              <a:gd name="connsiteY8" fmla="*/ 4232586 h 4233188"/>
              <a:gd name="connsiteX0" fmla="*/ 2358974 w 13144031"/>
              <a:gd name="connsiteY0" fmla="*/ 4232623 h 4233225"/>
              <a:gd name="connsiteX1" fmla="*/ 9205083 w 13144031"/>
              <a:gd name="connsiteY1" fmla="*/ 3182109 h 4233225"/>
              <a:gd name="connsiteX2" fmla="*/ 12215890 w 13144031"/>
              <a:gd name="connsiteY2" fmla="*/ 3459278 h 4233225"/>
              <a:gd name="connsiteX3" fmla="*/ 12242801 w 13144031"/>
              <a:gd name="connsiteY3" fmla="*/ 1997227 h 4233225"/>
              <a:gd name="connsiteX4" fmla="*/ 26237 w 13144031"/>
              <a:gd name="connsiteY4" fmla="*/ 37 h 4233225"/>
              <a:gd name="connsiteX5" fmla="*/ 0 w 13144031"/>
              <a:gd name="connsiteY5" fmla="*/ 2048027 h 4233225"/>
              <a:gd name="connsiteX6" fmla="*/ 26237 w 13144031"/>
              <a:gd name="connsiteY6" fmla="*/ 4092333 h 4233225"/>
              <a:gd name="connsiteX7" fmla="*/ 2358974 w 13144031"/>
              <a:gd name="connsiteY7" fmla="*/ 4232623 h 4233225"/>
              <a:gd name="connsiteX0" fmla="*/ 2358974 w 12247124"/>
              <a:gd name="connsiteY0" fmla="*/ 4232623 h 4233225"/>
              <a:gd name="connsiteX1" fmla="*/ 9205083 w 12247124"/>
              <a:gd name="connsiteY1" fmla="*/ 3182109 h 4233225"/>
              <a:gd name="connsiteX2" fmla="*/ 12215890 w 12247124"/>
              <a:gd name="connsiteY2" fmla="*/ 3459278 h 4233225"/>
              <a:gd name="connsiteX3" fmla="*/ 12242801 w 12247124"/>
              <a:gd name="connsiteY3" fmla="*/ 1997227 h 4233225"/>
              <a:gd name="connsiteX4" fmla="*/ 26237 w 12247124"/>
              <a:gd name="connsiteY4" fmla="*/ 37 h 4233225"/>
              <a:gd name="connsiteX5" fmla="*/ 0 w 12247124"/>
              <a:gd name="connsiteY5" fmla="*/ 2048027 h 4233225"/>
              <a:gd name="connsiteX6" fmla="*/ 26237 w 12247124"/>
              <a:gd name="connsiteY6" fmla="*/ 4092333 h 4233225"/>
              <a:gd name="connsiteX7" fmla="*/ 2358974 w 12247124"/>
              <a:gd name="connsiteY7" fmla="*/ 4232623 h 4233225"/>
              <a:gd name="connsiteX0" fmla="*/ 2358974 w 12247124"/>
              <a:gd name="connsiteY0" fmla="*/ 2429168 h 2429770"/>
              <a:gd name="connsiteX1" fmla="*/ 9205083 w 12247124"/>
              <a:gd name="connsiteY1" fmla="*/ 1378654 h 2429770"/>
              <a:gd name="connsiteX2" fmla="*/ 12215890 w 12247124"/>
              <a:gd name="connsiteY2" fmla="*/ 1655823 h 2429770"/>
              <a:gd name="connsiteX3" fmla="*/ 12242801 w 12247124"/>
              <a:gd name="connsiteY3" fmla="*/ 193772 h 2429770"/>
              <a:gd name="connsiteX4" fmla="*/ 0 w 12247124"/>
              <a:gd name="connsiteY4" fmla="*/ 244572 h 2429770"/>
              <a:gd name="connsiteX5" fmla="*/ 26237 w 12247124"/>
              <a:gd name="connsiteY5" fmla="*/ 2288878 h 2429770"/>
              <a:gd name="connsiteX6" fmla="*/ 2358974 w 12247124"/>
              <a:gd name="connsiteY6" fmla="*/ 2429168 h 2429770"/>
              <a:gd name="connsiteX0" fmla="*/ 2358974 w 12247124"/>
              <a:gd name="connsiteY0" fmla="*/ 2324865 h 2325467"/>
              <a:gd name="connsiteX1" fmla="*/ 9205083 w 12247124"/>
              <a:gd name="connsiteY1" fmla="*/ 1274351 h 2325467"/>
              <a:gd name="connsiteX2" fmla="*/ 12215890 w 12247124"/>
              <a:gd name="connsiteY2" fmla="*/ 1551520 h 2325467"/>
              <a:gd name="connsiteX3" fmla="*/ 12242801 w 12247124"/>
              <a:gd name="connsiteY3" fmla="*/ 89469 h 2325467"/>
              <a:gd name="connsiteX4" fmla="*/ 0 w 12247124"/>
              <a:gd name="connsiteY4" fmla="*/ 140269 h 2325467"/>
              <a:gd name="connsiteX5" fmla="*/ 26237 w 12247124"/>
              <a:gd name="connsiteY5" fmla="*/ 2184575 h 2325467"/>
              <a:gd name="connsiteX6" fmla="*/ 2358974 w 12247124"/>
              <a:gd name="connsiteY6" fmla="*/ 2324865 h 2325467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26237 w 12247124"/>
              <a:gd name="connsiteY5" fmla="*/ 2174781 h 2315673"/>
              <a:gd name="connsiteX6" fmla="*/ 2358974 w 12247124"/>
              <a:gd name="connsiteY6" fmla="*/ 2315071 h 2315673"/>
              <a:gd name="connsiteX0" fmla="*/ 2358974 w 12247124"/>
              <a:gd name="connsiteY0" fmla="*/ 2315071 h 2315673"/>
              <a:gd name="connsiteX1" fmla="*/ 9205083 w 12247124"/>
              <a:gd name="connsiteY1" fmla="*/ 1264557 h 2315673"/>
              <a:gd name="connsiteX2" fmla="*/ 12215890 w 12247124"/>
              <a:gd name="connsiteY2" fmla="*/ 1541726 h 2315673"/>
              <a:gd name="connsiteX3" fmla="*/ 12242801 w 12247124"/>
              <a:gd name="connsiteY3" fmla="*/ 79675 h 2315673"/>
              <a:gd name="connsiteX4" fmla="*/ 0 w 12247124"/>
              <a:gd name="connsiteY4" fmla="*/ 130475 h 2315673"/>
              <a:gd name="connsiteX5" fmla="*/ 5337 w 12247124"/>
              <a:gd name="connsiteY5" fmla="*/ 215061 h 2315673"/>
              <a:gd name="connsiteX6" fmla="*/ 26237 w 12247124"/>
              <a:gd name="connsiteY6" fmla="*/ 2174781 h 2315673"/>
              <a:gd name="connsiteX7" fmla="*/ 2358974 w 12247124"/>
              <a:gd name="connsiteY7" fmla="*/ 2315071 h 2315673"/>
              <a:gd name="connsiteX0" fmla="*/ 2353637 w 12241787"/>
              <a:gd name="connsiteY0" fmla="*/ 2384939 h 2385541"/>
              <a:gd name="connsiteX1" fmla="*/ 9199746 w 12241787"/>
              <a:gd name="connsiteY1" fmla="*/ 1334425 h 2385541"/>
              <a:gd name="connsiteX2" fmla="*/ 12210553 w 12241787"/>
              <a:gd name="connsiteY2" fmla="*/ 1611594 h 2385541"/>
              <a:gd name="connsiteX3" fmla="*/ 12237464 w 12241787"/>
              <a:gd name="connsiteY3" fmla="*/ 149543 h 2385541"/>
              <a:gd name="connsiteX4" fmla="*/ 0 w 12241787"/>
              <a:gd name="connsiteY4" fmla="*/ 284929 h 2385541"/>
              <a:gd name="connsiteX5" fmla="*/ 20900 w 12241787"/>
              <a:gd name="connsiteY5" fmla="*/ 2244649 h 2385541"/>
              <a:gd name="connsiteX6" fmla="*/ 2353637 w 12241787"/>
              <a:gd name="connsiteY6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41430"/>
              <a:gd name="connsiteY0" fmla="*/ 2384939 h 2385541"/>
              <a:gd name="connsiteX1" fmla="*/ 9199746 w 13141430"/>
              <a:gd name="connsiteY1" fmla="*/ 1334425 h 2385541"/>
              <a:gd name="connsiteX2" fmla="*/ 12210553 w 13141430"/>
              <a:gd name="connsiteY2" fmla="*/ 1611594 h 2385541"/>
              <a:gd name="connsiteX3" fmla="*/ 12226925 w 13141430"/>
              <a:gd name="connsiteY3" fmla="*/ 278579 h 2385541"/>
              <a:gd name="connsiteX4" fmla="*/ 12237464 w 13141430"/>
              <a:gd name="connsiteY4" fmla="*/ 149543 h 2385541"/>
              <a:gd name="connsiteX5" fmla="*/ 0 w 13141430"/>
              <a:gd name="connsiteY5" fmla="*/ 284929 h 2385541"/>
              <a:gd name="connsiteX6" fmla="*/ 20900 w 13141430"/>
              <a:gd name="connsiteY6" fmla="*/ 2244649 h 2385541"/>
              <a:gd name="connsiteX7" fmla="*/ 2353637 w 13141430"/>
              <a:gd name="connsiteY7" fmla="*/ 2384939 h 2385541"/>
              <a:gd name="connsiteX0" fmla="*/ 2353637 w 13130629"/>
              <a:gd name="connsiteY0" fmla="*/ 2310463 h 2311065"/>
              <a:gd name="connsiteX1" fmla="*/ 9199746 w 13130629"/>
              <a:gd name="connsiteY1" fmla="*/ 1259949 h 2311065"/>
              <a:gd name="connsiteX2" fmla="*/ 12210553 w 13130629"/>
              <a:gd name="connsiteY2" fmla="*/ 1537118 h 2311065"/>
              <a:gd name="connsiteX3" fmla="*/ 12226925 w 13130629"/>
              <a:gd name="connsiteY3" fmla="*/ 204103 h 2311065"/>
              <a:gd name="connsiteX4" fmla="*/ 0 w 13130629"/>
              <a:gd name="connsiteY4" fmla="*/ 210453 h 2311065"/>
              <a:gd name="connsiteX5" fmla="*/ 20900 w 13130629"/>
              <a:gd name="connsiteY5" fmla="*/ 2170173 h 2311065"/>
              <a:gd name="connsiteX6" fmla="*/ 2353637 w 13130629"/>
              <a:gd name="connsiteY6" fmla="*/ 2310463 h 2311065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62"/>
              <a:gd name="connsiteY0" fmla="*/ 3091522 h 3092124"/>
              <a:gd name="connsiteX1" fmla="*/ 9199746 w 12226962"/>
              <a:gd name="connsiteY1" fmla="*/ 2041008 h 3092124"/>
              <a:gd name="connsiteX2" fmla="*/ 12210553 w 12226962"/>
              <a:gd name="connsiteY2" fmla="*/ 2318177 h 3092124"/>
              <a:gd name="connsiteX3" fmla="*/ 12226925 w 12226962"/>
              <a:gd name="connsiteY3" fmla="*/ 985162 h 3092124"/>
              <a:gd name="connsiteX4" fmla="*/ 0 w 12226962"/>
              <a:gd name="connsiteY4" fmla="*/ 991512 h 3092124"/>
              <a:gd name="connsiteX5" fmla="*/ 20900 w 12226962"/>
              <a:gd name="connsiteY5" fmla="*/ 2951232 h 3092124"/>
              <a:gd name="connsiteX6" fmla="*/ 2353637 w 12226962"/>
              <a:gd name="connsiteY6" fmla="*/ 3091522 h 3092124"/>
              <a:gd name="connsiteX0" fmla="*/ 2353637 w 12226925"/>
              <a:gd name="connsiteY0" fmla="*/ 2247819 h 2248421"/>
              <a:gd name="connsiteX1" fmla="*/ 9199746 w 12226925"/>
              <a:gd name="connsiteY1" fmla="*/ 1197305 h 2248421"/>
              <a:gd name="connsiteX2" fmla="*/ 12210553 w 12226925"/>
              <a:gd name="connsiteY2" fmla="*/ 1474474 h 2248421"/>
              <a:gd name="connsiteX3" fmla="*/ 12226925 w 12226925"/>
              <a:gd name="connsiteY3" fmla="*/ 141459 h 2248421"/>
              <a:gd name="connsiteX4" fmla="*/ 0 w 12226925"/>
              <a:gd name="connsiteY4" fmla="*/ 147809 h 2248421"/>
              <a:gd name="connsiteX5" fmla="*/ 20900 w 12226925"/>
              <a:gd name="connsiteY5" fmla="*/ 2107529 h 2248421"/>
              <a:gd name="connsiteX6" fmla="*/ 2353637 w 12226925"/>
              <a:gd name="connsiteY6" fmla="*/ 2247819 h 2248421"/>
              <a:gd name="connsiteX0" fmla="*/ 2353637 w 12226925"/>
              <a:gd name="connsiteY0" fmla="*/ 2106360 h 2106962"/>
              <a:gd name="connsiteX1" fmla="*/ 9199746 w 12226925"/>
              <a:gd name="connsiteY1" fmla="*/ 1055846 h 2106962"/>
              <a:gd name="connsiteX2" fmla="*/ 12210553 w 12226925"/>
              <a:gd name="connsiteY2" fmla="*/ 1333015 h 2106962"/>
              <a:gd name="connsiteX3" fmla="*/ 12226925 w 12226925"/>
              <a:gd name="connsiteY3" fmla="*/ 0 h 2106962"/>
              <a:gd name="connsiteX4" fmla="*/ 0 w 12226925"/>
              <a:gd name="connsiteY4" fmla="*/ 6350 h 2106962"/>
              <a:gd name="connsiteX5" fmla="*/ 20900 w 12226925"/>
              <a:gd name="connsiteY5" fmla="*/ 1966070 h 2106962"/>
              <a:gd name="connsiteX6" fmla="*/ 2353637 w 12226925"/>
              <a:gd name="connsiteY6" fmla="*/ 2106360 h 2106962"/>
              <a:gd name="connsiteX0" fmla="*/ 2341731 w 12215019"/>
              <a:gd name="connsiteY0" fmla="*/ 2106360 h 2106962"/>
              <a:gd name="connsiteX1" fmla="*/ 9187840 w 12215019"/>
              <a:gd name="connsiteY1" fmla="*/ 1055846 h 2106962"/>
              <a:gd name="connsiteX2" fmla="*/ 12198647 w 12215019"/>
              <a:gd name="connsiteY2" fmla="*/ 1333015 h 2106962"/>
              <a:gd name="connsiteX3" fmla="*/ 12215019 w 12215019"/>
              <a:gd name="connsiteY3" fmla="*/ 0 h 2106962"/>
              <a:gd name="connsiteX4" fmla="*/ 0 w 12215019"/>
              <a:gd name="connsiteY4" fmla="*/ 1587 h 2106962"/>
              <a:gd name="connsiteX5" fmla="*/ 8994 w 12215019"/>
              <a:gd name="connsiteY5" fmla="*/ 1966070 h 2106962"/>
              <a:gd name="connsiteX6" fmla="*/ 2341731 w 12215019"/>
              <a:gd name="connsiteY6" fmla="*/ 2106360 h 2106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15019" h="2106962">
                <a:moveTo>
                  <a:pt x="2341731" y="2106360"/>
                </a:moveTo>
                <a:cubicBezTo>
                  <a:pt x="5457019" y="2079838"/>
                  <a:pt x="7521005" y="1185785"/>
                  <a:pt x="9187840" y="1055846"/>
                </a:cubicBezTo>
                <a:cubicBezTo>
                  <a:pt x="10431649" y="958884"/>
                  <a:pt x="11287979" y="1112618"/>
                  <a:pt x="12198647" y="1333015"/>
                </a:cubicBezTo>
                <a:cubicBezTo>
                  <a:pt x="12214227" y="14041"/>
                  <a:pt x="12200331" y="1326011"/>
                  <a:pt x="12215019" y="0"/>
                </a:cubicBezTo>
                <a:lnTo>
                  <a:pt x="0" y="1587"/>
                </a:lnTo>
                <a:lnTo>
                  <a:pt x="8994" y="1966070"/>
                </a:lnTo>
                <a:cubicBezTo>
                  <a:pt x="847919" y="2072401"/>
                  <a:pt x="1622818" y="2112480"/>
                  <a:pt x="2341731" y="2106360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 dirty="0">
              <a:solidFill>
                <a:prstClr val="black"/>
              </a:solidFill>
            </a:endParaRP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xmlns="" id="{77B726D9-D930-49C2-98BE-B7672360C8AA}"/>
              </a:ext>
            </a:extLst>
          </p:cNvPr>
          <p:cNvSpPr>
            <a:spLocks/>
          </p:cNvSpPr>
          <p:nvPr userDrawn="1"/>
        </p:nvSpPr>
        <p:spPr bwMode="auto">
          <a:xfrm>
            <a:off x="3024980" y="4016636"/>
            <a:ext cx="2311249" cy="855899"/>
          </a:xfrm>
          <a:custGeom>
            <a:avLst/>
            <a:gdLst>
              <a:gd name="T0" fmla="*/ 4 w 1449"/>
              <a:gd name="T1" fmla="*/ 535 h 535"/>
              <a:gd name="T2" fmla="*/ 1 w 1449"/>
              <a:gd name="T3" fmla="*/ 496 h 535"/>
              <a:gd name="T4" fmla="*/ 0 w 1449"/>
              <a:gd name="T5" fmla="*/ 43 h 535"/>
              <a:gd name="T6" fmla="*/ 42 w 1449"/>
              <a:gd name="T7" fmla="*/ 0 h 535"/>
              <a:gd name="T8" fmla="*/ 1411 w 1449"/>
              <a:gd name="T9" fmla="*/ 1 h 535"/>
              <a:gd name="T10" fmla="*/ 1449 w 1449"/>
              <a:gd name="T11" fmla="*/ 4 h 535"/>
              <a:gd name="T12" fmla="*/ 1449 w 1449"/>
              <a:gd name="T13" fmla="*/ 535 h 535"/>
              <a:gd name="T14" fmla="*/ 4 w 1449"/>
              <a:gd name="T15" fmla="*/ 535 h 535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738 w 10000"/>
              <a:gd name="connsiteY5" fmla="*/ 19 h 10000"/>
              <a:gd name="connsiteX6" fmla="*/ 10000 w 10000"/>
              <a:gd name="connsiteY6" fmla="*/ 75 h 10000"/>
              <a:gd name="connsiteX7" fmla="*/ 10000 w 10000"/>
              <a:gd name="connsiteY7" fmla="*/ 10000 h 10000"/>
              <a:gd name="connsiteX8" fmla="*/ 28 w 10000"/>
              <a:gd name="connsiteY8" fmla="*/ 10000 h 10000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738 w 10000"/>
              <a:gd name="connsiteY5" fmla="*/ 19 h 10000"/>
              <a:gd name="connsiteX6" fmla="*/ 10000 w 10000"/>
              <a:gd name="connsiteY6" fmla="*/ 75 h 10000"/>
              <a:gd name="connsiteX7" fmla="*/ 9993 w 10000"/>
              <a:gd name="connsiteY7" fmla="*/ 604 h 10000"/>
              <a:gd name="connsiteX8" fmla="*/ 10000 w 10000"/>
              <a:gd name="connsiteY8" fmla="*/ 10000 h 10000"/>
              <a:gd name="connsiteX9" fmla="*/ 28 w 10000"/>
              <a:gd name="connsiteY9" fmla="*/ 10000 h 10000"/>
              <a:gd name="connsiteX0" fmla="*/ 28 w 10000"/>
              <a:gd name="connsiteY0" fmla="*/ 10294 h 10294"/>
              <a:gd name="connsiteX1" fmla="*/ 7 w 10000"/>
              <a:gd name="connsiteY1" fmla="*/ 9565 h 10294"/>
              <a:gd name="connsiteX2" fmla="*/ 0 w 10000"/>
              <a:gd name="connsiteY2" fmla="*/ 1098 h 10294"/>
              <a:gd name="connsiteX3" fmla="*/ 290 w 10000"/>
              <a:gd name="connsiteY3" fmla="*/ 294 h 10294"/>
              <a:gd name="connsiteX4" fmla="*/ 9073 w 10000"/>
              <a:gd name="connsiteY4" fmla="*/ 314 h 10294"/>
              <a:gd name="connsiteX5" fmla="*/ 9738 w 10000"/>
              <a:gd name="connsiteY5" fmla="*/ 313 h 10294"/>
              <a:gd name="connsiteX6" fmla="*/ 9993 w 10000"/>
              <a:gd name="connsiteY6" fmla="*/ 898 h 10294"/>
              <a:gd name="connsiteX7" fmla="*/ 10000 w 10000"/>
              <a:gd name="connsiteY7" fmla="*/ 10294 h 10294"/>
              <a:gd name="connsiteX8" fmla="*/ 28 w 10000"/>
              <a:gd name="connsiteY8" fmla="*/ 10294 h 10294"/>
              <a:gd name="connsiteX0" fmla="*/ 28 w 10081"/>
              <a:gd name="connsiteY0" fmla="*/ 10293 h 10293"/>
              <a:gd name="connsiteX1" fmla="*/ 7 w 10081"/>
              <a:gd name="connsiteY1" fmla="*/ 9564 h 10293"/>
              <a:gd name="connsiteX2" fmla="*/ 0 w 10081"/>
              <a:gd name="connsiteY2" fmla="*/ 1097 h 10293"/>
              <a:gd name="connsiteX3" fmla="*/ 290 w 10081"/>
              <a:gd name="connsiteY3" fmla="*/ 293 h 10293"/>
              <a:gd name="connsiteX4" fmla="*/ 9073 w 10081"/>
              <a:gd name="connsiteY4" fmla="*/ 313 h 10293"/>
              <a:gd name="connsiteX5" fmla="*/ 9993 w 10081"/>
              <a:gd name="connsiteY5" fmla="*/ 897 h 10293"/>
              <a:gd name="connsiteX6" fmla="*/ 10000 w 10081"/>
              <a:gd name="connsiteY6" fmla="*/ 10293 h 10293"/>
              <a:gd name="connsiteX7" fmla="*/ 28 w 10081"/>
              <a:gd name="connsiteY7" fmla="*/ 10293 h 10293"/>
              <a:gd name="connsiteX0" fmla="*/ 28 w 10000"/>
              <a:gd name="connsiteY0" fmla="*/ 10231 h 10231"/>
              <a:gd name="connsiteX1" fmla="*/ 7 w 10000"/>
              <a:gd name="connsiteY1" fmla="*/ 9502 h 10231"/>
              <a:gd name="connsiteX2" fmla="*/ 0 w 10000"/>
              <a:gd name="connsiteY2" fmla="*/ 1035 h 10231"/>
              <a:gd name="connsiteX3" fmla="*/ 290 w 10000"/>
              <a:gd name="connsiteY3" fmla="*/ 231 h 10231"/>
              <a:gd name="connsiteX4" fmla="*/ 9073 w 10000"/>
              <a:gd name="connsiteY4" fmla="*/ 251 h 10231"/>
              <a:gd name="connsiteX5" fmla="*/ 9993 w 10000"/>
              <a:gd name="connsiteY5" fmla="*/ 835 h 10231"/>
              <a:gd name="connsiteX6" fmla="*/ 10000 w 10000"/>
              <a:gd name="connsiteY6" fmla="*/ 10231 h 10231"/>
              <a:gd name="connsiteX7" fmla="*/ 28 w 10000"/>
              <a:gd name="connsiteY7" fmla="*/ 10231 h 10231"/>
              <a:gd name="connsiteX0" fmla="*/ 28 w 10000"/>
              <a:gd name="connsiteY0" fmla="*/ 10000 h 10000"/>
              <a:gd name="connsiteX1" fmla="*/ 7 w 10000"/>
              <a:gd name="connsiteY1" fmla="*/ 9271 h 10000"/>
              <a:gd name="connsiteX2" fmla="*/ 0 w 10000"/>
              <a:gd name="connsiteY2" fmla="*/ 804 h 10000"/>
              <a:gd name="connsiteX3" fmla="*/ 290 w 10000"/>
              <a:gd name="connsiteY3" fmla="*/ 0 h 10000"/>
              <a:gd name="connsiteX4" fmla="*/ 9073 w 10000"/>
              <a:gd name="connsiteY4" fmla="*/ 20 h 10000"/>
              <a:gd name="connsiteX5" fmla="*/ 9993 w 10000"/>
              <a:gd name="connsiteY5" fmla="*/ 604 h 10000"/>
              <a:gd name="connsiteX6" fmla="*/ 10000 w 10000"/>
              <a:gd name="connsiteY6" fmla="*/ 10000 h 10000"/>
              <a:gd name="connsiteX7" fmla="*/ 28 w 10000"/>
              <a:gd name="connsiteY7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00" h="10000">
                <a:moveTo>
                  <a:pt x="28" y="10000"/>
                </a:moveTo>
                <a:cubicBezTo>
                  <a:pt x="21" y="9738"/>
                  <a:pt x="7" y="9514"/>
                  <a:pt x="7" y="9271"/>
                </a:cubicBezTo>
                <a:cubicBezTo>
                  <a:pt x="7" y="6449"/>
                  <a:pt x="7" y="3626"/>
                  <a:pt x="0" y="804"/>
                </a:cubicBezTo>
                <a:cubicBezTo>
                  <a:pt x="0" y="206"/>
                  <a:pt x="62" y="0"/>
                  <a:pt x="290" y="0"/>
                </a:cubicBezTo>
                <a:lnTo>
                  <a:pt x="9073" y="20"/>
                </a:lnTo>
                <a:cubicBezTo>
                  <a:pt x="9562" y="330"/>
                  <a:pt x="9723" y="423"/>
                  <a:pt x="9993" y="604"/>
                </a:cubicBezTo>
                <a:cubicBezTo>
                  <a:pt x="9995" y="3736"/>
                  <a:pt x="9998" y="6868"/>
                  <a:pt x="10000" y="10000"/>
                </a:cubicBezTo>
                <a:lnTo>
                  <a:pt x="28" y="10000"/>
                </a:ln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>
              <a:solidFill>
                <a:prstClr val="black"/>
              </a:solidFill>
            </a:endParaRPr>
          </a:p>
        </p:txBody>
      </p:sp>
      <p:sp>
        <p:nvSpPr>
          <p:cNvPr id="4" name="Forma Livre: Forma 3">
            <a:extLst>
              <a:ext uri="{FF2B5EF4-FFF2-40B4-BE49-F238E27FC236}">
                <a16:creationId xmlns:a16="http://schemas.microsoft.com/office/drawing/2014/main" xmlns="" id="{EFAB5A4A-5035-40D1-99AA-7DF7E6B75E66}"/>
              </a:ext>
            </a:extLst>
          </p:cNvPr>
          <p:cNvSpPr/>
          <p:nvPr userDrawn="1"/>
        </p:nvSpPr>
        <p:spPr>
          <a:xfrm>
            <a:off x="1" y="3559622"/>
            <a:ext cx="2404735" cy="1583880"/>
          </a:xfrm>
          <a:custGeom>
            <a:avLst/>
            <a:gdLst>
              <a:gd name="connsiteX0" fmla="*/ 483887 w 2157159"/>
              <a:gd name="connsiteY0" fmla="*/ 0 h 1904592"/>
              <a:gd name="connsiteX1" fmla="*/ 2157159 w 2157159"/>
              <a:gd name="connsiteY1" fmla="*/ 1673272 h 1904592"/>
              <a:gd name="connsiteX2" fmla="*/ 2148520 w 2157159"/>
              <a:gd name="connsiteY2" fmla="*/ 1844355 h 1904592"/>
              <a:gd name="connsiteX3" fmla="*/ 2139327 w 2157159"/>
              <a:gd name="connsiteY3" fmla="*/ 1904592 h 1904592"/>
              <a:gd name="connsiteX4" fmla="*/ 1284060 w 2157159"/>
              <a:gd name="connsiteY4" fmla="*/ 1904592 h 1904592"/>
              <a:gd name="connsiteX5" fmla="*/ 1303526 w 2157159"/>
              <a:gd name="connsiteY5" fmla="*/ 1841884 h 1904592"/>
              <a:gd name="connsiteX6" fmla="*/ 1320523 w 2157159"/>
              <a:gd name="connsiteY6" fmla="*/ 1673272 h 1904592"/>
              <a:gd name="connsiteX7" fmla="*/ 483887 w 2157159"/>
              <a:gd name="connsiteY7" fmla="*/ 836636 h 1904592"/>
              <a:gd name="connsiteX8" fmla="*/ 16116 w 2157159"/>
              <a:gd name="connsiteY8" fmla="*/ 979521 h 1904592"/>
              <a:gd name="connsiteX9" fmla="*/ 0 w 2157159"/>
              <a:gd name="connsiteY9" fmla="*/ 992818 h 1904592"/>
              <a:gd name="connsiteX10" fmla="*/ 0 w 2157159"/>
              <a:gd name="connsiteY10" fmla="*/ 71706 h 1904592"/>
              <a:gd name="connsiteX11" fmla="*/ 146664 w 2157159"/>
              <a:gd name="connsiteY11" fmla="*/ 33995 h 1904592"/>
              <a:gd name="connsiteX12" fmla="*/ 483887 w 2157159"/>
              <a:gd name="connsiteY12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71706 h 1904592"/>
              <a:gd name="connsiteX12" fmla="*/ 146664 w 2157159"/>
              <a:gd name="connsiteY12" fmla="*/ 33995 h 1904592"/>
              <a:gd name="connsiteX13" fmla="*/ 483887 w 2157159"/>
              <a:gd name="connsiteY13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0 w 2157159"/>
              <a:gd name="connsiteY12" fmla="*/ 71706 h 1904592"/>
              <a:gd name="connsiteX13" fmla="*/ 146664 w 2157159"/>
              <a:gd name="connsiteY13" fmla="*/ 33995 h 1904592"/>
              <a:gd name="connsiteX14" fmla="*/ 483887 w 2157159"/>
              <a:gd name="connsiteY14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146664 w 2157159"/>
              <a:gd name="connsiteY12" fmla="*/ 33995 h 1904592"/>
              <a:gd name="connsiteX13" fmla="*/ 483887 w 2157159"/>
              <a:gd name="connsiteY13" fmla="*/ 0 h 1904592"/>
              <a:gd name="connsiteX0" fmla="*/ 483887 w 2157159"/>
              <a:gd name="connsiteY0" fmla="*/ 0 h 1904592"/>
              <a:gd name="connsiteX1" fmla="*/ 1653298 w 2157159"/>
              <a:gd name="connsiteY1" fmla="*/ 482345 h 1904592"/>
              <a:gd name="connsiteX2" fmla="*/ 2157159 w 2157159"/>
              <a:gd name="connsiteY2" fmla="*/ 1673272 h 1904592"/>
              <a:gd name="connsiteX3" fmla="*/ 2148520 w 2157159"/>
              <a:gd name="connsiteY3" fmla="*/ 1844355 h 1904592"/>
              <a:gd name="connsiteX4" fmla="*/ 2139327 w 2157159"/>
              <a:gd name="connsiteY4" fmla="*/ 1904592 h 1904592"/>
              <a:gd name="connsiteX5" fmla="*/ 1284060 w 2157159"/>
              <a:gd name="connsiteY5" fmla="*/ 1904592 h 1904592"/>
              <a:gd name="connsiteX6" fmla="*/ 1303526 w 2157159"/>
              <a:gd name="connsiteY6" fmla="*/ 1841884 h 1904592"/>
              <a:gd name="connsiteX7" fmla="*/ 1320523 w 2157159"/>
              <a:gd name="connsiteY7" fmla="*/ 1673272 h 1904592"/>
              <a:gd name="connsiteX8" fmla="*/ 483887 w 2157159"/>
              <a:gd name="connsiteY8" fmla="*/ 836636 h 1904592"/>
              <a:gd name="connsiteX9" fmla="*/ 16116 w 2157159"/>
              <a:gd name="connsiteY9" fmla="*/ 979521 h 1904592"/>
              <a:gd name="connsiteX10" fmla="*/ 0 w 2157159"/>
              <a:gd name="connsiteY10" fmla="*/ 992818 h 1904592"/>
              <a:gd name="connsiteX11" fmla="*/ 0 w 2157159"/>
              <a:gd name="connsiteY11" fmla="*/ 574765 h 1904592"/>
              <a:gd name="connsiteX12" fmla="*/ 483887 w 2157159"/>
              <a:gd name="connsiteY12" fmla="*/ 0 h 1904592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2420 h 1422247"/>
              <a:gd name="connsiteX1" fmla="*/ 1653298 w 2157159"/>
              <a:gd name="connsiteY1" fmla="*/ 0 h 1422247"/>
              <a:gd name="connsiteX2" fmla="*/ 2157159 w 2157159"/>
              <a:gd name="connsiteY2" fmla="*/ 1190927 h 1422247"/>
              <a:gd name="connsiteX3" fmla="*/ 2148520 w 2157159"/>
              <a:gd name="connsiteY3" fmla="*/ 1362010 h 1422247"/>
              <a:gd name="connsiteX4" fmla="*/ 2139327 w 2157159"/>
              <a:gd name="connsiteY4" fmla="*/ 1422247 h 1422247"/>
              <a:gd name="connsiteX5" fmla="*/ 1284060 w 2157159"/>
              <a:gd name="connsiteY5" fmla="*/ 1422247 h 1422247"/>
              <a:gd name="connsiteX6" fmla="*/ 1303526 w 2157159"/>
              <a:gd name="connsiteY6" fmla="*/ 1359539 h 1422247"/>
              <a:gd name="connsiteX7" fmla="*/ 1320523 w 2157159"/>
              <a:gd name="connsiteY7" fmla="*/ 1190927 h 1422247"/>
              <a:gd name="connsiteX8" fmla="*/ 483887 w 2157159"/>
              <a:gd name="connsiteY8" fmla="*/ 354291 h 1422247"/>
              <a:gd name="connsiteX9" fmla="*/ 16116 w 2157159"/>
              <a:gd name="connsiteY9" fmla="*/ 497176 h 1422247"/>
              <a:gd name="connsiteX10" fmla="*/ 0 w 2157159"/>
              <a:gd name="connsiteY10" fmla="*/ 510473 h 1422247"/>
              <a:gd name="connsiteX11" fmla="*/ 0 w 2157159"/>
              <a:gd name="connsiteY11" fmla="*/ 92420 h 1422247"/>
              <a:gd name="connsiteX0" fmla="*/ 0 w 2157159"/>
              <a:gd name="connsiteY0" fmla="*/ 93161 h 1422988"/>
              <a:gd name="connsiteX1" fmla="*/ 1653298 w 2157159"/>
              <a:gd name="connsiteY1" fmla="*/ 741 h 1422988"/>
              <a:gd name="connsiteX2" fmla="*/ 2157159 w 2157159"/>
              <a:gd name="connsiteY2" fmla="*/ 1191668 h 1422988"/>
              <a:gd name="connsiteX3" fmla="*/ 2148520 w 2157159"/>
              <a:gd name="connsiteY3" fmla="*/ 1362751 h 1422988"/>
              <a:gd name="connsiteX4" fmla="*/ 2139327 w 2157159"/>
              <a:gd name="connsiteY4" fmla="*/ 1422988 h 1422988"/>
              <a:gd name="connsiteX5" fmla="*/ 1284060 w 2157159"/>
              <a:gd name="connsiteY5" fmla="*/ 1422988 h 1422988"/>
              <a:gd name="connsiteX6" fmla="*/ 1303526 w 2157159"/>
              <a:gd name="connsiteY6" fmla="*/ 1360280 h 1422988"/>
              <a:gd name="connsiteX7" fmla="*/ 1320523 w 2157159"/>
              <a:gd name="connsiteY7" fmla="*/ 1191668 h 1422988"/>
              <a:gd name="connsiteX8" fmla="*/ 483887 w 2157159"/>
              <a:gd name="connsiteY8" fmla="*/ 355032 h 1422988"/>
              <a:gd name="connsiteX9" fmla="*/ 16116 w 2157159"/>
              <a:gd name="connsiteY9" fmla="*/ 497917 h 1422988"/>
              <a:gd name="connsiteX10" fmla="*/ 0 w 2157159"/>
              <a:gd name="connsiteY10" fmla="*/ 511214 h 1422988"/>
              <a:gd name="connsiteX11" fmla="*/ 0 w 2157159"/>
              <a:gd name="connsiteY11" fmla="*/ 93161 h 1422988"/>
              <a:gd name="connsiteX0" fmla="*/ 0 w 2148520"/>
              <a:gd name="connsiteY0" fmla="*/ 93161 h 1422988"/>
              <a:gd name="connsiteX1" fmla="*/ 1653298 w 2148520"/>
              <a:gd name="connsiteY1" fmla="*/ 741 h 1422988"/>
              <a:gd name="connsiteX2" fmla="*/ 2148520 w 2148520"/>
              <a:gd name="connsiteY2" fmla="*/ 1362751 h 1422988"/>
              <a:gd name="connsiteX3" fmla="*/ 2139327 w 2148520"/>
              <a:gd name="connsiteY3" fmla="*/ 1422988 h 1422988"/>
              <a:gd name="connsiteX4" fmla="*/ 1284060 w 2148520"/>
              <a:gd name="connsiteY4" fmla="*/ 1422988 h 1422988"/>
              <a:gd name="connsiteX5" fmla="*/ 1303526 w 2148520"/>
              <a:gd name="connsiteY5" fmla="*/ 1360280 h 1422988"/>
              <a:gd name="connsiteX6" fmla="*/ 1320523 w 2148520"/>
              <a:gd name="connsiteY6" fmla="*/ 1191668 h 1422988"/>
              <a:gd name="connsiteX7" fmla="*/ 483887 w 2148520"/>
              <a:gd name="connsiteY7" fmla="*/ 355032 h 1422988"/>
              <a:gd name="connsiteX8" fmla="*/ 16116 w 2148520"/>
              <a:gd name="connsiteY8" fmla="*/ 497917 h 1422988"/>
              <a:gd name="connsiteX9" fmla="*/ 0 w 2148520"/>
              <a:gd name="connsiteY9" fmla="*/ 511214 h 1422988"/>
              <a:gd name="connsiteX10" fmla="*/ 0 w 2148520"/>
              <a:gd name="connsiteY10" fmla="*/ 93161 h 1422988"/>
              <a:gd name="connsiteX0" fmla="*/ 0 w 2148520"/>
              <a:gd name="connsiteY0" fmla="*/ 93161 h 1422988"/>
              <a:gd name="connsiteX1" fmla="*/ 1653298 w 2148520"/>
              <a:gd name="connsiteY1" fmla="*/ 741 h 1422988"/>
              <a:gd name="connsiteX2" fmla="*/ 2148520 w 2148520"/>
              <a:gd name="connsiteY2" fmla="*/ 1362751 h 1422988"/>
              <a:gd name="connsiteX3" fmla="*/ 2139327 w 2148520"/>
              <a:gd name="connsiteY3" fmla="*/ 1422988 h 1422988"/>
              <a:gd name="connsiteX4" fmla="*/ 1284060 w 2148520"/>
              <a:gd name="connsiteY4" fmla="*/ 1422988 h 1422988"/>
              <a:gd name="connsiteX5" fmla="*/ 1303526 w 2148520"/>
              <a:gd name="connsiteY5" fmla="*/ 1360280 h 1422988"/>
              <a:gd name="connsiteX6" fmla="*/ 1320523 w 2148520"/>
              <a:gd name="connsiteY6" fmla="*/ 1191668 h 1422988"/>
              <a:gd name="connsiteX7" fmla="*/ 483887 w 2148520"/>
              <a:gd name="connsiteY7" fmla="*/ 355032 h 1422988"/>
              <a:gd name="connsiteX8" fmla="*/ 16116 w 2148520"/>
              <a:gd name="connsiteY8" fmla="*/ 497917 h 1422988"/>
              <a:gd name="connsiteX9" fmla="*/ 0 w 2148520"/>
              <a:gd name="connsiteY9" fmla="*/ 511214 h 1422988"/>
              <a:gd name="connsiteX10" fmla="*/ 0 w 2148520"/>
              <a:gd name="connsiteY10" fmla="*/ 93161 h 1422988"/>
              <a:gd name="connsiteX0" fmla="*/ 0 w 2150736"/>
              <a:gd name="connsiteY0" fmla="*/ 93161 h 1422988"/>
              <a:gd name="connsiteX1" fmla="*/ 1653298 w 2150736"/>
              <a:gd name="connsiteY1" fmla="*/ 741 h 1422988"/>
              <a:gd name="connsiteX2" fmla="*/ 2139327 w 2150736"/>
              <a:gd name="connsiteY2" fmla="*/ 1422988 h 1422988"/>
              <a:gd name="connsiteX3" fmla="*/ 1284060 w 2150736"/>
              <a:gd name="connsiteY3" fmla="*/ 1422988 h 1422988"/>
              <a:gd name="connsiteX4" fmla="*/ 1303526 w 2150736"/>
              <a:gd name="connsiteY4" fmla="*/ 1360280 h 1422988"/>
              <a:gd name="connsiteX5" fmla="*/ 1320523 w 2150736"/>
              <a:gd name="connsiteY5" fmla="*/ 1191668 h 1422988"/>
              <a:gd name="connsiteX6" fmla="*/ 483887 w 2150736"/>
              <a:gd name="connsiteY6" fmla="*/ 355032 h 1422988"/>
              <a:gd name="connsiteX7" fmla="*/ 16116 w 2150736"/>
              <a:gd name="connsiteY7" fmla="*/ 497917 h 1422988"/>
              <a:gd name="connsiteX8" fmla="*/ 0 w 2150736"/>
              <a:gd name="connsiteY8" fmla="*/ 511214 h 1422988"/>
              <a:gd name="connsiteX9" fmla="*/ 0 w 2150736"/>
              <a:gd name="connsiteY9" fmla="*/ 93161 h 1422988"/>
              <a:gd name="connsiteX0" fmla="*/ 0 w 2152293"/>
              <a:gd name="connsiteY0" fmla="*/ 93161 h 1422988"/>
              <a:gd name="connsiteX1" fmla="*/ 1653298 w 2152293"/>
              <a:gd name="connsiteY1" fmla="*/ 741 h 1422988"/>
              <a:gd name="connsiteX2" fmla="*/ 2139327 w 2152293"/>
              <a:gd name="connsiteY2" fmla="*/ 1422988 h 1422988"/>
              <a:gd name="connsiteX3" fmla="*/ 1284060 w 2152293"/>
              <a:gd name="connsiteY3" fmla="*/ 1422988 h 1422988"/>
              <a:gd name="connsiteX4" fmla="*/ 1303526 w 2152293"/>
              <a:gd name="connsiteY4" fmla="*/ 1360280 h 1422988"/>
              <a:gd name="connsiteX5" fmla="*/ 1320523 w 2152293"/>
              <a:gd name="connsiteY5" fmla="*/ 1191668 h 1422988"/>
              <a:gd name="connsiteX6" fmla="*/ 483887 w 2152293"/>
              <a:gd name="connsiteY6" fmla="*/ 355032 h 1422988"/>
              <a:gd name="connsiteX7" fmla="*/ 16116 w 2152293"/>
              <a:gd name="connsiteY7" fmla="*/ 497917 h 1422988"/>
              <a:gd name="connsiteX8" fmla="*/ 0 w 2152293"/>
              <a:gd name="connsiteY8" fmla="*/ 511214 h 1422988"/>
              <a:gd name="connsiteX9" fmla="*/ 0 w 2152293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52079"/>
              <a:gd name="connsiteY0" fmla="*/ 93161 h 1422988"/>
              <a:gd name="connsiteX1" fmla="*/ 1653298 w 2152079"/>
              <a:gd name="connsiteY1" fmla="*/ 741 h 1422988"/>
              <a:gd name="connsiteX2" fmla="*/ 2139327 w 2152079"/>
              <a:gd name="connsiteY2" fmla="*/ 1422988 h 1422988"/>
              <a:gd name="connsiteX3" fmla="*/ 1284060 w 2152079"/>
              <a:gd name="connsiteY3" fmla="*/ 1422988 h 1422988"/>
              <a:gd name="connsiteX4" fmla="*/ 1303526 w 2152079"/>
              <a:gd name="connsiteY4" fmla="*/ 1360280 h 1422988"/>
              <a:gd name="connsiteX5" fmla="*/ 1320523 w 2152079"/>
              <a:gd name="connsiteY5" fmla="*/ 1191668 h 1422988"/>
              <a:gd name="connsiteX6" fmla="*/ 483887 w 2152079"/>
              <a:gd name="connsiteY6" fmla="*/ 355032 h 1422988"/>
              <a:gd name="connsiteX7" fmla="*/ 16116 w 2152079"/>
              <a:gd name="connsiteY7" fmla="*/ 497917 h 1422988"/>
              <a:gd name="connsiteX8" fmla="*/ 0 w 2152079"/>
              <a:gd name="connsiteY8" fmla="*/ 511214 h 1422988"/>
              <a:gd name="connsiteX9" fmla="*/ 0 w 2152079"/>
              <a:gd name="connsiteY9" fmla="*/ 93161 h 1422988"/>
              <a:gd name="connsiteX0" fmla="*/ 0 w 2160459"/>
              <a:gd name="connsiteY0" fmla="*/ 93161 h 1422988"/>
              <a:gd name="connsiteX1" fmla="*/ 1653298 w 2160459"/>
              <a:gd name="connsiteY1" fmla="*/ 741 h 1422988"/>
              <a:gd name="connsiteX2" fmla="*/ 2139327 w 2160459"/>
              <a:gd name="connsiteY2" fmla="*/ 1422988 h 1422988"/>
              <a:gd name="connsiteX3" fmla="*/ 1284060 w 2160459"/>
              <a:gd name="connsiteY3" fmla="*/ 1422988 h 1422988"/>
              <a:gd name="connsiteX4" fmla="*/ 1303526 w 2160459"/>
              <a:gd name="connsiteY4" fmla="*/ 1360280 h 1422988"/>
              <a:gd name="connsiteX5" fmla="*/ 1320523 w 2160459"/>
              <a:gd name="connsiteY5" fmla="*/ 1191668 h 1422988"/>
              <a:gd name="connsiteX6" fmla="*/ 483887 w 2160459"/>
              <a:gd name="connsiteY6" fmla="*/ 355032 h 1422988"/>
              <a:gd name="connsiteX7" fmla="*/ 16116 w 2160459"/>
              <a:gd name="connsiteY7" fmla="*/ 497917 h 1422988"/>
              <a:gd name="connsiteX8" fmla="*/ 0 w 2160459"/>
              <a:gd name="connsiteY8" fmla="*/ 511214 h 1422988"/>
              <a:gd name="connsiteX9" fmla="*/ 0 w 2160459"/>
              <a:gd name="connsiteY9" fmla="*/ 93161 h 1422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60459" h="1422988">
                <a:moveTo>
                  <a:pt x="0" y="93161"/>
                </a:moveTo>
                <a:cubicBezTo>
                  <a:pt x="597309" y="16144"/>
                  <a:pt x="1117603" y="-4393"/>
                  <a:pt x="1653298" y="741"/>
                </a:cubicBezTo>
                <a:cubicBezTo>
                  <a:pt x="2039804" y="333626"/>
                  <a:pt x="2226540" y="980568"/>
                  <a:pt x="2139327" y="1422988"/>
                </a:cubicBezTo>
                <a:lnTo>
                  <a:pt x="1284060" y="1422988"/>
                </a:lnTo>
                <a:lnTo>
                  <a:pt x="1303526" y="1360280"/>
                </a:lnTo>
                <a:cubicBezTo>
                  <a:pt x="1314670" y="1305817"/>
                  <a:pt x="1320523" y="1249426"/>
                  <a:pt x="1320523" y="1191668"/>
                </a:cubicBezTo>
                <a:cubicBezTo>
                  <a:pt x="1320523" y="729607"/>
                  <a:pt x="945948" y="355032"/>
                  <a:pt x="483887" y="355032"/>
                </a:cubicBezTo>
                <a:cubicBezTo>
                  <a:pt x="310614" y="355032"/>
                  <a:pt x="149644" y="407707"/>
                  <a:pt x="16116" y="497917"/>
                </a:cubicBezTo>
                <a:lnTo>
                  <a:pt x="0" y="511214"/>
                </a:lnTo>
                <a:lnTo>
                  <a:pt x="0" y="93161"/>
                </a:ln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noAutofit/>
          </a:bodyPr>
          <a:lstStyle/>
          <a:p>
            <a:endParaRPr lang="pt-BR" sz="135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xmlns="" id="{14643564-FB23-447A-A49C-D00C68476B9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14500" y="397069"/>
            <a:ext cx="5715000" cy="308372"/>
          </a:xfrm>
          <a:prstGeom prst="rect">
            <a:avLst/>
          </a:prstGeom>
        </p:spPr>
        <p:txBody>
          <a:bodyPr anchor="b"/>
          <a:lstStyle>
            <a:lvl1pPr marL="0" algn="ctr" defTabSz="685800" rtl="0" eaLnBrk="1" latinLnBrk="0" hangingPunct="1">
              <a:defRPr lang="pt-BR" sz="2400" kern="1200" spc="15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1" name="Espaço Reservado para Texto 5">
            <a:extLst>
              <a:ext uri="{FF2B5EF4-FFF2-40B4-BE49-F238E27FC236}">
                <a16:creationId xmlns:a16="http://schemas.microsoft.com/office/drawing/2014/main" xmlns="" id="{86248FBA-2ECC-492E-806F-79B187547B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714500" y="729619"/>
            <a:ext cx="5715000" cy="3083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spc="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2149960318"/>
      </p:ext>
    </p:extLst>
  </p:cSld>
  <p:clrMapOvr>
    <a:masterClrMapping/>
  </p:clrMapOvr>
  <p:transition spd="med"/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rma Livre: Forma 2">
            <a:extLst>
              <a:ext uri="{FF2B5EF4-FFF2-40B4-BE49-F238E27FC236}">
                <a16:creationId xmlns:a16="http://schemas.microsoft.com/office/drawing/2014/main" xmlns="" id="{EB830C7B-8E37-4522-8EC4-77124C99834D}"/>
              </a:ext>
            </a:extLst>
          </p:cNvPr>
          <p:cNvSpPr/>
          <p:nvPr userDrawn="1"/>
        </p:nvSpPr>
        <p:spPr>
          <a:xfrm rot="10800000">
            <a:off x="1600200" y="4640581"/>
            <a:ext cx="5943600" cy="50291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xmlns="" id="{70F697C9-209A-43BA-9D10-BC4E191C3BA0}"/>
              </a:ext>
            </a:extLst>
          </p:cNvPr>
          <p:cNvGrpSpPr/>
          <p:nvPr userDrawn="1"/>
        </p:nvGrpSpPr>
        <p:grpSpPr>
          <a:xfrm>
            <a:off x="4425048" y="4856095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5" name="Shape 18">
              <a:extLst>
                <a:ext uri="{FF2B5EF4-FFF2-40B4-BE49-F238E27FC236}">
                  <a16:creationId xmlns:a16="http://schemas.microsoft.com/office/drawing/2014/main" xmlns="" id="{CC2A0787-D69E-482A-9952-2DCE6F2039A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6" name="Shape 19">
              <a:extLst>
                <a:ext uri="{FF2B5EF4-FFF2-40B4-BE49-F238E27FC236}">
                  <a16:creationId xmlns:a16="http://schemas.microsoft.com/office/drawing/2014/main" xmlns="" id="{A7B4D387-A84F-460C-B015-AFC5B6656E78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7" name="Shape 20">
              <a:extLst>
                <a:ext uri="{FF2B5EF4-FFF2-40B4-BE49-F238E27FC236}">
                  <a16:creationId xmlns:a16="http://schemas.microsoft.com/office/drawing/2014/main" xmlns="" id="{0DC9D6F5-5703-4487-9B28-B60C581845E9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  <p:sp>
        <p:nvSpPr>
          <p:cNvPr id="8" name="Título 1">
            <a:extLst>
              <a:ext uri="{FF2B5EF4-FFF2-40B4-BE49-F238E27FC236}">
                <a16:creationId xmlns:a16="http://schemas.microsoft.com/office/drawing/2014/main" xmlns="" id="{6E078637-47D1-4E47-BDFF-E5F47C8176F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14500" y="397069"/>
            <a:ext cx="5715000" cy="308372"/>
          </a:xfrm>
          <a:prstGeom prst="rect">
            <a:avLst/>
          </a:prstGeom>
        </p:spPr>
        <p:txBody>
          <a:bodyPr anchor="b"/>
          <a:lstStyle>
            <a:lvl1pPr marL="0" algn="ctr" defTabSz="685800" rtl="0" eaLnBrk="1" latinLnBrk="0" hangingPunct="1">
              <a:defRPr lang="pt-BR" sz="2400" kern="1200" spc="15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0" name="Espaço Reservado para Texto 5">
            <a:extLst>
              <a:ext uri="{FF2B5EF4-FFF2-40B4-BE49-F238E27FC236}">
                <a16:creationId xmlns:a16="http://schemas.microsoft.com/office/drawing/2014/main" xmlns="" id="{5B736190-DDAD-467E-B4A5-1A89B95667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714500" y="729619"/>
            <a:ext cx="5715000" cy="3083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spc="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946761388"/>
      </p:ext>
    </p:extLst>
  </p:cSld>
  <p:clrMapOvr>
    <a:masterClrMapping/>
  </p:clrMapOvr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vre: Forma 6">
            <a:extLst>
              <a:ext uri="{FF2B5EF4-FFF2-40B4-BE49-F238E27FC236}">
                <a16:creationId xmlns:a16="http://schemas.microsoft.com/office/drawing/2014/main" xmlns="" id="{D36170ED-D75D-4725-97A5-2BEFDD357737}"/>
              </a:ext>
            </a:extLst>
          </p:cNvPr>
          <p:cNvSpPr/>
          <p:nvPr userDrawn="1"/>
        </p:nvSpPr>
        <p:spPr>
          <a:xfrm>
            <a:off x="1600201" y="0"/>
            <a:ext cx="5943600" cy="864155"/>
          </a:xfrm>
          <a:custGeom>
            <a:avLst/>
            <a:gdLst>
              <a:gd name="connsiteX0" fmla="*/ 0 w 6449725"/>
              <a:gd name="connsiteY0" fmla="*/ 0 h 1163782"/>
              <a:gd name="connsiteX1" fmla="*/ 6449725 w 6449725"/>
              <a:gd name="connsiteY1" fmla="*/ 0 h 1163782"/>
              <a:gd name="connsiteX2" fmla="*/ 6449725 w 6449725"/>
              <a:gd name="connsiteY2" fmla="*/ 557188 h 1163782"/>
              <a:gd name="connsiteX3" fmla="*/ 5843131 w 6449725"/>
              <a:gd name="connsiteY3" fmla="*/ 1163782 h 1163782"/>
              <a:gd name="connsiteX4" fmla="*/ 606594 w 6449725"/>
              <a:gd name="connsiteY4" fmla="*/ 1163782 h 1163782"/>
              <a:gd name="connsiteX5" fmla="*/ 0 w 6449725"/>
              <a:gd name="connsiteY5" fmla="*/ 557188 h 1163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9725" h="1163782">
                <a:moveTo>
                  <a:pt x="0" y="0"/>
                </a:moveTo>
                <a:lnTo>
                  <a:pt x="6449725" y="0"/>
                </a:lnTo>
                <a:lnTo>
                  <a:pt x="6449725" y="557188"/>
                </a:lnTo>
                <a:cubicBezTo>
                  <a:pt x="6449725" y="892201"/>
                  <a:pt x="6178144" y="1163782"/>
                  <a:pt x="5843131" y="1163782"/>
                </a:cubicBezTo>
                <a:lnTo>
                  <a:pt x="606594" y="1163782"/>
                </a:lnTo>
                <a:cubicBezTo>
                  <a:pt x="271581" y="1163782"/>
                  <a:pt x="0" y="892201"/>
                  <a:pt x="0" y="55718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xmlns="" id="{82E42AEC-9CA0-41E8-850D-DFE13CB10AC2}"/>
              </a:ext>
            </a:extLst>
          </p:cNvPr>
          <p:cNvGrpSpPr/>
          <p:nvPr userDrawn="1"/>
        </p:nvGrpSpPr>
        <p:grpSpPr>
          <a:xfrm>
            <a:off x="4425048" y="88717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1" name="Shape 18">
              <a:extLst>
                <a:ext uri="{FF2B5EF4-FFF2-40B4-BE49-F238E27FC236}">
                  <a16:creationId xmlns:a16="http://schemas.microsoft.com/office/drawing/2014/main" xmlns="" id="{9A448202-9995-4672-8E9C-5A3950D4F33B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12" name="Shape 19">
              <a:extLst>
                <a:ext uri="{FF2B5EF4-FFF2-40B4-BE49-F238E27FC236}">
                  <a16:creationId xmlns:a16="http://schemas.microsoft.com/office/drawing/2014/main" xmlns="" id="{4F3BEC18-9C60-45F1-89DC-237495199F9F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13" name="Shape 20">
              <a:extLst>
                <a:ext uri="{FF2B5EF4-FFF2-40B4-BE49-F238E27FC236}">
                  <a16:creationId xmlns:a16="http://schemas.microsoft.com/office/drawing/2014/main" xmlns="" id="{D46FDE2C-EA4B-4C0B-9BFA-60809218A337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xmlns="" id="{B10804E5-2607-44A6-9425-A1F8E88590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26762" y="255925"/>
            <a:ext cx="5490477" cy="308372"/>
          </a:xfrm>
          <a:prstGeom prst="rect">
            <a:avLst/>
          </a:prstGeom>
        </p:spPr>
        <p:txBody>
          <a:bodyPr anchor="b"/>
          <a:lstStyle>
            <a:lvl1pPr marL="0" algn="ctr" defTabSz="685800" rtl="0" eaLnBrk="1" latinLnBrk="0" hangingPunct="1">
              <a:defRPr lang="pt-BR" sz="2100" b="1" kern="1200" spc="15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AQUI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xmlns="" id="{F96342F5-3FB4-490F-9638-45CC41AEBB0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826761" y="529050"/>
            <a:ext cx="5490477" cy="3083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spc="1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pt-BR" dirty="0"/>
              <a:t>Colocar o subtítulo aqui</a:t>
            </a:r>
          </a:p>
        </p:txBody>
      </p:sp>
    </p:spTree>
    <p:extLst>
      <p:ext uri="{BB962C8B-B14F-4D97-AF65-F5344CB8AC3E}">
        <p14:creationId xmlns:p14="http://schemas.microsoft.com/office/powerpoint/2010/main" val="115436336"/>
      </p:ext>
    </p:extLst>
  </p:cSld>
  <p:clrMapOvr>
    <a:masterClrMapping/>
  </p:clrMapOvr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vre: Forma 8">
            <a:extLst>
              <a:ext uri="{FF2B5EF4-FFF2-40B4-BE49-F238E27FC236}">
                <a16:creationId xmlns:a16="http://schemas.microsoft.com/office/drawing/2014/main" xmlns="" id="{B067EBC8-0D81-478B-863A-F6E6F2618745}"/>
              </a:ext>
            </a:extLst>
          </p:cNvPr>
          <p:cNvSpPr/>
          <p:nvPr userDrawn="1"/>
        </p:nvSpPr>
        <p:spPr>
          <a:xfrm>
            <a:off x="1600200" y="-2679"/>
            <a:ext cx="5943600" cy="502919"/>
          </a:xfrm>
          <a:custGeom>
            <a:avLst/>
            <a:gdLst>
              <a:gd name="connsiteX0" fmla="*/ 0 w 7924800"/>
              <a:gd name="connsiteY0" fmla="*/ 0 h 670559"/>
              <a:gd name="connsiteX1" fmla="*/ 7924800 w 7924800"/>
              <a:gd name="connsiteY1" fmla="*/ 0 h 670559"/>
              <a:gd name="connsiteX2" fmla="*/ 7924800 w 7924800"/>
              <a:gd name="connsiteY2" fmla="*/ 116408 h 670559"/>
              <a:gd name="connsiteX3" fmla="*/ 7370649 w 7924800"/>
              <a:gd name="connsiteY3" fmla="*/ 670559 h 670559"/>
              <a:gd name="connsiteX4" fmla="*/ 554151 w 7924800"/>
              <a:gd name="connsiteY4" fmla="*/ 670559 h 670559"/>
              <a:gd name="connsiteX5" fmla="*/ 0 w 7924800"/>
              <a:gd name="connsiteY5" fmla="*/ 116408 h 670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24800" h="670559">
                <a:moveTo>
                  <a:pt x="0" y="0"/>
                </a:moveTo>
                <a:lnTo>
                  <a:pt x="7924800" y="0"/>
                </a:lnTo>
                <a:lnTo>
                  <a:pt x="7924800" y="116408"/>
                </a:lnTo>
                <a:cubicBezTo>
                  <a:pt x="7924800" y="422457"/>
                  <a:pt x="7676698" y="670559"/>
                  <a:pt x="7370649" y="670559"/>
                </a:cubicBezTo>
                <a:lnTo>
                  <a:pt x="554151" y="670559"/>
                </a:lnTo>
                <a:cubicBezTo>
                  <a:pt x="248102" y="670559"/>
                  <a:pt x="0" y="422457"/>
                  <a:pt x="0" y="116408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  <a:effectLst>
            <a:outerShdw blurRad="25400" dist="25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350">
              <a:solidFill>
                <a:prstClr val="white"/>
              </a:solidFill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xmlns="" id="{DACEC83A-5512-4546-A341-2133D090F7C7}"/>
              </a:ext>
            </a:extLst>
          </p:cNvPr>
          <p:cNvGrpSpPr/>
          <p:nvPr userDrawn="1"/>
        </p:nvGrpSpPr>
        <p:grpSpPr>
          <a:xfrm>
            <a:off x="4425048" y="86037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8" name="Shape 18">
              <a:extLst>
                <a:ext uri="{FF2B5EF4-FFF2-40B4-BE49-F238E27FC236}">
                  <a16:creationId xmlns:a16="http://schemas.microsoft.com/office/drawing/2014/main" xmlns="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19" name="Shape 19">
              <a:extLst>
                <a:ext uri="{FF2B5EF4-FFF2-40B4-BE49-F238E27FC236}">
                  <a16:creationId xmlns:a16="http://schemas.microsoft.com/office/drawing/2014/main" xmlns="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20" name="Shape 20">
              <a:extLst>
                <a:ext uri="{FF2B5EF4-FFF2-40B4-BE49-F238E27FC236}">
                  <a16:creationId xmlns:a16="http://schemas.microsoft.com/office/drawing/2014/main" xmlns="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  <p:sp>
        <p:nvSpPr>
          <p:cNvPr id="21" name="Título 1">
            <a:extLst>
              <a:ext uri="{FF2B5EF4-FFF2-40B4-BE49-F238E27FC236}">
                <a16:creationId xmlns:a16="http://schemas.microsoft.com/office/drawing/2014/main" xmlns="" id="{2062D2E3-8553-4996-ADEE-52E4D6DF25A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953555" y="129340"/>
            <a:ext cx="5236890" cy="308372"/>
          </a:xfrm>
          <a:prstGeom prst="rect">
            <a:avLst/>
          </a:prstGeom>
        </p:spPr>
        <p:txBody>
          <a:bodyPr anchor="b"/>
          <a:lstStyle>
            <a:lvl1pPr marL="0" algn="ctr" defTabSz="685800" rtl="0" eaLnBrk="1" latinLnBrk="0" hangingPunct="1">
              <a:defRPr lang="pt-BR" sz="1350" b="1" kern="1200" spc="150" baseline="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pt-BR" dirty="0"/>
              <a:t>TÍTULO 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960103990"/>
      </p:ext>
    </p:extLst>
  </p:cSld>
  <p:clrMapOvr>
    <a:masterClrMapping/>
  </p:clrMapOvr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183606" y="4942114"/>
            <a:ext cx="852488" cy="201386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Montserrat Semi Bold" panose="00000700000000000000" pitchFamily="50" charset="0"/>
              </a:defRPr>
            </a:lvl1pPr>
          </a:lstStyle>
          <a:p>
            <a:fld id="{7A8E878C-092D-4275-AF38-F938F3C26FF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305593"/>
      </p:ext>
    </p:extLst>
  </p:cSld>
  <p:clrMapOvr>
    <a:masterClrMapping/>
  </p:clrMapOvr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CF7A5D-3C35-4436-8032-D2A5CBB6F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E5212142-7264-481A-9A88-9426FFC5E2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pt-B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8984702-1720-49D4-B9A8-4BB83CD837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CC65BA0-BBF0-4F20-BBD6-AEDFFE623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AB819-93A5-4D8B-9B9F-CDB6C47940D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EA46498-03BF-4F9B-A002-791D805F6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AF18C24-B1B8-482E-BCBF-13AA373B8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9495-24DB-4AA3-AE0B-30A41C695388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204816"/>
      </p:ext>
    </p:extLst>
  </p:cSld>
  <p:clrMapOvr>
    <a:masterClrMapping/>
  </p:clrMapOvr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17FDA53D-2A0E-4794-AE0C-7B649C556B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200135"/>
      </p:ext>
    </p:extLst>
  </p:cSld>
  <p:clrMapOvr>
    <a:masterClrMapping/>
  </p:clrMapOvr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6500371"/>
      </p:ext>
    </p:extLst>
  </p:cSld>
  <p:clrMapOvr>
    <a:masterClrMapping/>
  </p:clrMapOvr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1C8EC6-5215-4F09-B0F8-EE83993A2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41D411-FFBA-4AEE-9B49-6AACF162D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FDE1D84-1EFF-4E73-A7F8-C6C964229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AB819-93A5-4D8B-9B9F-CDB6C47940D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6CD888C-4A6C-4D11-A073-548A27065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575843F-10E2-4BB0-AC48-15445DA41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9495-24DB-4AA3-AE0B-30A41C695388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7BE25607-AB3B-41BE-8B9C-EDFF45A7232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97595"/>
      </p:ext>
    </p:extLst>
  </p:cSld>
  <p:clrMapOvr>
    <a:masterClrMapping/>
  </p:clrMapOvr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4C8607-FA4A-45A9-A020-049237AE4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0277D56-10A1-432E-9D17-AC09092C14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4C7584C-20E8-4420-99F8-7547B4816C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E424A57-2DE7-4A19-8B4E-75B84060B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AB819-93A5-4D8B-9B9F-CDB6C47940D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A6FF150-BAF9-47CE-9685-7B85F89C0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B8ACA8C-CA3E-48B0-ADD7-6770AC05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9495-24DB-4AA3-AE0B-30A41C695388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995284"/>
      </p:ext>
    </p:extLst>
  </p:cSld>
  <p:clrMapOvr>
    <a:masterClrMapping/>
  </p:clrMapOvr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xmlns="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8" name="CaixaDeTexto 7"/>
          <p:cNvSpPr txBox="1"/>
          <p:nvPr userDrawn="1"/>
        </p:nvSpPr>
        <p:spPr>
          <a:xfrm>
            <a:off x="2843719" y="1973908"/>
            <a:ext cx="3456698" cy="99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924" b="1" spc="82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r>
              <a:rPr lang="pt-BR" sz="2924" spc="82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  <a:endParaRPr lang="pt-BR" sz="2924" spc="82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9" name="Conector reto 8"/>
          <p:cNvCxnSpPr/>
          <p:nvPr userDrawn="1"/>
        </p:nvCxnSpPr>
        <p:spPr>
          <a:xfrm>
            <a:off x="2735557" y="1973907"/>
            <a:ext cx="0" cy="113777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>
            <a:extLst>
              <a:ext uri="{FF2B5EF4-FFF2-40B4-BE49-F238E27FC236}">
                <a16:creationId xmlns:a16="http://schemas.microsoft.com/office/drawing/2014/main" xmlns="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412997" y="1580888"/>
            <a:ext cx="2292067" cy="181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440008"/>
      </p:ext>
    </p:extLst>
  </p:cSld>
  <p:clrMapOvr>
    <a:masterClrMapping/>
  </p:clrMapOvr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m 10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40503"/>
      </p:ext>
    </p:extLst>
  </p:cSld>
  <p:clrMapOvr>
    <a:masterClrMapping/>
  </p:clrMapOvr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858C6846-2F3A-4313-A9EC-B5D9A95C1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AB819-93A5-4D8B-9B9F-CDB6C47940D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90254269-DF87-4AEA-833B-95F4C427B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808DCFE-AAFE-4814-8BBA-7A2B9772E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9495-24DB-4AA3-AE0B-30A41C695388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DABEE441-454A-4437-BDBC-FB42C1C6CEA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181432"/>
      </p:ext>
    </p:extLst>
  </p:cSld>
  <p:clrMapOvr>
    <a:masterClrMapping/>
  </p:clrMapOvr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04CE75-81FC-454B-A688-41D25E6C8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E36A099-4332-464E-9C8F-000EFDFB5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DDEA96E2-0657-4C3C-843D-578AD67FD7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B43EEB1-119A-462F-BAF1-AF22B3D54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AB819-93A5-4D8B-9B9F-CDB6C47940D5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7F83780-F4EF-499F-A9B0-15D0A8278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898F0DC-31B1-4C23-8018-FF999D157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9495-24DB-4AA3-AE0B-30A41C695388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693C9271-AD55-480F-8E63-7A04F62B638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201036"/>
      </p:ext>
    </p:extLst>
  </p:cSld>
  <p:clrMapOvr>
    <a:masterClrMapping/>
  </p:clrMapOvr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C2FD382A-4904-4668-8C2E-63F7F0FCB0B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060498"/>
      </p:ext>
    </p:extLst>
  </p:cSld>
  <p:clrMapOvr>
    <a:masterClrMapping/>
  </p:clrMapOvr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01FC-62C0-42A1-9CBC-9014A72305F9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39C42-C664-4C5A-8F64-BF1CC1D1333E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9">
            <a:extLst>
              <a:ext uri="{FF2B5EF4-FFF2-40B4-BE49-F238E27FC236}">
                <a16:creationId xmlns="" xmlns:a16="http://schemas.microsoft.com/office/drawing/2014/main" id="{862C16D4-A462-4E92-BCC3-2F0DE3E362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896653"/>
      </p:ext>
    </p:extLst>
  </p:cSld>
  <p:clrMapOvr>
    <a:masterClrMapping/>
  </p:clrMapOvr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862C16D4-A462-4E92-BCC3-2F0DE3E362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CaixaDeTexto 2"/>
          <p:cNvSpPr txBox="1"/>
          <p:nvPr userDrawn="1"/>
        </p:nvSpPr>
        <p:spPr>
          <a:xfrm>
            <a:off x="2843719" y="1973908"/>
            <a:ext cx="3456698" cy="99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924" b="1" spc="82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r>
              <a:rPr lang="pt-BR" sz="2924" spc="82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  <a:endParaRPr lang="pt-BR" sz="2924" spc="82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4" name="Conector reto 3"/>
          <p:cNvCxnSpPr/>
          <p:nvPr userDrawn="1"/>
        </p:nvCxnSpPr>
        <p:spPr>
          <a:xfrm>
            <a:off x="2735557" y="1973907"/>
            <a:ext cx="0" cy="113777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>
            <a:extLst>
              <a:ext uri="{FF2B5EF4-FFF2-40B4-BE49-F238E27FC236}">
                <a16:creationId xmlns:a16="http://schemas.microsoft.com/office/drawing/2014/main" xmlns="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412997" y="1580888"/>
            <a:ext cx="2292067" cy="181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892602"/>
      </p:ext>
    </p:extLst>
  </p:cSld>
  <p:clrMapOvr>
    <a:masterClrMapping/>
  </p:clrMapOvr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91261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>
            <a:extLst>
              <a:ext uri="{FF2B5EF4-FFF2-40B4-BE49-F238E27FC236}">
                <a16:creationId xmlns="" xmlns:a16="http://schemas.microsoft.com/office/drawing/2014/main" id="{EA50AD5F-C26C-4145-B6B8-D66655D65F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8621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m 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91580" y="0"/>
            <a:ext cx="913131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570941"/>
      </p:ext>
    </p:extLst>
  </p:cSld>
  <p:clrMapOvr>
    <a:masterClrMapping/>
  </p:clrMapOvr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4">
            <a:extLst>
              <a:ext uri="{FF2B5EF4-FFF2-40B4-BE49-F238E27FC236}">
                <a16:creationId xmlns:a16="http://schemas.microsoft.com/office/drawing/2014/main" xmlns="" id="{47A5A2A9-23B9-4184-B767-37CC3E4577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92"/>
            <a:ext cx="9142810" cy="5144692"/>
          </a:xfrm>
          <a:prstGeom prst="rect">
            <a:avLst/>
          </a:prstGeom>
        </p:spPr>
      </p:pic>
      <p:grpSp>
        <p:nvGrpSpPr>
          <p:cNvPr id="14" name="Agrupar 14">
            <a:extLst>
              <a:ext uri="{FF2B5EF4-FFF2-40B4-BE49-F238E27FC236}">
                <a16:creationId xmlns="" xmlns:a16="http://schemas.microsoft.com/office/drawing/2014/main" id="{DACEC83A-5512-4546-A341-2133D090F7C7}"/>
              </a:ext>
            </a:extLst>
          </p:cNvPr>
          <p:cNvGrpSpPr/>
          <p:nvPr userDrawn="1"/>
        </p:nvGrpSpPr>
        <p:grpSpPr>
          <a:xfrm>
            <a:off x="110223" y="105087"/>
            <a:ext cx="293904" cy="58067"/>
            <a:chOff x="5795604" y="118290"/>
            <a:chExt cx="391872" cy="77422"/>
          </a:xfrm>
          <a:solidFill>
            <a:srgbClr val="B90321"/>
          </a:solidFill>
        </p:grpSpPr>
        <p:sp>
          <p:nvSpPr>
            <p:cNvPr id="15" name="Shape 18">
              <a:extLst>
                <a:ext uri="{FF2B5EF4-FFF2-40B4-BE49-F238E27FC236}">
                  <a16:creationId xmlns="" xmlns:a16="http://schemas.microsoft.com/office/drawing/2014/main" id="{5ECE83BD-FAC9-43BB-938E-41067636FF4A}"/>
                </a:ext>
              </a:extLst>
            </p:cNvPr>
            <p:cNvSpPr/>
            <p:nvPr/>
          </p:nvSpPr>
          <p:spPr>
            <a:xfrm>
              <a:off x="579560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16" name="Shape 19">
              <a:extLst>
                <a:ext uri="{FF2B5EF4-FFF2-40B4-BE49-F238E27FC236}">
                  <a16:creationId xmlns="" xmlns:a16="http://schemas.microsoft.com/office/drawing/2014/main" id="{3A88D165-5F3E-497D-AC5F-5AD40B9B089A}"/>
                </a:ext>
              </a:extLst>
            </p:cNvPr>
            <p:cNvSpPr/>
            <p:nvPr/>
          </p:nvSpPr>
          <p:spPr>
            <a:xfrm>
              <a:off x="5952829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  <p:sp>
          <p:nvSpPr>
            <p:cNvPr id="17" name="Shape 20">
              <a:extLst>
                <a:ext uri="{FF2B5EF4-FFF2-40B4-BE49-F238E27FC236}">
                  <a16:creationId xmlns="" xmlns:a16="http://schemas.microsoft.com/office/drawing/2014/main" id="{71BDA3EB-82C2-46B2-A320-9CCACB2F3CC1}"/>
                </a:ext>
              </a:extLst>
            </p:cNvPr>
            <p:cNvSpPr/>
            <p:nvPr/>
          </p:nvSpPr>
          <p:spPr>
            <a:xfrm>
              <a:off x="6110054" y="118290"/>
              <a:ext cx="77422" cy="77422"/>
            </a:xfrm>
            <a:prstGeom prst="ellipse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71437" tIns="71437" rIns="71437" bIns="71437" numCol="1" anchor="ctr">
              <a:noAutofit/>
            </a:bodyPr>
            <a:lstStyle/>
            <a:p>
              <a:pPr>
                <a:defRPr sz="3200">
                  <a:solidFill>
                    <a:srgbClr val="FFFFFF"/>
                  </a:solidFill>
                </a:defRPr>
              </a:pPr>
              <a:endParaRPr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0" name="Agrupar 1">
            <a:extLst>
              <a:ext uri="{FF2B5EF4-FFF2-40B4-BE49-F238E27FC236}">
                <a16:creationId xmlns:a16="http://schemas.microsoft.com/office/drawing/2014/main" xmlns="" id="{01AC5282-E550-4A9D-950E-54987DB4F5E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418605" y="0"/>
            <a:ext cx="8265226" cy="7531558"/>
            <a:chOff x="3206314" y="2106962"/>
            <a:chExt cx="5168953" cy="4751038"/>
          </a:xfrm>
        </p:grpSpPr>
        <p:pic>
          <p:nvPicPr>
            <p:cNvPr id="11" name="Picture 2" descr="Resultado de imagem para holding tablet">
              <a:extLst>
                <a:ext uri="{FF2B5EF4-FFF2-40B4-BE49-F238E27FC236}">
                  <a16:creationId xmlns:a16="http://schemas.microsoft.com/office/drawing/2014/main" xmlns="" id="{4004F6AB-903F-49EB-BCE0-360B3E199D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6314" y="2106962"/>
              <a:ext cx="5168953" cy="4751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xmlns="" id="{EDB21C0B-1118-49E5-A5E4-2DC49C75C8C6}"/>
                </a:ext>
              </a:extLst>
            </p:cNvPr>
            <p:cNvSpPr/>
            <p:nvPr/>
          </p:nvSpPr>
          <p:spPr>
            <a:xfrm>
              <a:off x="4378808" y="2476501"/>
              <a:ext cx="3622191" cy="23876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900" dirty="0">
                  <a:solidFill>
                    <a:prstClr val="white"/>
                  </a:solidFill>
                </a:rPr>
                <a:t>IMAGEM</a:t>
              </a:r>
              <a:endParaRPr lang="pt-BR" sz="1350" dirty="0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88765150"/>
      </p:ext>
    </p:extLst>
  </p:cSld>
  <p:clrMapOvr>
    <a:masterClrMapping/>
  </p:clrMapOvr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9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>
            <a:extLst>
              <a:ext uri="{FF2B5EF4-FFF2-40B4-BE49-F238E27FC236}">
                <a16:creationId xmlns:a16="http://schemas.microsoft.com/office/drawing/2014/main" xmlns="" id="{E6ED09C9-2B66-444C-801A-3239CFC5D4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5190" cy="5142309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50958" y="2139803"/>
            <a:ext cx="3744416" cy="857250"/>
          </a:xfrm>
        </p:spPr>
        <p:txBody>
          <a:bodyPr>
            <a:noAutofit/>
          </a:bodyPr>
          <a:lstStyle>
            <a:lvl1pPr marL="0" indent="0" algn="l">
              <a:buFontTx/>
              <a:buNone/>
              <a:defRPr lang="pt-BR" sz="2999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pt-BR" dirty="0" smtClean="0"/>
              <a:t>Clique para editar</a:t>
            </a:r>
            <a:endParaRPr lang="pt-BR" dirty="0"/>
          </a:p>
        </p:txBody>
      </p:sp>
      <p:sp>
        <p:nvSpPr>
          <p:cNvPr id="4" name="CaixaDeTexto 3"/>
          <p:cNvSpPr txBox="1"/>
          <p:nvPr userDrawn="1"/>
        </p:nvSpPr>
        <p:spPr>
          <a:xfrm>
            <a:off x="250958" y="681977"/>
            <a:ext cx="4699133" cy="1200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599" b="1" dirty="0" smtClean="0">
                <a:solidFill>
                  <a:srgbClr val="C00000"/>
                </a:solidFill>
                <a:latin typeface="Century Gothic" pitchFamily="34" charset="0"/>
              </a:rPr>
              <a:t>Vamos testar nossos conhecimentos?</a:t>
            </a:r>
            <a:endParaRPr lang="pt-BR" sz="3599" b="1" dirty="0">
              <a:solidFill>
                <a:srgbClr val="C0000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8134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5190" cy="5142309"/>
          </a:xfrm>
          <a:prstGeom prst="rect">
            <a:avLst/>
          </a:prstGeom>
        </p:spPr>
      </p:pic>
      <p:sp>
        <p:nvSpPr>
          <p:cNvPr id="5" name="CaixaDeTexto 4"/>
          <p:cNvSpPr txBox="1"/>
          <p:nvPr userDrawn="1"/>
        </p:nvSpPr>
        <p:spPr>
          <a:xfrm>
            <a:off x="2843719" y="1973908"/>
            <a:ext cx="3456698" cy="99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924" b="1" spc="82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r>
              <a:rPr lang="pt-BR" sz="2924" spc="82" dirty="0" smtClean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  <a:endParaRPr lang="pt-BR" sz="2924" spc="82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cxnSp>
        <p:nvCxnSpPr>
          <p:cNvPr id="6" name="Conector reto 5"/>
          <p:cNvCxnSpPr/>
          <p:nvPr userDrawn="1"/>
        </p:nvCxnSpPr>
        <p:spPr>
          <a:xfrm>
            <a:off x="2735557" y="1973907"/>
            <a:ext cx="0" cy="113777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>
            <a:extLst>
              <a:ext uri="{FF2B5EF4-FFF2-40B4-BE49-F238E27FC236}">
                <a16:creationId xmlns="" xmlns:a16="http://schemas.microsoft.com/office/drawing/2014/main" id="{21E0D9A6-7B2D-4F4A-B7AE-B021A79F5D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167" b="67593" l="20833" r="48542">
                        <a14:foregroundMark x1="31823" y1="63241" x2="31823" y2="63241"/>
                        <a14:foregroundMark x1="35729" y1="62963" x2="35729" y2="62963"/>
                        <a14:foregroundMark x1="39583" y1="62778" x2="39583" y2="62778"/>
                        <a14:foregroundMark x1="43385" y1="63426" x2="43385" y2="63426"/>
                        <a14:foregroundMark x1="46823" y1="62963" x2="46823" y2="62963"/>
                        <a14:foregroundMark x1="38750" y1="62778" x2="38750" y2="62778"/>
                        <a14:foregroundMark x1="38854" y1="63796" x2="38854" y2="63796"/>
                        <a14:foregroundMark x1="41198" y1="47778" x2="41198" y2="47778"/>
                        <a14:foregroundMark x1="42344" y1="62963" x2="42344" y2="62963"/>
                        <a14:foregroundMark x1="27813" y1="47593" x2="27813" y2="47593"/>
                        <a14:foregroundMark x1="28698" y1="42870" x2="28698" y2="42870"/>
                        <a14:foregroundMark x1="28698" y1="42870" x2="28698" y2="42870"/>
                        <a14:foregroundMark x1="28698" y1="48241" x2="28698" y2="48241"/>
                        <a14:foregroundMark x1="28698" y1="51944" x2="28698" y2="51944"/>
                        <a14:foregroundMark x1="28490" y1="55370" x2="28490" y2="55370"/>
                        <a14:foregroundMark x1="26875" y1="56667" x2="26875" y2="56667"/>
                        <a14:foregroundMark x1="23073" y1="55648" x2="23073" y2="55648"/>
                        <a14:foregroundMark x1="22604" y1="52963" x2="22604" y2="52963"/>
                        <a14:foregroundMark x1="22604" y1="49630" x2="22604" y2="49630"/>
                        <a14:foregroundMark x1="22813" y1="47222" x2="22813" y2="47222"/>
                        <a14:foregroundMark x1="23542" y1="45556" x2="23542" y2="45556"/>
                        <a14:foregroundMark x1="24010" y1="44537" x2="24010" y2="44537"/>
                        <a14:foregroundMark x1="24688" y1="44352" x2="24688" y2="44352"/>
                        <a14:foregroundMark x1="26875" y1="44352" x2="26875" y2="44352"/>
                        <a14:foregroundMark x1="26979" y1="44352" x2="26979" y2="44352"/>
                        <a14:foregroundMark x1="40729" y1="46759" x2="40729" y2="46759"/>
                        <a14:foregroundMark x1="42083" y1="44167" x2="42083" y2="44167"/>
                        <a14:foregroundMark x1="43594" y1="43333" x2="43594" y2="43333"/>
                        <a14:foregroundMark x1="45573" y1="43333" x2="45573" y2="43333"/>
                        <a14:foregroundMark x1="40000" y1="50926" x2="40000" y2="50926"/>
                        <a14:foregroundMark x1="40365" y1="53333" x2="40365" y2="53333"/>
                        <a14:foregroundMark x1="31354" y1="63981" x2="31354" y2="63981"/>
                        <a14:foregroundMark x1="31146" y1="61574" x2="31146" y2="615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43" t="30000" r="51360" b="28039"/>
          <a:stretch/>
        </p:blipFill>
        <p:spPr>
          <a:xfrm>
            <a:off x="412997" y="1580888"/>
            <a:ext cx="2292067" cy="181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704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9678" y="17859"/>
            <a:ext cx="610396" cy="61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513012"/>
      </p:ext>
    </p:extLst>
  </p:cSld>
  <p:clrMapOvr>
    <a:masterClrMapping/>
  </p:clrMapOvr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xmlns="" id="{1920044B-408F-470D-976B-E50557CAEB0F}"/>
              </a:ext>
            </a:extLst>
          </p:cNvPr>
          <p:cNvSpPr txBox="1"/>
          <p:nvPr userDrawn="1"/>
        </p:nvSpPr>
        <p:spPr>
          <a:xfrm>
            <a:off x="912605" y="1804011"/>
            <a:ext cx="1486128" cy="334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16159"/>
            <a:r>
              <a:rPr lang="pt-BR" sz="1575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xmlns="" id="{287DA75F-C08A-44F8-929F-4CBD725B7437}"/>
              </a:ext>
            </a:extLst>
          </p:cNvPr>
          <p:cNvSpPr/>
          <p:nvPr userDrawn="1"/>
        </p:nvSpPr>
        <p:spPr>
          <a:xfrm>
            <a:off x="961920" y="2480309"/>
            <a:ext cx="1939984" cy="1000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816159">
              <a:lnSpc>
                <a:spcPct val="150000"/>
              </a:lnSpc>
            </a:pPr>
            <a:r>
              <a:rPr lang="id-ID" sz="787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xmlns="" id="{80942AF2-532B-4621-A1DA-614217187446}"/>
              </a:ext>
            </a:extLst>
          </p:cNvPr>
          <p:cNvCxnSpPr/>
          <p:nvPr userDrawn="1"/>
        </p:nvCxnSpPr>
        <p:spPr>
          <a:xfrm>
            <a:off x="1004394" y="2388345"/>
            <a:ext cx="586485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xmlns="" id="{4CF5A59F-5B8D-41A7-A971-94B34BE1239D}"/>
              </a:ext>
            </a:extLst>
          </p:cNvPr>
          <p:cNvSpPr txBox="1"/>
          <p:nvPr userDrawn="1"/>
        </p:nvSpPr>
        <p:spPr>
          <a:xfrm>
            <a:off x="926799" y="361156"/>
            <a:ext cx="3770009" cy="1041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16159">
              <a:lnSpc>
                <a:spcPts val="3674"/>
              </a:lnSpc>
            </a:pPr>
            <a:r>
              <a:rPr lang="pt-BR" sz="3374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xmlns="" id="{A7207A87-9C1F-4316-9635-CA6105694F47}"/>
              </a:ext>
            </a:extLst>
          </p:cNvPr>
          <p:cNvSpPr txBox="1"/>
          <p:nvPr userDrawn="1"/>
        </p:nvSpPr>
        <p:spPr>
          <a:xfrm>
            <a:off x="911204" y="1358844"/>
            <a:ext cx="4294578" cy="415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16159"/>
            <a:r>
              <a:rPr lang="pt-BR" sz="20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xmlns="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8192567" y="163318"/>
            <a:ext cx="884883" cy="644690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xmlns="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72511" cy="5155806"/>
          </a:xfrm>
          <a:prstGeom prst="rect">
            <a:avLst/>
          </a:prstGeom>
        </p:spPr>
      </p:pic>
      <p:sp>
        <p:nvSpPr>
          <p:cNvPr id="15" name="CaixaDeTexto 14"/>
          <p:cNvSpPr txBox="1"/>
          <p:nvPr userDrawn="1"/>
        </p:nvSpPr>
        <p:spPr>
          <a:xfrm>
            <a:off x="3492246" y="1973449"/>
            <a:ext cx="3457148" cy="991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3951"/>
            <a:r>
              <a:rPr lang="pt-BR" sz="2923" b="1" spc="82" dirty="0">
                <a:solidFill>
                  <a:prstClr val="white"/>
                </a:solidFill>
                <a:latin typeface="Century Gothic" panose="020B0502020202020204" pitchFamily="34" charset="0"/>
              </a:rPr>
              <a:t>TREINAMENTO</a:t>
            </a:r>
          </a:p>
          <a:p>
            <a:pPr defTabSz="913951"/>
            <a:r>
              <a:rPr lang="pt-BR" sz="2923" spc="82" dirty="0">
                <a:solidFill>
                  <a:prstClr val="white"/>
                </a:solidFill>
                <a:latin typeface="Century Gothic" panose="020B0502020202020204" pitchFamily="34" charset="0"/>
              </a:rPr>
              <a:t>INICIAL</a:t>
            </a:r>
          </a:p>
        </p:txBody>
      </p:sp>
      <p:cxnSp>
        <p:nvCxnSpPr>
          <p:cNvPr id="16" name="Conector reto 15"/>
          <p:cNvCxnSpPr/>
          <p:nvPr userDrawn="1"/>
        </p:nvCxnSpPr>
        <p:spPr>
          <a:xfrm>
            <a:off x="3384069" y="1973450"/>
            <a:ext cx="0" cy="113751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Imagem 2" descr="image003"/>
          <p:cNvPicPr>
            <a:picLocks noChangeAspect="1" noChangeArrowheads="1"/>
          </p:cNvPicPr>
          <p:nvPr userDrawn="1"/>
        </p:nvPicPr>
        <p:blipFill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23" y="1582622"/>
            <a:ext cx="3071658" cy="199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0434828"/>
      </p:ext>
    </p:extLst>
  </p:cSld>
  <p:clrMapOvr>
    <a:masterClrMapping/>
  </p:clrMapOvr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A">
            <a:extLst>
              <a:ext uri="{FF2B5EF4-FFF2-40B4-BE49-F238E27FC236}">
                <a16:creationId xmlns:a16="http://schemas.microsoft.com/office/drawing/2014/main" xmlns="" id="{1920044B-408F-470D-976B-E50557CAEB0F}"/>
              </a:ext>
            </a:extLst>
          </p:cNvPr>
          <p:cNvSpPr txBox="1"/>
          <p:nvPr userDrawn="1"/>
        </p:nvSpPr>
        <p:spPr>
          <a:xfrm>
            <a:off x="912605" y="1804011"/>
            <a:ext cx="1486128" cy="334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16159"/>
            <a:r>
              <a:rPr lang="pt-BR" sz="1575" cap="all" dirty="0">
                <a:solidFill>
                  <a:prstClr val="black"/>
                </a:solidFill>
                <a:latin typeface="Segoe UI Light" panose="020B05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Jan / 2019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xmlns="" id="{287DA75F-C08A-44F8-929F-4CBD725B7437}"/>
              </a:ext>
            </a:extLst>
          </p:cNvPr>
          <p:cNvSpPr/>
          <p:nvPr userDrawn="1"/>
        </p:nvSpPr>
        <p:spPr>
          <a:xfrm>
            <a:off x="961920" y="2480309"/>
            <a:ext cx="1939984" cy="1000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816159">
              <a:lnSpc>
                <a:spcPct val="150000"/>
              </a:lnSpc>
            </a:pPr>
            <a:r>
              <a:rPr lang="id-ID" sz="787" dirty="0">
                <a:solidFill>
                  <a:prstClr val="white"/>
                </a:solidFill>
                <a:ea typeface="Lato" panose="020F0502020204030203" pitchFamily="34" charset="0"/>
                <a:cs typeface="Arial" panose="020B0604020202020204" pitchFamily="34" charset="0"/>
              </a:rPr>
              <a:t>Lorem ipsum dolor sit amet, lacus nulla ac netus nibh aliquet, porttitor ligula justo libero vivamus porttitor dolor, conubia mollit. Sapien nam suspendisse, tincidunt eget</a:t>
            </a:r>
          </a:p>
        </p:txBody>
      </p: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xmlns="" id="{80942AF2-532B-4621-A1DA-614217187446}"/>
              </a:ext>
            </a:extLst>
          </p:cNvPr>
          <p:cNvCxnSpPr/>
          <p:nvPr userDrawn="1"/>
        </p:nvCxnSpPr>
        <p:spPr>
          <a:xfrm>
            <a:off x="1004394" y="2388345"/>
            <a:ext cx="586485" cy="0"/>
          </a:xfrm>
          <a:prstGeom prst="line">
            <a:avLst/>
          </a:prstGeom>
          <a:ln w="38100" cap="rnd">
            <a:solidFill>
              <a:schemeClr val="bg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ÍTULO 01">
            <a:extLst>
              <a:ext uri="{FF2B5EF4-FFF2-40B4-BE49-F238E27FC236}">
                <a16:creationId xmlns:a16="http://schemas.microsoft.com/office/drawing/2014/main" xmlns="" id="{4CF5A59F-5B8D-41A7-A971-94B34BE1239D}"/>
              </a:ext>
            </a:extLst>
          </p:cNvPr>
          <p:cNvSpPr txBox="1"/>
          <p:nvPr userDrawn="1"/>
        </p:nvSpPr>
        <p:spPr>
          <a:xfrm>
            <a:off x="926799" y="361156"/>
            <a:ext cx="3770009" cy="1041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16159">
              <a:lnSpc>
                <a:spcPts val="3674"/>
              </a:lnSpc>
            </a:pPr>
            <a:r>
              <a:rPr lang="pt-BR" sz="3374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Título da Apresentação</a:t>
            </a:r>
          </a:p>
        </p:txBody>
      </p:sp>
      <p:sp>
        <p:nvSpPr>
          <p:cNvPr id="12" name="PESSOA">
            <a:extLst>
              <a:ext uri="{FF2B5EF4-FFF2-40B4-BE49-F238E27FC236}">
                <a16:creationId xmlns:a16="http://schemas.microsoft.com/office/drawing/2014/main" xmlns="" id="{A7207A87-9C1F-4316-9635-CA6105694F47}"/>
              </a:ext>
            </a:extLst>
          </p:cNvPr>
          <p:cNvSpPr txBox="1"/>
          <p:nvPr userDrawn="1"/>
        </p:nvSpPr>
        <p:spPr>
          <a:xfrm>
            <a:off x="911204" y="1358844"/>
            <a:ext cx="4294578" cy="415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16159"/>
            <a:r>
              <a:rPr lang="pt-BR" sz="2099" dirty="0">
                <a:solidFill>
                  <a:prstClr val="white"/>
                </a:solidFill>
                <a:ea typeface="Segoe UI Black" panose="020B0A02040204020203" pitchFamily="34" charset="0"/>
                <a:cs typeface="Segoe UI Black" panose="020B0A02040204020203" pitchFamily="34" charset="0"/>
              </a:rPr>
              <a:t>Subtítulo da Apresentação</a:t>
            </a:r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xmlns="" id="{1FA4565E-B77A-48F4-865B-C269A2575A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50"/>
          <a:stretch/>
        </p:blipFill>
        <p:spPr>
          <a:xfrm>
            <a:off x="8192567" y="163318"/>
            <a:ext cx="884883" cy="644690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xmlns="" id="{ECAA7799-011A-4F13-9CDB-A147328CEA7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72511" cy="515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775160"/>
      </p:ext>
    </p:extLst>
  </p:cSld>
  <p:clrMapOvr>
    <a:masterClrMapping/>
  </p:clrMapOvr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 userDrawn="1"/>
        </p:nvPicPr>
        <p:blipFill rotWithShape="1">
          <a:blip r:embed="rId2"/>
          <a:srcRect l="44424" t="45200"/>
          <a:stretch/>
        </p:blipFill>
        <p:spPr>
          <a:xfrm>
            <a:off x="-36579" y="0"/>
            <a:ext cx="5253424" cy="5271425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 userDrawn="1"/>
        </p:nvSpPr>
        <p:spPr>
          <a:xfrm>
            <a:off x="268606" y="1411067"/>
            <a:ext cx="3770009" cy="998703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816159"/>
            <a:r>
              <a:rPr lang="pt-BR" sz="4949" dirty="0">
                <a:solidFill>
                  <a:prstClr val="white"/>
                </a:solidFill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 userDrawn="1"/>
        </p:nvSpPr>
        <p:spPr>
          <a:xfrm>
            <a:off x="2249440" y="1823431"/>
            <a:ext cx="3770009" cy="998703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pPr defTabSz="816159"/>
            <a:r>
              <a:rPr lang="pt-BR" sz="4949" dirty="0">
                <a:solidFill>
                  <a:srgbClr val="FFC000"/>
                </a:solidFill>
              </a:rPr>
              <a:t>TUDO?</a:t>
            </a:r>
          </a:p>
        </p:txBody>
      </p:sp>
      <p:sp>
        <p:nvSpPr>
          <p:cNvPr id="5" name="CaixaDeTexto 4"/>
          <p:cNvSpPr txBox="1"/>
          <p:nvPr userDrawn="1"/>
        </p:nvSpPr>
        <p:spPr>
          <a:xfrm>
            <a:off x="4398555" y="2602885"/>
            <a:ext cx="4745445" cy="2123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16159"/>
            <a:r>
              <a:rPr lang="pt-BR" sz="3299" dirty="0">
                <a:solidFill>
                  <a:prstClr val="black"/>
                </a:solidFill>
                <a:latin typeface="Century Gothic" panose="020B0502020202020204" pitchFamily="34" charset="0"/>
              </a:rPr>
              <a:t>Para saber tudo esclareça as dúvidas com a </a:t>
            </a:r>
            <a:r>
              <a:rPr lang="pt-BR" sz="3299" dirty="0">
                <a:solidFill>
                  <a:srgbClr val="C00000"/>
                </a:solidFill>
                <a:latin typeface="Century Gothic" panose="020B0502020202020204" pitchFamily="34" charset="0"/>
              </a:rPr>
              <a:t>INTRANET</a:t>
            </a:r>
            <a:r>
              <a:rPr lang="pt-BR" sz="3299" dirty="0">
                <a:solidFill>
                  <a:prstClr val="black"/>
                </a:solidFill>
                <a:latin typeface="Century Gothic" panose="020B0502020202020204" pitchFamily="34" charset="0"/>
              </a:rPr>
              <a:t> e seu </a:t>
            </a:r>
            <a:r>
              <a:rPr lang="pt-BR" sz="3299" dirty="0">
                <a:solidFill>
                  <a:srgbClr val="C00000"/>
                </a:solidFill>
                <a:latin typeface="Century Gothic" panose="020B0502020202020204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1372538737"/>
      </p:ext>
    </p:extLst>
  </p:cSld>
  <p:clrMapOvr>
    <a:masterClrMapping/>
  </p:clrMapOvr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 - Horizontal cop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vre: Forma 1">
            <a:extLst>
              <a:ext uri="{FF2B5EF4-FFF2-40B4-BE49-F238E27FC236}">
                <a16:creationId xmlns:a16="http://schemas.microsoft.com/office/drawing/2014/main" xmlns="" id="{998D7FBF-A598-4822-A199-9E537EE4A074}"/>
              </a:ext>
            </a:extLst>
          </p:cNvPr>
          <p:cNvSpPr>
            <a:spLocks/>
          </p:cNvSpPr>
          <p:nvPr userDrawn="1"/>
        </p:nvSpPr>
        <p:spPr bwMode="auto">
          <a:xfrm flipV="1">
            <a:off x="-670" y="1962656"/>
            <a:ext cx="9144671" cy="3180844"/>
          </a:xfrm>
          <a:custGeom>
            <a:avLst/>
            <a:gdLst>
              <a:gd name="connsiteX0" fmla="*/ 2332737 w 12192894"/>
              <a:gd name="connsiteY0" fmla="*/ 4232586 h 4233188"/>
              <a:gd name="connsiteX1" fmla="*/ 9178846 w 12192894"/>
              <a:gd name="connsiteY1" fmla="*/ 3182072 h 4233188"/>
              <a:gd name="connsiteX2" fmla="*/ 12189653 w 12192894"/>
              <a:gd name="connsiteY2" fmla="*/ 3459241 h 4233188"/>
              <a:gd name="connsiteX3" fmla="*/ 12186814 w 12192894"/>
              <a:gd name="connsiteY3" fmla="*/ 277918 h 4233188"/>
              <a:gd name="connsiteX4" fmla="*/ 12185829 w 12192894"/>
              <a:gd name="connsiteY4" fmla="*/ 0 h 4233188"/>
              <a:gd name="connsiteX5" fmla="*/ 0 w 12192894"/>
              <a:gd name="connsiteY5" fmla="*/ 0 h 4233188"/>
              <a:gd name="connsiteX6" fmla="*/ 0 w 12192894"/>
              <a:gd name="connsiteY6" fmla="*/ 4092296 h 4233188"/>
              <a:gd name="connsiteX7" fmla="*/ 2332737 w 12192894"/>
              <a:gd name="connsiteY7" fmla="*/ 4232586 h 4233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894" h="4233188">
                <a:moveTo>
                  <a:pt x="2332737" y="4232586"/>
                </a:moveTo>
                <a:cubicBezTo>
                  <a:pt x="5448025" y="4206064"/>
                  <a:pt x="7512011" y="3312011"/>
                  <a:pt x="9178846" y="3182072"/>
                </a:cubicBezTo>
                <a:cubicBezTo>
                  <a:pt x="10422655" y="3085110"/>
                  <a:pt x="11278985" y="3238844"/>
                  <a:pt x="12189653" y="3459241"/>
                </a:cubicBezTo>
                <a:cubicBezTo>
                  <a:pt x="12196227" y="2402828"/>
                  <a:pt x="12191521" y="1340373"/>
                  <a:pt x="12186814" y="277918"/>
                </a:cubicBezTo>
                <a:lnTo>
                  <a:pt x="12185829" y="0"/>
                </a:lnTo>
                <a:lnTo>
                  <a:pt x="0" y="0"/>
                </a:lnTo>
                <a:lnTo>
                  <a:pt x="0" y="4092296"/>
                </a:lnTo>
                <a:cubicBezTo>
                  <a:pt x="838925" y="4198627"/>
                  <a:pt x="1613824" y="4238706"/>
                  <a:pt x="2332737" y="4232586"/>
                </a:cubicBezTo>
                <a:close/>
              </a:path>
            </a:pathLst>
          </a:custGeom>
          <a:solidFill>
            <a:srgbClr val="E23236"/>
          </a:solidFill>
          <a:ln>
            <a:noFill/>
          </a:ln>
        </p:spPr>
        <p:txBody>
          <a:bodyPr vert="horz" wrap="square" lIns="68555" tIns="34278" rIns="68555" bIns="34278" numCol="1" anchor="t" anchorCtr="0" compatLnSpc="1">
            <a:prstTxWarp prst="textNoShape">
              <a:avLst/>
            </a:prstTxWarp>
            <a:noAutofit/>
          </a:bodyPr>
          <a:lstStyle/>
          <a:p>
            <a:pPr defTabSz="685549"/>
            <a:endParaRPr lang="pt-BR" sz="1350" dirty="0">
              <a:solidFill>
                <a:prstClr val="black"/>
              </a:solidFill>
            </a:endParaRPr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xmlns="" id="{A9EB4AA2-30B6-4AE3-B02A-40D1C27D389F}"/>
              </a:ext>
            </a:extLst>
          </p:cNvPr>
          <p:cNvSpPr/>
          <p:nvPr userDrawn="1"/>
        </p:nvSpPr>
        <p:spPr>
          <a:xfrm>
            <a:off x="1" y="1976359"/>
            <a:ext cx="5336228" cy="3161189"/>
          </a:xfrm>
          <a:custGeom>
            <a:avLst/>
            <a:gdLst>
              <a:gd name="connsiteX0" fmla="*/ 4122630 w 7114971"/>
              <a:gd name="connsiteY0" fmla="*/ 2720370 h 4214919"/>
              <a:gd name="connsiteX1" fmla="*/ 7034155 w 7114971"/>
              <a:gd name="connsiteY1" fmla="*/ 2722503 h 4214919"/>
              <a:gd name="connsiteX2" fmla="*/ 7114971 w 7114971"/>
              <a:gd name="connsiteY2" fmla="*/ 2728903 h 4214919"/>
              <a:gd name="connsiteX3" fmla="*/ 7114971 w 7114971"/>
              <a:gd name="connsiteY3" fmla="*/ 3861569 h 4214919"/>
              <a:gd name="connsiteX4" fmla="*/ 4041813 w 7114971"/>
              <a:gd name="connsiteY4" fmla="*/ 3861569 h 4214919"/>
              <a:gd name="connsiteX5" fmla="*/ 4035433 w 7114971"/>
              <a:gd name="connsiteY5" fmla="*/ 3778379 h 4214919"/>
              <a:gd name="connsiteX6" fmla="*/ 4033306 w 7114971"/>
              <a:gd name="connsiteY6" fmla="*/ 2812093 h 4214919"/>
              <a:gd name="connsiteX7" fmla="*/ 4122630 w 7114971"/>
              <a:gd name="connsiteY7" fmla="*/ 2720370 h 4214919"/>
              <a:gd name="connsiteX8" fmla="*/ 718131 w 7114971"/>
              <a:gd name="connsiteY8" fmla="*/ 1396274 h 4214919"/>
              <a:gd name="connsiteX9" fmla="*/ 3201415 w 7114971"/>
              <a:gd name="connsiteY9" fmla="*/ 3879558 h 4214919"/>
              <a:gd name="connsiteX10" fmla="*/ 3188594 w 7114971"/>
              <a:gd name="connsiteY10" fmla="*/ 4133460 h 4214919"/>
              <a:gd name="connsiteX11" fmla="*/ 3176163 w 7114971"/>
              <a:gd name="connsiteY11" fmla="*/ 4214919 h 4214919"/>
              <a:gd name="connsiteX12" fmla="*/ 1908123 w 7114971"/>
              <a:gd name="connsiteY12" fmla="*/ 4214919 h 4214919"/>
              <a:gd name="connsiteX13" fmla="*/ 1934548 w 7114971"/>
              <a:gd name="connsiteY13" fmla="*/ 4129793 h 4214919"/>
              <a:gd name="connsiteX14" fmla="*/ 1959773 w 7114971"/>
              <a:gd name="connsiteY14" fmla="*/ 3879558 h 4214919"/>
              <a:gd name="connsiteX15" fmla="*/ 718131 w 7114971"/>
              <a:gd name="connsiteY15" fmla="*/ 2637916 h 4214919"/>
              <a:gd name="connsiteX16" fmla="*/ 23918 w 7114971"/>
              <a:gd name="connsiteY16" fmla="*/ 2849970 h 4214919"/>
              <a:gd name="connsiteX17" fmla="*/ 0 w 7114971"/>
              <a:gd name="connsiteY17" fmla="*/ 2869704 h 4214919"/>
              <a:gd name="connsiteX18" fmla="*/ 0 w 7114971"/>
              <a:gd name="connsiteY18" fmla="*/ 1502692 h 4214919"/>
              <a:gd name="connsiteX19" fmla="*/ 217663 w 7114971"/>
              <a:gd name="connsiteY19" fmla="*/ 1446726 h 4214919"/>
              <a:gd name="connsiteX20" fmla="*/ 718131 w 7114971"/>
              <a:gd name="connsiteY20" fmla="*/ 1396274 h 4214919"/>
              <a:gd name="connsiteX21" fmla="*/ 3459844 w 7114971"/>
              <a:gd name="connsiteY21" fmla="*/ 30471 h 4214919"/>
              <a:gd name="connsiteX22" fmla="*/ 3977625 w 7114971"/>
              <a:gd name="connsiteY22" fmla="*/ 77994 h 4214919"/>
              <a:gd name="connsiteX23" fmla="*/ 4481411 w 7114971"/>
              <a:gd name="connsiteY23" fmla="*/ 139392 h 4214919"/>
              <a:gd name="connsiteX24" fmla="*/ 4897368 w 7114971"/>
              <a:gd name="connsiteY24" fmla="*/ 201548 h 4214919"/>
              <a:gd name="connsiteX25" fmla="*/ 3484663 w 7114971"/>
              <a:gd name="connsiteY25" fmla="*/ 1615502 h 4214919"/>
              <a:gd name="connsiteX26" fmla="*/ 3293216 w 7114971"/>
              <a:gd name="connsiteY26" fmla="*/ 1412832 h 4214919"/>
              <a:gd name="connsiteX27" fmla="*/ 2750783 w 7114971"/>
              <a:gd name="connsiteY27" fmla="*/ 879488 h 4214919"/>
              <a:gd name="connsiteX28" fmla="*/ 2748655 w 7114971"/>
              <a:gd name="connsiteY28" fmla="*/ 738686 h 4214919"/>
              <a:gd name="connsiteX29" fmla="*/ 1460264 w 7114971"/>
              <a:gd name="connsiteY29" fmla="*/ 0 h 4214919"/>
              <a:gd name="connsiteX30" fmla="*/ 1460264 w 7114971"/>
              <a:gd name="connsiteY30" fmla="*/ 457207 h 4214919"/>
              <a:gd name="connsiteX31" fmla="*/ 336162 w 7114971"/>
              <a:gd name="connsiteY31" fmla="*/ 457207 h 4214919"/>
              <a:gd name="connsiteX32" fmla="*/ 336162 w 7114971"/>
              <a:gd name="connsiteY32" fmla="*/ 85692 h 4214919"/>
              <a:gd name="connsiteX33" fmla="*/ 616421 w 7114971"/>
              <a:gd name="connsiteY33" fmla="*/ 54984 h 4214919"/>
              <a:gd name="connsiteX34" fmla="*/ 1210479 w 7114971"/>
              <a:gd name="connsiteY34" fmla="*/ 10309 h 4214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14971" h="4214919">
                <a:moveTo>
                  <a:pt x="4122630" y="2720370"/>
                </a:moveTo>
                <a:cubicBezTo>
                  <a:pt x="5092429" y="2722503"/>
                  <a:pt x="6062228" y="2722503"/>
                  <a:pt x="7034155" y="2722503"/>
                </a:cubicBezTo>
                <a:cubicBezTo>
                  <a:pt x="7059676" y="2722503"/>
                  <a:pt x="7085197" y="2726769"/>
                  <a:pt x="7114971" y="2728903"/>
                </a:cubicBezTo>
                <a:cubicBezTo>
                  <a:pt x="7114971" y="3108591"/>
                  <a:pt x="7114971" y="3481881"/>
                  <a:pt x="7114971" y="3861569"/>
                </a:cubicBezTo>
                <a:cubicBezTo>
                  <a:pt x="6089876" y="3861569"/>
                  <a:pt x="5066908" y="3861569"/>
                  <a:pt x="4041813" y="3861569"/>
                </a:cubicBezTo>
                <a:cubicBezTo>
                  <a:pt x="4039686" y="3831706"/>
                  <a:pt x="4035433" y="3806109"/>
                  <a:pt x="4035433" y="3778379"/>
                </a:cubicBezTo>
                <a:cubicBezTo>
                  <a:pt x="4035433" y="3456284"/>
                  <a:pt x="4035433" y="3134188"/>
                  <a:pt x="4033306" y="2812093"/>
                </a:cubicBezTo>
                <a:cubicBezTo>
                  <a:pt x="4033306" y="2743834"/>
                  <a:pt x="4052447" y="2720370"/>
                  <a:pt x="4122630" y="2720370"/>
                </a:cubicBezTo>
                <a:close/>
                <a:moveTo>
                  <a:pt x="718131" y="1396274"/>
                </a:moveTo>
                <a:cubicBezTo>
                  <a:pt x="2089612" y="1396274"/>
                  <a:pt x="3201415" y="2508078"/>
                  <a:pt x="3201415" y="3879558"/>
                </a:cubicBezTo>
                <a:cubicBezTo>
                  <a:pt x="3201415" y="3965276"/>
                  <a:pt x="3197073" y="4049979"/>
                  <a:pt x="3188594" y="4133460"/>
                </a:cubicBezTo>
                <a:lnTo>
                  <a:pt x="3176163" y="4214919"/>
                </a:lnTo>
                <a:lnTo>
                  <a:pt x="1908123" y="4214919"/>
                </a:lnTo>
                <a:lnTo>
                  <a:pt x="1934548" y="4129793"/>
                </a:lnTo>
                <a:cubicBezTo>
                  <a:pt x="1951087" y="4048965"/>
                  <a:pt x="1959773" y="3965276"/>
                  <a:pt x="1959773" y="3879558"/>
                </a:cubicBezTo>
                <a:cubicBezTo>
                  <a:pt x="1959773" y="3193818"/>
                  <a:pt x="1403871" y="2637916"/>
                  <a:pt x="718131" y="2637916"/>
                </a:cubicBezTo>
                <a:cubicBezTo>
                  <a:pt x="460979" y="2637916"/>
                  <a:pt x="222085" y="2716090"/>
                  <a:pt x="23918" y="2849970"/>
                </a:cubicBezTo>
                <a:lnTo>
                  <a:pt x="0" y="2869704"/>
                </a:lnTo>
                <a:lnTo>
                  <a:pt x="0" y="1502692"/>
                </a:lnTo>
                <a:lnTo>
                  <a:pt x="217663" y="1446726"/>
                </a:lnTo>
                <a:cubicBezTo>
                  <a:pt x="379318" y="1413647"/>
                  <a:pt x="546697" y="1396274"/>
                  <a:pt x="718131" y="1396274"/>
                </a:cubicBezTo>
                <a:close/>
                <a:moveTo>
                  <a:pt x="3459844" y="30471"/>
                </a:moveTo>
                <a:lnTo>
                  <a:pt x="3977625" y="77994"/>
                </a:lnTo>
                <a:cubicBezTo>
                  <a:pt x="4149128" y="96399"/>
                  <a:pt x="4317004" y="116998"/>
                  <a:pt x="4481411" y="139392"/>
                </a:cubicBezTo>
                <a:lnTo>
                  <a:pt x="4897368" y="201548"/>
                </a:lnTo>
                <a:lnTo>
                  <a:pt x="3484663" y="1615502"/>
                </a:lnTo>
                <a:cubicBezTo>
                  <a:pt x="3422974" y="1549368"/>
                  <a:pt x="3359159" y="1478966"/>
                  <a:pt x="3293216" y="1412832"/>
                </a:cubicBezTo>
                <a:cubicBezTo>
                  <a:pt x="3114532" y="1233628"/>
                  <a:pt x="2933721" y="1054425"/>
                  <a:pt x="2750783" y="879488"/>
                </a:cubicBezTo>
                <a:cubicBezTo>
                  <a:pt x="2695476" y="826154"/>
                  <a:pt x="2691221" y="794153"/>
                  <a:pt x="2748655" y="738686"/>
                </a:cubicBezTo>
                <a:close/>
                <a:moveTo>
                  <a:pt x="1460264" y="0"/>
                </a:moveTo>
                <a:lnTo>
                  <a:pt x="1460264" y="457207"/>
                </a:lnTo>
                <a:cubicBezTo>
                  <a:pt x="1079177" y="457207"/>
                  <a:pt x="710863" y="457207"/>
                  <a:pt x="336162" y="457207"/>
                </a:cubicBezTo>
                <a:lnTo>
                  <a:pt x="336162" y="85692"/>
                </a:lnTo>
                <a:lnTo>
                  <a:pt x="616421" y="54984"/>
                </a:lnTo>
                <a:cubicBezTo>
                  <a:pt x="818274" y="36369"/>
                  <a:pt x="1016252" y="21582"/>
                  <a:pt x="1210479" y="10309"/>
                </a:cubicBezTo>
                <a:close/>
              </a:path>
            </a:pathLst>
          </a:custGeom>
          <a:solidFill>
            <a:srgbClr val="960000">
              <a:alpha val="14000"/>
            </a:srgbClr>
          </a:solidFill>
          <a:ln>
            <a:noFill/>
          </a:ln>
        </p:spPr>
        <p:txBody>
          <a:bodyPr vert="horz" wrap="square" lIns="68555" tIns="34278" rIns="68555" bIns="34278" numCol="1" anchor="t" anchorCtr="0" compatLnSpc="1">
            <a:prstTxWarp prst="textNoShape">
              <a:avLst/>
            </a:prstTxWarp>
            <a:noAutofit/>
          </a:bodyPr>
          <a:lstStyle/>
          <a:p>
            <a:pPr defTabSz="685549"/>
            <a:endParaRPr lang="pt-BR" sz="1350">
              <a:solidFill>
                <a:prstClr val="black"/>
              </a:solidFill>
            </a:endParaRPr>
          </a:p>
        </p:txBody>
      </p:sp>
      <p:sp>
        <p:nvSpPr>
          <p:cNvPr id="9" name="Título 1">
            <a:extLst>
              <a:ext uri="{FF2B5EF4-FFF2-40B4-BE49-F238E27FC236}">
                <a16:creationId xmlns:a16="http://schemas.microsoft.com/office/drawing/2014/main" xmlns="" id="{9B8CA6E1-3985-4C44-BA8A-BF13CA77AB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14500" y="397069"/>
            <a:ext cx="5715000" cy="308372"/>
          </a:xfrm>
          <a:prstGeom prst="rect">
            <a:avLst/>
          </a:prstGeom>
        </p:spPr>
        <p:txBody>
          <a:bodyPr anchor="b"/>
          <a:lstStyle>
            <a:lvl1pPr marL="0" algn="ctr" defTabSz="685549" rtl="0" eaLnBrk="1" latinLnBrk="0" hangingPunct="1">
              <a:defRPr lang="pt-BR" sz="2399" kern="1200" spc="150" baseline="0" dirty="0">
                <a:solidFill>
                  <a:srgbClr val="E23236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r>
              <a:rPr lang="pt-BR" dirty="0"/>
              <a:t>TÍTULO</a:t>
            </a:r>
          </a:p>
        </p:txBody>
      </p:sp>
      <p:sp>
        <p:nvSpPr>
          <p:cNvPr id="15" name="Espaço Reservado para Texto 5">
            <a:extLst>
              <a:ext uri="{FF2B5EF4-FFF2-40B4-BE49-F238E27FC236}">
                <a16:creationId xmlns:a16="http://schemas.microsoft.com/office/drawing/2014/main" xmlns="" id="{7C90D26D-F1FD-4E51-A681-95EBFB6CF2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714500" y="729619"/>
            <a:ext cx="5715000" cy="30837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spc="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pt-BR" dirty="0"/>
              <a:t>COM DESTAQUE ESPECIAL</a:t>
            </a:r>
          </a:p>
        </p:txBody>
      </p:sp>
    </p:spTree>
    <p:extLst>
      <p:ext uri="{BB962C8B-B14F-4D97-AF65-F5344CB8AC3E}">
        <p14:creationId xmlns:p14="http://schemas.microsoft.com/office/powerpoint/2010/main" val="4104459406"/>
      </p:ext>
    </p:extLst>
  </p:cSld>
  <p:clrMapOvr>
    <a:masterClrMapping/>
  </p:clrMapOvr>
  <p:transition spd="med"/>
</p:sldLayout>
</file>

<file path=ppt/slideLayouts/slideLayout40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ina de tex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9629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31.xml"/><Relationship Id="rId21" Type="http://schemas.openxmlformats.org/officeDocument/2006/relationships/slideLayout" Target="../slideLayouts/slideLayout26.xml"/><Relationship Id="rId34" Type="http://schemas.openxmlformats.org/officeDocument/2006/relationships/slideLayout" Target="../slideLayouts/slideLayout39.xml"/><Relationship Id="rId42" Type="http://schemas.openxmlformats.org/officeDocument/2006/relationships/slideLayout" Target="../slideLayouts/slideLayout47.xml"/><Relationship Id="rId47" Type="http://schemas.openxmlformats.org/officeDocument/2006/relationships/slideLayout" Target="../slideLayouts/slideLayout52.xml"/><Relationship Id="rId50" Type="http://schemas.openxmlformats.org/officeDocument/2006/relationships/slideLayout" Target="../slideLayouts/slideLayout55.xml"/><Relationship Id="rId55" Type="http://schemas.openxmlformats.org/officeDocument/2006/relationships/slideLayout" Target="../slideLayouts/slideLayout60.xml"/><Relationship Id="rId63" Type="http://schemas.openxmlformats.org/officeDocument/2006/relationships/slideLayout" Target="../slideLayouts/slideLayout68.xml"/><Relationship Id="rId68" Type="http://schemas.openxmlformats.org/officeDocument/2006/relationships/slideLayout" Target="../slideLayouts/slideLayout73.xml"/><Relationship Id="rId76" Type="http://schemas.openxmlformats.org/officeDocument/2006/relationships/slideLayout" Target="../slideLayouts/slideLayout81.xml"/><Relationship Id="rId84" Type="http://schemas.openxmlformats.org/officeDocument/2006/relationships/slideLayout" Target="../slideLayouts/slideLayout89.xml"/><Relationship Id="rId89" Type="http://schemas.openxmlformats.org/officeDocument/2006/relationships/slideLayout" Target="../slideLayouts/slideLayout94.xml"/><Relationship Id="rId97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2.xml"/><Relationship Id="rId71" Type="http://schemas.openxmlformats.org/officeDocument/2006/relationships/slideLayout" Target="../slideLayouts/slideLayout76.xml"/><Relationship Id="rId92" Type="http://schemas.openxmlformats.org/officeDocument/2006/relationships/slideLayout" Target="../slideLayouts/slideLayout97.xml"/><Relationship Id="rId2" Type="http://schemas.openxmlformats.org/officeDocument/2006/relationships/slideLayout" Target="../slideLayouts/slideLayout7.xml"/><Relationship Id="rId16" Type="http://schemas.openxmlformats.org/officeDocument/2006/relationships/slideLayout" Target="../slideLayouts/slideLayout21.xml"/><Relationship Id="rId29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16.xml"/><Relationship Id="rId24" Type="http://schemas.openxmlformats.org/officeDocument/2006/relationships/slideLayout" Target="../slideLayouts/slideLayout29.xml"/><Relationship Id="rId32" Type="http://schemas.openxmlformats.org/officeDocument/2006/relationships/slideLayout" Target="../slideLayouts/slideLayout37.xml"/><Relationship Id="rId37" Type="http://schemas.openxmlformats.org/officeDocument/2006/relationships/slideLayout" Target="../slideLayouts/slideLayout42.xml"/><Relationship Id="rId40" Type="http://schemas.openxmlformats.org/officeDocument/2006/relationships/slideLayout" Target="../slideLayouts/slideLayout45.xml"/><Relationship Id="rId45" Type="http://schemas.openxmlformats.org/officeDocument/2006/relationships/slideLayout" Target="../slideLayouts/slideLayout50.xml"/><Relationship Id="rId53" Type="http://schemas.openxmlformats.org/officeDocument/2006/relationships/slideLayout" Target="../slideLayouts/slideLayout58.xml"/><Relationship Id="rId58" Type="http://schemas.openxmlformats.org/officeDocument/2006/relationships/slideLayout" Target="../slideLayouts/slideLayout63.xml"/><Relationship Id="rId66" Type="http://schemas.openxmlformats.org/officeDocument/2006/relationships/slideLayout" Target="../slideLayouts/slideLayout71.xml"/><Relationship Id="rId74" Type="http://schemas.openxmlformats.org/officeDocument/2006/relationships/slideLayout" Target="../slideLayouts/slideLayout79.xml"/><Relationship Id="rId79" Type="http://schemas.openxmlformats.org/officeDocument/2006/relationships/slideLayout" Target="../slideLayouts/slideLayout84.xml"/><Relationship Id="rId87" Type="http://schemas.openxmlformats.org/officeDocument/2006/relationships/slideLayout" Target="../slideLayouts/slideLayout92.xml"/><Relationship Id="rId5" Type="http://schemas.openxmlformats.org/officeDocument/2006/relationships/slideLayout" Target="../slideLayouts/slideLayout10.xml"/><Relationship Id="rId61" Type="http://schemas.openxmlformats.org/officeDocument/2006/relationships/slideLayout" Target="../slideLayouts/slideLayout66.xml"/><Relationship Id="rId82" Type="http://schemas.openxmlformats.org/officeDocument/2006/relationships/slideLayout" Target="../slideLayouts/slideLayout87.xml"/><Relationship Id="rId90" Type="http://schemas.openxmlformats.org/officeDocument/2006/relationships/slideLayout" Target="../slideLayouts/slideLayout95.xml"/><Relationship Id="rId95" Type="http://schemas.openxmlformats.org/officeDocument/2006/relationships/slideLayout" Target="../slideLayouts/slideLayout100.xml"/><Relationship Id="rId1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19.xml"/><Relationship Id="rId22" Type="http://schemas.openxmlformats.org/officeDocument/2006/relationships/slideLayout" Target="../slideLayouts/slideLayout27.xml"/><Relationship Id="rId27" Type="http://schemas.openxmlformats.org/officeDocument/2006/relationships/slideLayout" Target="../slideLayouts/slideLayout32.xml"/><Relationship Id="rId30" Type="http://schemas.openxmlformats.org/officeDocument/2006/relationships/slideLayout" Target="../slideLayouts/slideLayout35.xml"/><Relationship Id="rId35" Type="http://schemas.openxmlformats.org/officeDocument/2006/relationships/slideLayout" Target="../slideLayouts/slideLayout40.xml"/><Relationship Id="rId43" Type="http://schemas.openxmlformats.org/officeDocument/2006/relationships/slideLayout" Target="../slideLayouts/slideLayout48.xml"/><Relationship Id="rId48" Type="http://schemas.openxmlformats.org/officeDocument/2006/relationships/slideLayout" Target="../slideLayouts/slideLayout53.xml"/><Relationship Id="rId56" Type="http://schemas.openxmlformats.org/officeDocument/2006/relationships/slideLayout" Target="../slideLayouts/slideLayout61.xml"/><Relationship Id="rId64" Type="http://schemas.openxmlformats.org/officeDocument/2006/relationships/slideLayout" Target="../slideLayouts/slideLayout69.xml"/><Relationship Id="rId69" Type="http://schemas.openxmlformats.org/officeDocument/2006/relationships/slideLayout" Target="../slideLayouts/slideLayout74.xml"/><Relationship Id="rId77" Type="http://schemas.openxmlformats.org/officeDocument/2006/relationships/slideLayout" Target="../slideLayouts/slideLayout82.xml"/><Relationship Id="rId100" Type="http://schemas.openxmlformats.org/officeDocument/2006/relationships/theme" Target="../theme/theme2.xml"/><Relationship Id="rId8" Type="http://schemas.openxmlformats.org/officeDocument/2006/relationships/slideLayout" Target="../slideLayouts/slideLayout13.xml"/><Relationship Id="rId51" Type="http://schemas.openxmlformats.org/officeDocument/2006/relationships/slideLayout" Target="../slideLayouts/slideLayout56.xml"/><Relationship Id="rId72" Type="http://schemas.openxmlformats.org/officeDocument/2006/relationships/slideLayout" Target="../slideLayouts/slideLayout77.xml"/><Relationship Id="rId80" Type="http://schemas.openxmlformats.org/officeDocument/2006/relationships/slideLayout" Target="../slideLayouts/slideLayout85.xml"/><Relationship Id="rId85" Type="http://schemas.openxmlformats.org/officeDocument/2006/relationships/slideLayout" Target="../slideLayouts/slideLayout90.xml"/><Relationship Id="rId93" Type="http://schemas.openxmlformats.org/officeDocument/2006/relationships/slideLayout" Target="../slideLayouts/slideLayout98.xml"/><Relationship Id="rId98" Type="http://schemas.openxmlformats.org/officeDocument/2006/relationships/slideLayout" Target="../slideLayouts/slideLayout103.xml"/><Relationship Id="rId3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7.xml"/><Relationship Id="rId17" Type="http://schemas.openxmlformats.org/officeDocument/2006/relationships/slideLayout" Target="../slideLayouts/slideLayout22.xml"/><Relationship Id="rId25" Type="http://schemas.openxmlformats.org/officeDocument/2006/relationships/slideLayout" Target="../slideLayouts/slideLayout30.xml"/><Relationship Id="rId33" Type="http://schemas.openxmlformats.org/officeDocument/2006/relationships/slideLayout" Target="../slideLayouts/slideLayout38.xml"/><Relationship Id="rId38" Type="http://schemas.openxmlformats.org/officeDocument/2006/relationships/slideLayout" Target="../slideLayouts/slideLayout43.xml"/><Relationship Id="rId46" Type="http://schemas.openxmlformats.org/officeDocument/2006/relationships/slideLayout" Target="../slideLayouts/slideLayout51.xml"/><Relationship Id="rId59" Type="http://schemas.openxmlformats.org/officeDocument/2006/relationships/slideLayout" Target="../slideLayouts/slideLayout64.xml"/><Relationship Id="rId67" Type="http://schemas.openxmlformats.org/officeDocument/2006/relationships/slideLayout" Target="../slideLayouts/slideLayout72.xml"/><Relationship Id="rId20" Type="http://schemas.openxmlformats.org/officeDocument/2006/relationships/slideLayout" Target="../slideLayouts/slideLayout25.xml"/><Relationship Id="rId41" Type="http://schemas.openxmlformats.org/officeDocument/2006/relationships/slideLayout" Target="../slideLayouts/slideLayout46.xml"/><Relationship Id="rId54" Type="http://schemas.openxmlformats.org/officeDocument/2006/relationships/slideLayout" Target="../slideLayouts/slideLayout59.xml"/><Relationship Id="rId62" Type="http://schemas.openxmlformats.org/officeDocument/2006/relationships/slideLayout" Target="../slideLayouts/slideLayout67.xml"/><Relationship Id="rId70" Type="http://schemas.openxmlformats.org/officeDocument/2006/relationships/slideLayout" Target="../slideLayouts/slideLayout75.xml"/><Relationship Id="rId75" Type="http://schemas.openxmlformats.org/officeDocument/2006/relationships/slideLayout" Target="../slideLayouts/slideLayout80.xml"/><Relationship Id="rId83" Type="http://schemas.openxmlformats.org/officeDocument/2006/relationships/slideLayout" Target="../slideLayouts/slideLayout88.xml"/><Relationship Id="rId88" Type="http://schemas.openxmlformats.org/officeDocument/2006/relationships/slideLayout" Target="../slideLayouts/slideLayout93.xml"/><Relationship Id="rId91" Type="http://schemas.openxmlformats.org/officeDocument/2006/relationships/slideLayout" Target="../slideLayouts/slideLayout96.xml"/><Relationship Id="rId96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0.xml"/><Relationship Id="rId23" Type="http://schemas.openxmlformats.org/officeDocument/2006/relationships/slideLayout" Target="../slideLayouts/slideLayout28.xml"/><Relationship Id="rId28" Type="http://schemas.openxmlformats.org/officeDocument/2006/relationships/slideLayout" Target="../slideLayouts/slideLayout33.xml"/><Relationship Id="rId36" Type="http://schemas.openxmlformats.org/officeDocument/2006/relationships/slideLayout" Target="../slideLayouts/slideLayout41.xml"/><Relationship Id="rId49" Type="http://schemas.openxmlformats.org/officeDocument/2006/relationships/slideLayout" Target="../slideLayouts/slideLayout54.xml"/><Relationship Id="rId57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15.xml"/><Relationship Id="rId31" Type="http://schemas.openxmlformats.org/officeDocument/2006/relationships/slideLayout" Target="../slideLayouts/slideLayout36.xml"/><Relationship Id="rId44" Type="http://schemas.openxmlformats.org/officeDocument/2006/relationships/slideLayout" Target="../slideLayouts/slideLayout49.xml"/><Relationship Id="rId52" Type="http://schemas.openxmlformats.org/officeDocument/2006/relationships/slideLayout" Target="../slideLayouts/slideLayout57.xml"/><Relationship Id="rId60" Type="http://schemas.openxmlformats.org/officeDocument/2006/relationships/slideLayout" Target="../slideLayouts/slideLayout65.xml"/><Relationship Id="rId65" Type="http://schemas.openxmlformats.org/officeDocument/2006/relationships/slideLayout" Target="../slideLayouts/slideLayout70.xml"/><Relationship Id="rId73" Type="http://schemas.openxmlformats.org/officeDocument/2006/relationships/slideLayout" Target="../slideLayouts/slideLayout78.xml"/><Relationship Id="rId78" Type="http://schemas.openxmlformats.org/officeDocument/2006/relationships/slideLayout" Target="../slideLayouts/slideLayout83.xml"/><Relationship Id="rId81" Type="http://schemas.openxmlformats.org/officeDocument/2006/relationships/slideLayout" Target="../slideLayouts/slideLayout86.xml"/><Relationship Id="rId86" Type="http://schemas.openxmlformats.org/officeDocument/2006/relationships/slideLayout" Target="../slideLayouts/slideLayout91.xml"/><Relationship Id="rId94" Type="http://schemas.openxmlformats.org/officeDocument/2006/relationships/slideLayout" Target="../slideLayouts/slideLayout99.xml"/><Relationship Id="rId99" Type="http://schemas.openxmlformats.org/officeDocument/2006/relationships/slideLayout" Target="../slideLayouts/slideLayout104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23.xml"/><Relationship Id="rId39" Type="http://schemas.openxmlformats.org/officeDocument/2006/relationships/slideLayout" Target="../slideLayouts/slideLayout4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2.xml"/><Relationship Id="rId13" Type="http://schemas.openxmlformats.org/officeDocument/2006/relationships/slideLayout" Target="../slideLayouts/slideLayout117.xml"/><Relationship Id="rId3" Type="http://schemas.openxmlformats.org/officeDocument/2006/relationships/slideLayout" Target="../slideLayouts/slideLayout107.xml"/><Relationship Id="rId7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116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106.xml"/><Relationship Id="rId16" Type="http://schemas.openxmlformats.org/officeDocument/2006/relationships/slideLayout" Target="../slideLayouts/slideLayout120.xml"/><Relationship Id="rId1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10.xml"/><Relationship Id="rId11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109.xml"/><Relationship Id="rId15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14.xml"/><Relationship Id="rId4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13.xml"/><Relationship Id="rId14" Type="http://schemas.openxmlformats.org/officeDocument/2006/relationships/slideLayout" Target="../slideLayouts/slideLayout11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8.xml"/><Relationship Id="rId13" Type="http://schemas.openxmlformats.org/officeDocument/2006/relationships/slideLayout" Target="../slideLayouts/slideLayout133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123.xml"/><Relationship Id="rId7" Type="http://schemas.openxmlformats.org/officeDocument/2006/relationships/slideLayout" Target="../slideLayouts/slideLayout127.xml"/><Relationship Id="rId12" Type="http://schemas.openxmlformats.org/officeDocument/2006/relationships/slideLayout" Target="../slideLayouts/slideLayout132.xml"/><Relationship Id="rId17" Type="http://schemas.openxmlformats.org/officeDocument/2006/relationships/slideLayout" Target="../slideLayouts/slideLayout137.xml"/><Relationship Id="rId2" Type="http://schemas.openxmlformats.org/officeDocument/2006/relationships/slideLayout" Target="../slideLayouts/slideLayout122.xml"/><Relationship Id="rId16" Type="http://schemas.openxmlformats.org/officeDocument/2006/relationships/slideLayout" Target="../slideLayouts/slideLayout136.xml"/><Relationship Id="rId1" Type="http://schemas.openxmlformats.org/officeDocument/2006/relationships/slideLayout" Target="../slideLayouts/slideLayout121.xml"/><Relationship Id="rId6" Type="http://schemas.openxmlformats.org/officeDocument/2006/relationships/slideLayout" Target="../slideLayouts/slideLayout126.xml"/><Relationship Id="rId11" Type="http://schemas.openxmlformats.org/officeDocument/2006/relationships/slideLayout" Target="../slideLayouts/slideLayout131.xml"/><Relationship Id="rId5" Type="http://schemas.openxmlformats.org/officeDocument/2006/relationships/slideLayout" Target="../slideLayouts/slideLayout125.xml"/><Relationship Id="rId15" Type="http://schemas.openxmlformats.org/officeDocument/2006/relationships/slideLayout" Target="../slideLayouts/slideLayout135.xml"/><Relationship Id="rId10" Type="http://schemas.openxmlformats.org/officeDocument/2006/relationships/slideLayout" Target="../slideLayouts/slideLayout130.xml"/><Relationship Id="rId4" Type="http://schemas.openxmlformats.org/officeDocument/2006/relationships/slideLayout" Target="../slideLayouts/slideLayout124.xml"/><Relationship Id="rId9" Type="http://schemas.openxmlformats.org/officeDocument/2006/relationships/slideLayout" Target="../slideLayouts/slideLayout129.xml"/><Relationship Id="rId14" Type="http://schemas.openxmlformats.org/officeDocument/2006/relationships/slideLayout" Target="../slideLayouts/slideLayout1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5.xml"/><Relationship Id="rId3" Type="http://schemas.openxmlformats.org/officeDocument/2006/relationships/slideLayout" Target="../slideLayouts/slideLayout140.xml"/><Relationship Id="rId7" Type="http://schemas.openxmlformats.org/officeDocument/2006/relationships/slideLayout" Target="../slideLayouts/slideLayout144.xml"/><Relationship Id="rId2" Type="http://schemas.openxmlformats.org/officeDocument/2006/relationships/slideLayout" Target="../slideLayouts/slideLayout139.xml"/><Relationship Id="rId1" Type="http://schemas.openxmlformats.org/officeDocument/2006/relationships/slideLayout" Target="../slideLayouts/slideLayout138.xml"/><Relationship Id="rId6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42.xml"/><Relationship Id="rId10" Type="http://schemas.openxmlformats.org/officeDocument/2006/relationships/theme" Target="../theme/theme5.xml"/><Relationship Id="rId4" Type="http://schemas.openxmlformats.org/officeDocument/2006/relationships/slideLayout" Target="../slideLayouts/slideLayout141.xml"/><Relationship Id="rId9" Type="http://schemas.openxmlformats.org/officeDocument/2006/relationships/slideLayout" Target="../slideLayouts/slideLayout146.xml"/></Relationships>
</file>

<file path=ppt/slideMasters/_rels/slideMaster6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172.xml"/><Relationship Id="rId21" Type="http://schemas.openxmlformats.org/officeDocument/2006/relationships/slideLayout" Target="../slideLayouts/slideLayout167.xml"/><Relationship Id="rId42" Type="http://schemas.openxmlformats.org/officeDocument/2006/relationships/slideLayout" Target="../slideLayouts/slideLayout188.xml"/><Relationship Id="rId47" Type="http://schemas.openxmlformats.org/officeDocument/2006/relationships/slideLayout" Target="../slideLayouts/slideLayout193.xml"/><Relationship Id="rId63" Type="http://schemas.openxmlformats.org/officeDocument/2006/relationships/slideLayout" Target="../slideLayouts/slideLayout209.xml"/><Relationship Id="rId68" Type="http://schemas.openxmlformats.org/officeDocument/2006/relationships/slideLayout" Target="../slideLayouts/slideLayout214.xml"/><Relationship Id="rId84" Type="http://schemas.openxmlformats.org/officeDocument/2006/relationships/slideLayout" Target="../slideLayouts/slideLayout230.xml"/><Relationship Id="rId89" Type="http://schemas.openxmlformats.org/officeDocument/2006/relationships/slideLayout" Target="../slideLayouts/slideLayout235.xml"/><Relationship Id="rId7" Type="http://schemas.openxmlformats.org/officeDocument/2006/relationships/slideLayout" Target="../slideLayouts/slideLayout153.xml"/><Relationship Id="rId71" Type="http://schemas.openxmlformats.org/officeDocument/2006/relationships/slideLayout" Target="../slideLayouts/slideLayout217.xml"/><Relationship Id="rId92" Type="http://schemas.openxmlformats.org/officeDocument/2006/relationships/slideLayout" Target="../slideLayouts/slideLayout238.xml"/><Relationship Id="rId2" Type="http://schemas.openxmlformats.org/officeDocument/2006/relationships/slideLayout" Target="../slideLayouts/slideLayout148.xml"/><Relationship Id="rId16" Type="http://schemas.openxmlformats.org/officeDocument/2006/relationships/slideLayout" Target="../slideLayouts/slideLayout162.xml"/><Relationship Id="rId29" Type="http://schemas.openxmlformats.org/officeDocument/2006/relationships/slideLayout" Target="../slideLayouts/slideLayout175.xml"/><Relationship Id="rId11" Type="http://schemas.openxmlformats.org/officeDocument/2006/relationships/slideLayout" Target="../slideLayouts/slideLayout157.xml"/><Relationship Id="rId24" Type="http://schemas.openxmlformats.org/officeDocument/2006/relationships/slideLayout" Target="../slideLayouts/slideLayout170.xml"/><Relationship Id="rId32" Type="http://schemas.openxmlformats.org/officeDocument/2006/relationships/slideLayout" Target="../slideLayouts/slideLayout178.xml"/><Relationship Id="rId37" Type="http://schemas.openxmlformats.org/officeDocument/2006/relationships/slideLayout" Target="../slideLayouts/slideLayout183.xml"/><Relationship Id="rId40" Type="http://schemas.openxmlformats.org/officeDocument/2006/relationships/slideLayout" Target="../slideLayouts/slideLayout186.xml"/><Relationship Id="rId45" Type="http://schemas.openxmlformats.org/officeDocument/2006/relationships/slideLayout" Target="../slideLayouts/slideLayout191.xml"/><Relationship Id="rId53" Type="http://schemas.openxmlformats.org/officeDocument/2006/relationships/slideLayout" Target="../slideLayouts/slideLayout199.xml"/><Relationship Id="rId58" Type="http://schemas.openxmlformats.org/officeDocument/2006/relationships/slideLayout" Target="../slideLayouts/slideLayout204.xml"/><Relationship Id="rId66" Type="http://schemas.openxmlformats.org/officeDocument/2006/relationships/slideLayout" Target="../slideLayouts/slideLayout212.xml"/><Relationship Id="rId74" Type="http://schemas.openxmlformats.org/officeDocument/2006/relationships/slideLayout" Target="../slideLayouts/slideLayout220.xml"/><Relationship Id="rId79" Type="http://schemas.openxmlformats.org/officeDocument/2006/relationships/slideLayout" Target="../slideLayouts/slideLayout225.xml"/><Relationship Id="rId87" Type="http://schemas.openxmlformats.org/officeDocument/2006/relationships/slideLayout" Target="../slideLayouts/slideLayout233.xml"/><Relationship Id="rId102" Type="http://schemas.openxmlformats.org/officeDocument/2006/relationships/slideLayout" Target="../slideLayouts/slideLayout248.xml"/><Relationship Id="rId5" Type="http://schemas.openxmlformats.org/officeDocument/2006/relationships/slideLayout" Target="../slideLayouts/slideLayout151.xml"/><Relationship Id="rId61" Type="http://schemas.openxmlformats.org/officeDocument/2006/relationships/slideLayout" Target="../slideLayouts/slideLayout207.xml"/><Relationship Id="rId82" Type="http://schemas.openxmlformats.org/officeDocument/2006/relationships/slideLayout" Target="../slideLayouts/slideLayout228.xml"/><Relationship Id="rId90" Type="http://schemas.openxmlformats.org/officeDocument/2006/relationships/slideLayout" Target="../slideLayouts/slideLayout236.xml"/><Relationship Id="rId95" Type="http://schemas.openxmlformats.org/officeDocument/2006/relationships/slideLayout" Target="../slideLayouts/slideLayout241.xml"/><Relationship Id="rId19" Type="http://schemas.openxmlformats.org/officeDocument/2006/relationships/slideLayout" Target="../slideLayouts/slideLayout165.xml"/><Relationship Id="rId14" Type="http://schemas.openxmlformats.org/officeDocument/2006/relationships/slideLayout" Target="../slideLayouts/slideLayout160.xml"/><Relationship Id="rId22" Type="http://schemas.openxmlformats.org/officeDocument/2006/relationships/slideLayout" Target="../slideLayouts/slideLayout168.xml"/><Relationship Id="rId27" Type="http://schemas.openxmlformats.org/officeDocument/2006/relationships/slideLayout" Target="../slideLayouts/slideLayout173.xml"/><Relationship Id="rId30" Type="http://schemas.openxmlformats.org/officeDocument/2006/relationships/slideLayout" Target="../slideLayouts/slideLayout176.xml"/><Relationship Id="rId35" Type="http://schemas.openxmlformats.org/officeDocument/2006/relationships/slideLayout" Target="../slideLayouts/slideLayout181.xml"/><Relationship Id="rId43" Type="http://schemas.openxmlformats.org/officeDocument/2006/relationships/slideLayout" Target="../slideLayouts/slideLayout189.xml"/><Relationship Id="rId48" Type="http://schemas.openxmlformats.org/officeDocument/2006/relationships/slideLayout" Target="../slideLayouts/slideLayout194.xml"/><Relationship Id="rId56" Type="http://schemas.openxmlformats.org/officeDocument/2006/relationships/slideLayout" Target="../slideLayouts/slideLayout202.xml"/><Relationship Id="rId64" Type="http://schemas.openxmlformats.org/officeDocument/2006/relationships/slideLayout" Target="../slideLayouts/slideLayout210.xml"/><Relationship Id="rId69" Type="http://schemas.openxmlformats.org/officeDocument/2006/relationships/slideLayout" Target="../slideLayouts/slideLayout215.xml"/><Relationship Id="rId77" Type="http://schemas.openxmlformats.org/officeDocument/2006/relationships/slideLayout" Target="../slideLayouts/slideLayout223.xml"/><Relationship Id="rId100" Type="http://schemas.openxmlformats.org/officeDocument/2006/relationships/slideLayout" Target="../slideLayouts/slideLayout246.xml"/><Relationship Id="rId8" Type="http://schemas.openxmlformats.org/officeDocument/2006/relationships/slideLayout" Target="../slideLayouts/slideLayout154.xml"/><Relationship Id="rId51" Type="http://schemas.openxmlformats.org/officeDocument/2006/relationships/slideLayout" Target="../slideLayouts/slideLayout197.xml"/><Relationship Id="rId72" Type="http://schemas.openxmlformats.org/officeDocument/2006/relationships/slideLayout" Target="../slideLayouts/slideLayout218.xml"/><Relationship Id="rId80" Type="http://schemas.openxmlformats.org/officeDocument/2006/relationships/slideLayout" Target="../slideLayouts/slideLayout226.xml"/><Relationship Id="rId85" Type="http://schemas.openxmlformats.org/officeDocument/2006/relationships/slideLayout" Target="../slideLayouts/slideLayout231.xml"/><Relationship Id="rId93" Type="http://schemas.openxmlformats.org/officeDocument/2006/relationships/slideLayout" Target="../slideLayouts/slideLayout239.xml"/><Relationship Id="rId98" Type="http://schemas.openxmlformats.org/officeDocument/2006/relationships/slideLayout" Target="../slideLayouts/slideLayout244.xml"/><Relationship Id="rId3" Type="http://schemas.openxmlformats.org/officeDocument/2006/relationships/slideLayout" Target="../slideLayouts/slideLayout149.xml"/><Relationship Id="rId12" Type="http://schemas.openxmlformats.org/officeDocument/2006/relationships/slideLayout" Target="../slideLayouts/slideLayout158.xml"/><Relationship Id="rId17" Type="http://schemas.openxmlformats.org/officeDocument/2006/relationships/slideLayout" Target="../slideLayouts/slideLayout163.xml"/><Relationship Id="rId25" Type="http://schemas.openxmlformats.org/officeDocument/2006/relationships/slideLayout" Target="../slideLayouts/slideLayout171.xml"/><Relationship Id="rId33" Type="http://schemas.openxmlformats.org/officeDocument/2006/relationships/slideLayout" Target="../slideLayouts/slideLayout179.xml"/><Relationship Id="rId38" Type="http://schemas.openxmlformats.org/officeDocument/2006/relationships/slideLayout" Target="../slideLayouts/slideLayout184.xml"/><Relationship Id="rId46" Type="http://schemas.openxmlformats.org/officeDocument/2006/relationships/slideLayout" Target="../slideLayouts/slideLayout192.xml"/><Relationship Id="rId59" Type="http://schemas.openxmlformats.org/officeDocument/2006/relationships/slideLayout" Target="../slideLayouts/slideLayout205.xml"/><Relationship Id="rId67" Type="http://schemas.openxmlformats.org/officeDocument/2006/relationships/slideLayout" Target="../slideLayouts/slideLayout213.xml"/><Relationship Id="rId103" Type="http://schemas.openxmlformats.org/officeDocument/2006/relationships/slideLayout" Target="../slideLayouts/slideLayout249.xml"/><Relationship Id="rId20" Type="http://schemas.openxmlformats.org/officeDocument/2006/relationships/slideLayout" Target="../slideLayouts/slideLayout166.xml"/><Relationship Id="rId41" Type="http://schemas.openxmlformats.org/officeDocument/2006/relationships/slideLayout" Target="../slideLayouts/slideLayout187.xml"/><Relationship Id="rId54" Type="http://schemas.openxmlformats.org/officeDocument/2006/relationships/slideLayout" Target="../slideLayouts/slideLayout200.xml"/><Relationship Id="rId62" Type="http://schemas.openxmlformats.org/officeDocument/2006/relationships/slideLayout" Target="../slideLayouts/slideLayout208.xml"/><Relationship Id="rId70" Type="http://schemas.openxmlformats.org/officeDocument/2006/relationships/slideLayout" Target="../slideLayouts/slideLayout216.xml"/><Relationship Id="rId75" Type="http://schemas.openxmlformats.org/officeDocument/2006/relationships/slideLayout" Target="../slideLayouts/slideLayout221.xml"/><Relationship Id="rId83" Type="http://schemas.openxmlformats.org/officeDocument/2006/relationships/slideLayout" Target="../slideLayouts/slideLayout229.xml"/><Relationship Id="rId88" Type="http://schemas.openxmlformats.org/officeDocument/2006/relationships/slideLayout" Target="../slideLayouts/slideLayout234.xml"/><Relationship Id="rId91" Type="http://schemas.openxmlformats.org/officeDocument/2006/relationships/slideLayout" Target="../slideLayouts/slideLayout237.xml"/><Relationship Id="rId96" Type="http://schemas.openxmlformats.org/officeDocument/2006/relationships/slideLayout" Target="../slideLayouts/slideLayout242.xml"/><Relationship Id="rId1" Type="http://schemas.openxmlformats.org/officeDocument/2006/relationships/slideLayout" Target="../slideLayouts/slideLayout147.xml"/><Relationship Id="rId6" Type="http://schemas.openxmlformats.org/officeDocument/2006/relationships/slideLayout" Target="../slideLayouts/slideLayout152.xml"/><Relationship Id="rId15" Type="http://schemas.openxmlformats.org/officeDocument/2006/relationships/slideLayout" Target="../slideLayouts/slideLayout161.xml"/><Relationship Id="rId23" Type="http://schemas.openxmlformats.org/officeDocument/2006/relationships/slideLayout" Target="../slideLayouts/slideLayout169.xml"/><Relationship Id="rId28" Type="http://schemas.openxmlformats.org/officeDocument/2006/relationships/slideLayout" Target="../slideLayouts/slideLayout174.xml"/><Relationship Id="rId36" Type="http://schemas.openxmlformats.org/officeDocument/2006/relationships/slideLayout" Target="../slideLayouts/slideLayout182.xml"/><Relationship Id="rId49" Type="http://schemas.openxmlformats.org/officeDocument/2006/relationships/slideLayout" Target="../slideLayouts/slideLayout195.xml"/><Relationship Id="rId57" Type="http://schemas.openxmlformats.org/officeDocument/2006/relationships/slideLayout" Target="../slideLayouts/slideLayout203.xml"/><Relationship Id="rId10" Type="http://schemas.openxmlformats.org/officeDocument/2006/relationships/slideLayout" Target="../slideLayouts/slideLayout156.xml"/><Relationship Id="rId31" Type="http://schemas.openxmlformats.org/officeDocument/2006/relationships/slideLayout" Target="../slideLayouts/slideLayout177.xml"/><Relationship Id="rId44" Type="http://schemas.openxmlformats.org/officeDocument/2006/relationships/slideLayout" Target="../slideLayouts/slideLayout190.xml"/><Relationship Id="rId52" Type="http://schemas.openxmlformats.org/officeDocument/2006/relationships/slideLayout" Target="../slideLayouts/slideLayout198.xml"/><Relationship Id="rId60" Type="http://schemas.openxmlformats.org/officeDocument/2006/relationships/slideLayout" Target="../slideLayouts/slideLayout206.xml"/><Relationship Id="rId65" Type="http://schemas.openxmlformats.org/officeDocument/2006/relationships/slideLayout" Target="../slideLayouts/slideLayout211.xml"/><Relationship Id="rId73" Type="http://schemas.openxmlformats.org/officeDocument/2006/relationships/slideLayout" Target="../slideLayouts/slideLayout219.xml"/><Relationship Id="rId78" Type="http://schemas.openxmlformats.org/officeDocument/2006/relationships/slideLayout" Target="../slideLayouts/slideLayout224.xml"/><Relationship Id="rId81" Type="http://schemas.openxmlformats.org/officeDocument/2006/relationships/slideLayout" Target="../slideLayouts/slideLayout227.xml"/><Relationship Id="rId86" Type="http://schemas.openxmlformats.org/officeDocument/2006/relationships/slideLayout" Target="../slideLayouts/slideLayout232.xml"/><Relationship Id="rId94" Type="http://schemas.openxmlformats.org/officeDocument/2006/relationships/slideLayout" Target="../slideLayouts/slideLayout240.xml"/><Relationship Id="rId99" Type="http://schemas.openxmlformats.org/officeDocument/2006/relationships/slideLayout" Target="../slideLayouts/slideLayout245.xml"/><Relationship Id="rId101" Type="http://schemas.openxmlformats.org/officeDocument/2006/relationships/slideLayout" Target="../slideLayouts/slideLayout247.xml"/><Relationship Id="rId4" Type="http://schemas.openxmlformats.org/officeDocument/2006/relationships/slideLayout" Target="../slideLayouts/slideLayout150.xml"/><Relationship Id="rId9" Type="http://schemas.openxmlformats.org/officeDocument/2006/relationships/slideLayout" Target="../slideLayouts/slideLayout155.xml"/><Relationship Id="rId13" Type="http://schemas.openxmlformats.org/officeDocument/2006/relationships/slideLayout" Target="../slideLayouts/slideLayout159.xml"/><Relationship Id="rId18" Type="http://schemas.openxmlformats.org/officeDocument/2006/relationships/slideLayout" Target="../slideLayouts/slideLayout164.xml"/><Relationship Id="rId39" Type="http://schemas.openxmlformats.org/officeDocument/2006/relationships/slideLayout" Target="../slideLayouts/slideLayout185.xml"/><Relationship Id="rId34" Type="http://schemas.openxmlformats.org/officeDocument/2006/relationships/slideLayout" Target="../slideLayouts/slideLayout180.xml"/><Relationship Id="rId50" Type="http://schemas.openxmlformats.org/officeDocument/2006/relationships/slideLayout" Target="../slideLayouts/slideLayout196.xml"/><Relationship Id="rId55" Type="http://schemas.openxmlformats.org/officeDocument/2006/relationships/slideLayout" Target="../slideLayouts/slideLayout201.xml"/><Relationship Id="rId76" Type="http://schemas.openxmlformats.org/officeDocument/2006/relationships/slideLayout" Target="../slideLayouts/slideLayout222.xml"/><Relationship Id="rId97" Type="http://schemas.openxmlformats.org/officeDocument/2006/relationships/slideLayout" Target="../slideLayouts/slideLayout243.xml"/><Relationship Id="rId10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7.xml"/><Relationship Id="rId13" Type="http://schemas.openxmlformats.org/officeDocument/2006/relationships/slideLayout" Target="../slideLayouts/slideLayout262.xml"/><Relationship Id="rId3" Type="http://schemas.openxmlformats.org/officeDocument/2006/relationships/slideLayout" Target="../slideLayouts/slideLayout252.xml"/><Relationship Id="rId7" Type="http://schemas.openxmlformats.org/officeDocument/2006/relationships/slideLayout" Target="../slideLayouts/slideLayout256.xml"/><Relationship Id="rId12" Type="http://schemas.openxmlformats.org/officeDocument/2006/relationships/slideLayout" Target="../slideLayouts/slideLayout261.xml"/><Relationship Id="rId17" Type="http://schemas.openxmlformats.org/officeDocument/2006/relationships/theme" Target="../theme/theme7.xml"/><Relationship Id="rId2" Type="http://schemas.openxmlformats.org/officeDocument/2006/relationships/slideLayout" Target="../slideLayouts/slideLayout251.xml"/><Relationship Id="rId16" Type="http://schemas.openxmlformats.org/officeDocument/2006/relationships/slideLayout" Target="../slideLayouts/slideLayout265.xml"/><Relationship Id="rId1" Type="http://schemas.openxmlformats.org/officeDocument/2006/relationships/slideLayout" Target="../slideLayouts/slideLayout250.xml"/><Relationship Id="rId6" Type="http://schemas.openxmlformats.org/officeDocument/2006/relationships/slideLayout" Target="../slideLayouts/slideLayout255.xml"/><Relationship Id="rId11" Type="http://schemas.openxmlformats.org/officeDocument/2006/relationships/slideLayout" Target="../slideLayouts/slideLayout260.xml"/><Relationship Id="rId5" Type="http://schemas.openxmlformats.org/officeDocument/2006/relationships/slideLayout" Target="../slideLayouts/slideLayout254.xml"/><Relationship Id="rId15" Type="http://schemas.openxmlformats.org/officeDocument/2006/relationships/slideLayout" Target="../slideLayouts/slideLayout264.xml"/><Relationship Id="rId10" Type="http://schemas.openxmlformats.org/officeDocument/2006/relationships/slideLayout" Target="../slideLayouts/slideLayout259.xml"/><Relationship Id="rId4" Type="http://schemas.openxmlformats.org/officeDocument/2006/relationships/slideLayout" Target="../slideLayouts/slideLayout253.xml"/><Relationship Id="rId9" Type="http://schemas.openxmlformats.org/officeDocument/2006/relationships/slideLayout" Target="../slideLayouts/slideLayout258.xml"/><Relationship Id="rId14" Type="http://schemas.openxmlformats.org/officeDocument/2006/relationships/slideLayout" Target="../slideLayouts/slideLayout263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3.xml"/><Relationship Id="rId13" Type="http://schemas.openxmlformats.org/officeDocument/2006/relationships/slideLayout" Target="../slideLayouts/slideLayout278.xml"/><Relationship Id="rId3" Type="http://schemas.openxmlformats.org/officeDocument/2006/relationships/slideLayout" Target="../slideLayouts/slideLayout268.xml"/><Relationship Id="rId7" Type="http://schemas.openxmlformats.org/officeDocument/2006/relationships/slideLayout" Target="../slideLayouts/slideLayout272.xml"/><Relationship Id="rId12" Type="http://schemas.openxmlformats.org/officeDocument/2006/relationships/slideLayout" Target="../slideLayouts/slideLayout277.xml"/><Relationship Id="rId2" Type="http://schemas.openxmlformats.org/officeDocument/2006/relationships/slideLayout" Target="../slideLayouts/slideLayout267.xml"/><Relationship Id="rId1" Type="http://schemas.openxmlformats.org/officeDocument/2006/relationships/slideLayout" Target="../slideLayouts/slideLayout266.xml"/><Relationship Id="rId6" Type="http://schemas.openxmlformats.org/officeDocument/2006/relationships/slideLayout" Target="../slideLayouts/slideLayout271.xml"/><Relationship Id="rId11" Type="http://schemas.openxmlformats.org/officeDocument/2006/relationships/slideLayout" Target="../slideLayouts/slideLayout276.xml"/><Relationship Id="rId5" Type="http://schemas.openxmlformats.org/officeDocument/2006/relationships/slideLayout" Target="../slideLayouts/slideLayout270.xml"/><Relationship Id="rId15" Type="http://schemas.openxmlformats.org/officeDocument/2006/relationships/theme" Target="../theme/theme8.xml"/><Relationship Id="rId10" Type="http://schemas.openxmlformats.org/officeDocument/2006/relationships/slideLayout" Target="../slideLayouts/slideLayout275.xml"/><Relationship Id="rId4" Type="http://schemas.openxmlformats.org/officeDocument/2006/relationships/slideLayout" Target="../slideLayouts/slideLayout269.xml"/><Relationship Id="rId9" Type="http://schemas.openxmlformats.org/officeDocument/2006/relationships/slideLayout" Target="../slideLayouts/slideLayout274.xml"/><Relationship Id="rId14" Type="http://schemas.openxmlformats.org/officeDocument/2006/relationships/slideLayout" Target="../slideLayouts/slideLayout279.xml"/></Relationships>
</file>

<file path=ppt/slideMasters/_rels/slideMaster9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92.xml"/><Relationship Id="rId18" Type="http://schemas.openxmlformats.org/officeDocument/2006/relationships/slideLayout" Target="../slideLayouts/slideLayout297.xml"/><Relationship Id="rId26" Type="http://schemas.openxmlformats.org/officeDocument/2006/relationships/slideLayout" Target="../slideLayouts/slideLayout305.xml"/><Relationship Id="rId39" Type="http://schemas.openxmlformats.org/officeDocument/2006/relationships/slideLayout" Target="../slideLayouts/slideLayout318.xml"/><Relationship Id="rId21" Type="http://schemas.openxmlformats.org/officeDocument/2006/relationships/slideLayout" Target="../slideLayouts/slideLayout300.xml"/><Relationship Id="rId34" Type="http://schemas.openxmlformats.org/officeDocument/2006/relationships/slideLayout" Target="../slideLayouts/slideLayout313.xml"/><Relationship Id="rId42" Type="http://schemas.openxmlformats.org/officeDocument/2006/relationships/slideLayout" Target="../slideLayouts/slideLayout321.xml"/><Relationship Id="rId47" Type="http://schemas.openxmlformats.org/officeDocument/2006/relationships/slideLayout" Target="../slideLayouts/slideLayout326.xml"/><Relationship Id="rId50" Type="http://schemas.openxmlformats.org/officeDocument/2006/relationships/slideLayout" Target="../slideLayouts/slideLayout329.xml"/><Relationship Id="rId55" Type="http://schemas.openxmlformats.org/officeDocument/2006/relationships/slideLayout" Target="../slideLayouts/slideLayout334.xml"/><Relationship Id="rId63" Type="http://schemas.openxmlformats.org/officeDocument/2006/relationships/slideLayout" Target="../slideLayouts/slideLayout342.xml"/><Relationship Id="rId68" Type="http://schemas.openxmlformats.org/officeDocument/2006/relationships/slideLayout" Target="../slideLayouts/slideLayout347.xml"/><Relationship Id="rId76" Type="http://schemas.openxmlformats.org/officeDocument/2006/relationships/slideLayout" Target="../slideLayouts/slideLayout355.xml"/><Relationship Id="rId84" Type="http://schemas.openxmlformats.org/officeDocument/2006/relationships/slideLayout" Target="../slideLayouts/slideLayout363.xml"/><Relationship Id="rId89" Type="http://schemas.openxmlformats.org/officeDocument/2006/relationships/slideLayout" Target="../slideLayouts/slideLayout368.xml"/><Relationship Id="rId7" Type="http://schemas.openxmlformats.org/officeDocument/2006/relationships/slideLayout" Target="../slideLayouts/slideLayout286.xml"/><Relationship Id="rId71" Type="http://schemas.openxmlformats.org/officeDocument/2006/relationships/slideLayout" Target="../slideLayouts/slideLayout350.xml"/><Relationship Id="rId92" Type="http://schemas.openxmlformats.org/officeDocument/2006/relationships/slideLayout" Target="../slideLayouts/slideLayout371.xml"/><Relationship Id="rId2" Type="http://schemas.openxmlformats.org/officeDocument/2006/relationships/slideLayout" Target="../slideLayouts/slideLayout281.xml"/><Relationship Id="rId16" Type="http://schemas.openxmlformats.org/officeDocument/2006/relationships/slideLayout" Target="../slideLayouts/slideLayout295.xml"/><Relationship Id="rId29" Type="http://schemas.openxmlformats.org/officeDocument/2006/relationships/slideLayout" Target="../slideLayouts/slideLayout308.xml"/><Relationship Id="rId11" Type="http://schemas.openxmlformats.org/officeDocument/2006/relationships/slideLayout" Target="../slideLayouts/slideLayout290.xml"/><Relationship Id="rId24" Type="http://schemas.openxmlformats.org/officeDocument/2006/relationships/slideLayout" Target="../slideLayouts/slideLayout303.xml"/><Relationship Id="rId32" Type="http://schemas.openxmlformats.org/officeDocument/2006/relationships/slideLayout" Target="../slideLayouts/slideLayout311.xml"/><Relationship Id="rId37" Type="http://schemas.openxmlformats.org/officeDocument/2006/relationships/slideLayout" Target="../slideLayouts/slideLayout316.xml"/><Relationship Id="rId40" Type="http://schemas.openxmlformats.org/officeDocument/2006/relationships/slideLayout" Target="../slideLayouts/slideLayout319.xml"/><Relationship Id="rId45" Type="http://schemas.openxmlformats.org/officeDocument/2006/relationships/slideLayout" Target="../slideLayouts/slideLayout324.xml"/><Relationship Id="rId53" Type="http://schemas.openxmlformats.org/officeDocument/2006/relationships/slideLayout" Target="../slideLayouts/slideLayout332.xml"/><Relationship Id="rId58" Type="http://schemas.openxmlformats.org/officeDocument/2006/relationships/slideLayout" Target="../slideLayouts/slideLayout337.xml"/><Relationship Id="rId66" Type="http://schemas.openxmlformats.org/officeDocument/2006/relationships/slideLayout" Target="../slideLayouts/slideLayout345.xml"/><Relationship Id="rId74" Type="http://schemas.openxmlformats.org/officeDocument/2006/relationships/slideLayout" Target="../slideLayouts/slideLayout353.xml"/><Relationship Id="rId79" Type="http://schemas.openxmlformats.org/officeDocument/2006/relationships/slideLayout" Target="../slideLayouts/slideLayout358.xml"/><Relationship Id="rId87" Type="http://schemas.openxmlformats.org/officeDocument/2006/relationships/slideLayout" Target="../slideLayouts/slideLayout366.xml"/><Relationship Id="rId5" Type="http://schemas.openxmlformats.org/officeDocument/2006/relationships/slideLayout" Target="../slideLayouts/slideLayout284.xml"/><Relationship Id="rId61" Type="http://schemas.openxmlformats.org/officeDocument/2006/relationships/slideLayout" Target="../slideLayouts/slideLayout340.xml"/><Relationship Id="rId82" Type="http://schemas.openxmlformats.org/officeDocument/2006/relationships/slideLayout" Target="../slideLayouts/slideLayout361.xml"/><Relationship Id="rId90" Type="http://schemas.openxmlformats.org/officeDocument/2006/relationships/slideLayout" Target="../slideLayouts/slideLayout369.xml"/><Relationship Id="rId95" Type="http://schemas.openxmlformats.org/officeDocument/2006/relationships/slideLayout" Target="../slideLayouts/slideLayout374.xml"/><Relationship Id="rId19" Type="http://schemas.openxmlformats.org/officeDocument/2006/relationships/slideLayout" Target="../slideLayouts/slideLayout298.xml"/><Relationship Id="rId14" Type="http://schemas.openxmlformats.org/officeDocument/2006/relationships/slideLayout" Target="../slideLayouts/slideLayout293.xml"/><Relationship Id="rId22" Type="http://schemas.openxmlformats.org/officeDocument/2006/relationships/slideLayout" Target="../slideLayouts/slideLayout301.xml"/><Relationship Id="rId27" Type="http://schemas.openxmlformats.org/officeDocument/2006/relationships/slideLayout" Target="../slideLayouts/slideLayout306.xml"/><Relationship Id="rId30" Type="http://schemas.openxmlformats.org/officeDocument/2006/relationships/slideLayout" Target="../slideLayouts/slideLayout309.xml"/><Relationship Id="rId35" Type="http://schemas.openxmlformats.org/officeDocument/2006/relationships/slideLayout" Target="../slideLayouts/slideLayout314.xml"/><Relationship Id="rId43" Type="http://schemas.openxmlformats.org/officeDocument/2006/relationships/slideLayout" Target="../slideLayouts/slideLayout322.xml"/><Relationship Id="rId48" Type="http://schemas.openxmlformats.org/officeDocument/2006/relationships/slideLayout" Target="../slideLayouts/slideLayout327.xml"/><Relationship Id="rId56" Type="http://schemas.openxmlformats.org/officeDocument/2006/relationships/slideLayout" Target="../slideLayouts/slideLayout335.xml"/><Relationship Id="rId64" Type="http://schemas.openxmlformats.org/officeDocument/2006/relationships/slideLayout" Target="../slideLayouts/slideLayout343.xml"/><Relationship Id="rId69" Type="http://schemas.openxmlformats.org/officeDocument/2006/relationships/slideLayout" Target="../slideLayouts/slideLayout348.xml"/><Relationship Id="rId77" Type="http://schemas.openxmlformats.org/officeDocument/2006/relationships/slideLayout" Target="../slideLayouts/slideLayout356.xml"/><Relationship Id="rId8" Type="http://schemas.openxmlformats.org/officeDocument/2006/relationships/slideLayout" Target="../slideLayouts/slideLayout287.xml"/><Relationship Id="rId51" Type="http://schemas.openxmlformats.org/officeDocument/2006/relationships/slideLayout" Target="../slideLayouts/slideLayout330.xml"/><Relationship Id="rId72" Type="http://schemas.openxmlformats.org/officeDocument/2006/relationships/slideLayout" Target="../slideLayouts/slideLayout351.xml"/><Relationship Id="rId80" Type="http://schemas.openxmlformats.org/officeDocument/2006/relationships/slideLayout" Target="../slideLayouts/slideLayout359.xml"/><Relationship Id="rId85" Type="http://schemas.openxmlformats.org/officeDocument/2006/relationships/slideLayout" Target="../slideLayouts/slideLayout364.xml"/><Relationship Id="rId93" Type="http://schemas.openxmlformats.org/officeDocument/2006/relationships/slideLayout" Target="../slideLayouts/slideLayout372.xml"/><Relationship Id="rId3" Type="http://schemas.openxmlformats.org/officeDocument/2006/relationships/slideLayout" Target="../slideLayouts/slideLayout282.xml"/><Relationship Id="rId12" Type="http://schemas.openxmlformats.org/officeDocument/2006/relationships/slideLayout" Target="../slideLayouts/slideLayout291.xml"/><Relationship Id="rId17" Type="http://schemas.openxmlformats.org/officeDocument/2006/relationships/slideLayout" Target="../slideLayouts/slideLayout296.xml"/><Relationship Id="rId25" Type="http://schemas.openxmlformats.org/officeDocument/2006/relationships/slideLayout" Target="../slideLayouts/slideLayout304.xml"/><Relationship Id="rId33" Type="http://schemas.openxmlformats.org/officeDocument/2006/relationships/slideLayout" Target="../slideLayouts/slideLayout312.xml"/><Relationship Id="rId38" Type="http://schemas.openxmlformats.org/officeDocument/2006/relationships/slideLayout" Target="../slideLayouts/slideLayout317.xml"/><Relationship Id="rId46" Type="http://schemas.openxmlformats.org/officeDocument/2006/relationships/slideLayout" Target="../slideLayouts/slideLayout325.xml"/><Relationship Id="rId59" Type="http://schemas.openxmlformats.org/officeDocument/2006/relationships/slideLayout" Target="../slideLayouts/slideLayout338.xml"/><Relationship Id="rId67" Type="http://schemas.openxmlformats.org/officeDocument/2006/relationships/slideLayout" Target="../slideLayouts/slideLayout346.xml"/><Relationship Id="rId20" Type="http://schemas.openxmlformats.org/officeDocument/2006/relationships/slideLayout" Target="../slideLayouts/slideLayout299.xml"/><Relationship Id="rId41" Type="http://schemas.openxmlformats.org/officeDocument/2006/relationships/slideLayout" Target="../slideLayouts/slideLayout320.xml"/><Relationship Id="rId54" Type="http://schemas.openxmlformats.org/officeDocument/2006/relationships/slideLayout" Target="../slideLayouts/slideLayout333.xml"/><Relationship Id="rId62" Type="http://schemas.openxmlformats.org/officeDocument/2006/relationships/slideLayout" Target="../slideLayouts/slideLayout341.xml"/><Relationship Id="rId70" Type="http://schemas.openxmlformats.org/officeDocument/2006/relationships/slideLayout" Target="../slideLayouts/slideLayout349.xml"/><Relationship Id="rId75" Type="http://schemas.openxmlformats.org/officeDocument/2006/relationships/slideLayout" Target="../slideLayouts/slideLayout354.xml"/><Relationship Id="rId83" Type="http://schemas.openxmlformats.org/officeDocument/2006/relationships/slideLayout" Target="../slideLayouts/slideLayout362.xml"/><Relationship Id="rId88" Type="http://schemas.openxmlformats.org/officeDocument/2006/relationships/slideLayout" Target="../slideLayouts/slideLayout367.xml"/><Relationship Id="rId91" Type="http://schemas.openxmlformats.org/officeDocument/2006/relationships/slideLayout" Target="../slideLayouts/slideLayout370.xml"/><Relationship Id="rId96" Type="http://schemas.openxmlformats.org/officeDocument/2006/relationships/theme" Target="../theme/theme9.xml"/><Relationship Id="rId1" Type="http://schemas.openxmlformats.org/officeDocument/2006/relationships/slideLayout" Target="../slideLayouts/slideLayout280.xml"/><Relationship Id="rId6" Type="http://schemas.openxmlformats.org/officeDocument/2006/relationships/slideLayout" Target="../slideLayouts/slideLayout285.xml"/><Relationship Id="rId15" Type="http://schemas.openxmlformats.org/officeDocument/2006/relationships/slideLayout" Target="../slideLayouts/slideLayout294.xml"/><Relationship Id="rId23" Type="http://schemas.openxmlformats.org/officeDocument/2006/relationships/slideLayout" Target="../slideLayouts/slideLayout302.xml"/><Relationship Id="rId28" Type="http://schemas.openxmlformats.org/officeDocument/2006/relationships/slideLayout" Target="../slideLayouts/slideLayout307.xml"/><Relationship Id="rId36" Type="http://schemas.openxmlformats.org/officeDocument/2006/relationships/slideLayout" Target="../slideLayouts/slideLayout315.xml"/><Relationship Id="rId49" Type="http://schemas.openxmlformats.org/officeDocument/2006/relationships/slideLayout" Target="../slideLayouts/slideLayout328.xml"/><Relationship Id="rId57" Type="http://schemas.openxmlformats.org/officeDocument/2006/relationships/slideLayout" Target="../slideLayouts/slideLayout336.xml"/><Relationship Id="rId10" Type="http://schemas.openxmlformats.org/officeDocument/2006/relationships/slideLayout" Target="../slideLayouts/slideLayout289.xml"/><Relationship Id="rId31" Type="http://schemas.openxmlformats.org/officeDocument/2006/relationships/slideLayout" Target="../slideLayouts/slideLayout310.xml"/><Relationship Id="rId44" Type="http://schemas.openxmlformats.org/officeDocument/2006/relationships/slideLayout" Target="../slideLayouts/slideLayout323.xml"/><Relationship Id="rId52" Type="http://schemas.openxmlformats.org/officeDocument/2006/relationships/slideLayout" Target="../slideLayouts/slideLayout331.xml"/><Relationship Id="rId60" Type="http://schemas.openxmlformats.org/officeDocument/2006/relationships/slideLayout" Target="../slideLayouts/slideLayout339.xml"/><Relationship Id="rId65" Type="http://schemas.openxmlformats.org/officeDocument/2006/relationships/slideLayout" Target="../slideLayouts/slideLayout344.xml"/><Relationship Id="rId73" Type="http://schemas.openxmlformats.org/officeDocument/2006/relationships/slideLayout" Target="../slideLayouts/slideLayout352.xml"/><Relationship Id="rId78" Type="http://schemas.openxmlformats.org/officeDocument/2006/relationships/slideLayout" Target="../slideLayouts/slideLayout357.xml"/><Relationship Id="rId81" Type="http://schemas.openxmlformats.org/officeDocument/2006/relationships/slideLayout" Target="../slideLayouts/slideLayout360.xml"/><Relationship Id="rId86" Type="http://schemas.openxmlformats.org/officeDocument/2006/relationships/slideLayout" Target="../slideLayouts/slideLayout365.xml"/><Relationship Id="rId94" Type="http://schemas.openxmlformats.org/officeDocument/2006/relationships/slideLayout" Target="../slideLayouts/slideLayout373.xml"/><Relationship Id="rId4" Type="http://schemas.openxmlformats.org/officeDocument/2006/relationships/slideLayout" Target="../slideLayouts/slideLayout283.xml"/><Relationship Id="rId9" Type="http://schemas.openxmlformats.org/officeDocument/2006/relationships/slideLayout" Target="../slideLayouts/slideLayout288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2.xml"/><Relationship Id="rId13" Type="http://schemas.openxmlformats.org/officeDocument/2006/relationships/slideLayout" Target="../slideLayouts/slideLayout387.xml"/><Relationship Id="rId18" Type="http://schemas.openxmlformats.org/officeDocument/2006/relationships/slideLayout" Target="../slideLayouts/slideLayout392.xml"/><Relationship Id="rId26" Type="http://schemas.openxmlformats.org/officeDocument/2006/relationships/slideLayout" Target="../slideLayouts/slideLayout400.xml"/><Relationship Id="rId3" Type="http://schemas.openxmlformats.org/officeDocument/2006/relationships/slideLayout" Target="../slideLayouts/slideLayout377.xml"/><Relationship Id="rId21" Type="http://schemas.openxmlformats.org/officeDocument/2006/relationships/slideLayout" Target="../slideLayouts/slideLayout395.xml"/><Relationship Id="rId7" Type="http://schemas.openxmlformats.org/officeDocument/2006/relationships/slideLayout" Target="../slideLayouts/slideLayout381.xml"/><Relationship Id="rId12" Type="http://schemas.openxmlformats.org/officeDocument/2006/relationships/slideLayout" Target="../slideLayouts/slideLayout386.xml"/><Relationship Id="rId17" Type="http://schemas.openxmlformats.org/officeDocument/2006/relationships/slideLayout" Target="../slideLayouts/slideLayout391.xml"/><Relationship Id="rId25" Type="http://schemas.openxmlformats.org/officeDocument/2006/relationships/slideLayout" Target="../slideLayouts/slideLayout399.xml"/><Relationship Id="rId2" Type="http://schemas.openxmlformats.org/officeDocument/2006/relationships/slideLayout" Target="../slideLayouts/slideLayout376.xml"/><Relationship Id="rId16" Type="http://schemas.openxmlformats.org/officeDocument/2006/relationships/slideLayout" Target="../slideLayouts/slideLayout390.xml"/><Relationship Id="rId20" Type="http://schemas.openxmlformats.org/officeDocument/2006/relationships/slideLayout" Target="../slideLayouts/slideLayout394.xml"/><Relationship Id="rId1" Type="http://schemas.openxmlformats.org/officeDocument/2006/relationships/slideLayout" Target="../slideLayouts/slideLayout375.xml"/><Relationship Id="rId6" Type="http://schemas.openxmlformats.org/officeDocument/2006/relationships/slideLayout" Target="../slideLayouts/slideLayout380.xml"/><Relationship Id="rId11" Type="http://schemas.openxmlformats.org/officeDocument/2006/relationships/slideLayout" Target="../slideLayouts/slideLayout385.xml"/><Relationship Id="rId24" Type="http://schemas.openxmlformats.org/officeDocument/2006/relationships/slideLayout" Target="../slideLayouts/slideLayout398.xml"/><Relationship Id="rId5" Type="http://schemas.openxmlformats.org/officeDocument/2006/relationships/slideLayout" Target="../slideLayouts/slideLayout379.xml"/><Relationship Id="rId15" Type="http://schemas.openxmlformats.org/officeDocument/2006/relationships/slideLayout" Target="../slideLayouts/slideLayout389.xml"/><Relationship Id="rId23" Type="http://schemas.openxmlformats.org/officeDocument/2006/relationships/slideLayout" Target="../slideLayouts/slideLayout397.xml"/><Relationship Id="rId10" Type="http://schemas.openxmlformats.org/officeDocument/2006/relationships/slideLayout" Target="../slideLayouts/slideLayout384.xml"/><Relationship Id="rId19" Type="http://schemas.openxmlformats.org/officeDocument/2006/relationships/slideLayout" Target="../slideLayouts/slideLayout393.xml"/><Relationship Id="rId4" Type="http://schemas.openxmlformats.org/officeDocument/2006/relationships/slideLayout" Target="../slideLayouts/slideLayout378.xml"/><Relationship Id="rId9" Type="http://schemas.openxmlformats.org/officeDocument/2006/relationships/slideLayout" Target="../slideLayouts/slideLayout383.xml"/><Relationship Id="rId14" Type="http://schemas.openxmlformats.org/officeDocument/2006/relationships/slideLayout" Target="../slideLayouts/slideLayout388.xml"/><Relationship Id="rId22" Type="http://schemas.openxmlformats.org/officeDocument/2006/relationships/slideLayout" Target="../slideLayouts/slideLayout396.xml"/><Relationship Id="rId27" Type="http://schemas.openxmlformats.org/officeDocument/2006/relationships/theme" Target="../theme/theme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3.xml"/><Relationship Id="rId2" Type="http://schemas.openxmlformats.org/officeDocument/2006/relationships/slideLayout" Target="../slideLayouts/slideLayout402.xml"/><Relationship Id="rId1" Type="http://schemas.openxmlformats.org/officeDocument/2006/relationships/slideLayout" Target="../slideLayouts/slideLayout401.xml"/><Relationship Id="rId6" Type="http://schemas.openxmlformats.org/officeDocument/2006/relationships/theme" Target="../theme/theme11.xml"/><Relationship Id="rId5" Type="http://schemas.openxmlformats.org/officeDocument/2006/relationships/slideLayout" Target="../slideLayouts/slideLayout405.xml"/><Relationship Id="rId4" Type="http://schemas.openxmlformats.org/officeDocument/2006/relationships/slideLayout" Target="../slideLayouts/slideLayout40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443958"/>
            <a:ext cx="1539356" cy="435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1"/>
          <p:cNvPicPr>
            <a:picLocks noChangeAspect="1"/>
          </p:cNvPicPr>
          <p:nvPr userDrawn="1"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47" b="5829"/>
          <a:stretch/>
        </p:blipFill>
        <p:spPr>
          <a:xfrm>
            <a:off x="-1" y="0"/>
            <a:ext cx="914241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8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4043" r:id="rId4"/>
    <p:sldLayoutId id="2147484045" r:id="rId5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2426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7" r:id="rId1"/>
    <p:sldLayoutId id="2147484048" r:id="rId2"/>
    <p:sldLayoutId id="2147484049" r:id="rId3"/>
    <p:sldLayoutId id="2147484050" r:id="rId4"/>
    <p:sldLayoutId id="2147484051" r:id="rId5"/>
    <p:sldLayoutId id="2147484052" r:id="rId6"/>
    <p:sldLayoutId id="2147484053" r:id="rId7"/>
    <p:sldLayoutId id="2147484054" r:id="rId8"/>
    <p:sldLayoutId id="2147484055" r:id="rId9"/>
    <p:sldLayoutId id="2147484056" r:id="rId10"/>
    <p:sldLayoutId id="2147484057" r:id="rId11"/>
    <p:sldLayoutId id="2147484058" r:id="rId12"/>
    <p:sldLayoutId id="2147484059" r:id="rId13"/>
    <p:sldLayoutId id="2147484060" r:id="rId14"/>
    <p:sldLayoutId id="2147484061" r:id="rId15"/>
    <p:sldLayoutId id="2147484062" r:id="rId16"/>
    <p:sldLayoutId id="2147484063" r:id="rId17"/>
    <p:sldLayoutId id="2147484064" r:id="rId18"/>
    <p:sldLayoutId id="2147484065" r:id="rId19"/>
    <p:sldLayoutId id="2147484066" r:id="rId20"/>
    <p:sldLayoutId id="2147484067" r:id="rId21"/>
    <p:sldLayoutId id="2147484068" r:id="rId22"/>
    <p:sldLayoutId id="2147484069" r:id="rId23"/>
    <p:sldLayoutId id="2147484070" r:id="rId24"/>
    <p:sldLayoutId id="2147484071" r:id="rId25"/>
    <p:sldLayoutId id="2147484072" r:id="rId26"/>
    <p:sldLayoutId id="2147484073" r:id="rId27"/>
    <p:sldLayoutId id="2147484074" r:id="rId28"/>
    <p:sldLayoutId id="2147484075" r:id="rId29"/>
    <p:sldLayoutId id="2147484076" r:id="rId30"/>
    <p:sldLayoutId id="2147484077" r:id="rId31"/>
    <p:sldLayoutId id="2147484078" r:id="rId32"/>
    <p:sldLayoutId id="2147484079" r:id="rId33"/>
    <p:sldLayoutId id="2147484080" r:id="rId34"/>
    <p:sldLayoutId id="2147484081" r:id="rId35"/>
    <p:sldLayoutId id="2147484082" r:id="rId36"/>
    <p:sldLayoutId id="2147484083" r:id="rId37"/>
    <p:sldLayoutId id="2147484084" r:id="rId38"/>
    <p:sldLayoutId id="2147484085" r:id="rId39"/>
    <p:sldLayoutId id="2147484086" r:id="rId40"/>
    <p:sldLayoutId id="2147484087" r:id="rId41"/>
    <p:sldLayoutId id="2147484088" r:id="rId42"/>
    <p:sldLayoutId id="2147484089" r:id="rId43"/>
    <p:sldLayoutId id="2147484090" r:id="rId44"/>
    <p:sldLayoutId id="2147484091" r:id="rId45"/>
    <p:sldLayoutId id="2147484092" r:id="rId46"/>
    <p:sldLayoutId id="2147484093" r:id="rId47"/>
    <p:sldLayoutId id="2147484094" r:id="rId48"/>
    <p:sldLayoutId id="2147484095" r:id="rId49"/>
    <p:sldLayoutId id="2147484096" r:id="rId50"/>
    <p:sldLayoutId id="2147484097" r:id="rId51"/>
    <p:sldLayoutId id="2147484098" r:id="rId52"/>
    <p:sldLayoutId id="2147484099" r:id="rId53"/>
    <p:sldLayoutId id="2147484100" r:id="rId54"/>
    <p:sldLayoutId id="2147484101" r:id="rId55"/>
    <p:sldLayoutId id="2147484102" r:id="rId56"/>
    <p:sldLayoutId id="2147484103" r:id="rId57"/>
    <p:sldLayoutId id="2147484104" r:id="rId58"/>
    <p:sldLayoutId id="2147484105" r:id="rId59"/>
    <p:sldLayoutId id="2147484106" r:id="rId60"/>
    <p:sldLayoutId id="2147484107" r:id="rId61"/>
    <p:sldLayoutId id="2147484108" r:id="rId62"/>
    <p:sldLayoutId id="2147484109" r:id="rId63"/>
    <p:sldLayoutId id="2147484110" r:id="rId64"/>
    <p:sldLayoutId id="2147484111" r:id="rId65"/>
    <p:sldLayoutId id="2147484112" r:id="rId66"/>
    <p:sldLayoutId id="2147484113" r:id="rId67"/>
    <p:sldLayoutId id="2147484114" r:id="rId68"/>
    <p:sldLayoutId id="2147484115" r:id="rId69"/>
    <p:sldLayoutId id="2147484116" r:id="rId70"/>
    <p:sldLayoutId id="2147484117" r:id="rId71"/>
    <p:sldLayoutId id="2147484118" r:id="rId72"/>
    <p:sldLayoutId id="2147484119" r:id="rId73"/>
    <p:sldLayoutId id="2147484120" r:id="rId74"/>
    <p:sldLayoutId id="2147484121" r:id="rId75"/>
    <p:sldLayoutId id="2147484122" r:id="rId76"/>
    <p:sldLayoutId id="2147484123" r:id="rId77"/>
    <p:sldLayoutId id="2147484124" r:id="rId78"/>
    <p:sldLayoutId id="2147484125" r:id="rId79"/>
    <p:sldLayoutId id="2147484126" r:id="rId80"/>
    <p:sldLayoutId id="2147484127" r:id="rId81"/>
    <p:sldLayoutId id="2147484128" r:id="rId82"/>
    <p:sldLayoutId id="2147484129" r:id="rId83"/>
    <p:sldLayoutId id="2147484130" r:id="rId84"/>
    <p:sldLayoutId id="2147484131" r:id="rId85"/>
    <p:sldLayoutId id="2147484132" r:id="rId86"/>
    <p:sldLayoutId id="2147484133" r:id="rId87"/>
    <p:sldLayoutId id="2147484134" r:id="rId88"/>
    <p:sldLayoutId id="2147484135" r:id="rId89"/>
    <p:sldLayoutId id="2147484136" r:id="rId90"/>
    <p:sldLayoutId id="2147484137" r:id="rId91"/>
    <p:sldLayoutId id="2147484138" r:id="rId92"/>
    <p:sldLayoutId id="2147484139" r:id="rId93"/>
    <p:sldLayoutId id="2147484140" r:id="rId94"/>
    <p:sldLayoutId id="2147484141" r:id="rId95"/>
    <p:sldLayoutId id="2147484142" r:id="rId96"/>
    <p:sldLayoutId id="2147484143" r:id="rId97"/>
    <p:sldLayoutId id="2147484144" r:id="rId98"/>
    <p:sldLayoutId id="2147484145" r:id="rId99"/>
  </p:sldLayoutIdLst>
  <p:txStyles>
    <p:titleStyle>
      <a:lvl1pPr algn="ctr" defTabSz="816193" rtl="0" eaLnBrk="1" latinLnBrk="0" hangingPunct="1">
        <a:spcBef>
          <a:spcPct val="0"/>
        </a:spcBef>
        <a:buNone/>
        <a:defRPr sz="38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6072" indent="-306072" algn="l" defTabSz="816193" rtl="0" eaLnBrk="1" latinLnBrk="0" hangingPunct="1">
        <a:spcBef>
          <a:spcPct val="20000"/>
        </a:spcBef>
        <a:buFont typeface="Arial" pitchFamily="34" charset="0"/>
        <a:buChar char="•"/>
        <a:defRPr sz="2849" kern="1200">
          <a:solidFill>
            <a:schemeClr val="tx1"/>
          </a:solidFill>
          <a:latin typeface="+mn-lt"/>
          <a:ea typeface="+mn-ea"/>
          <a:cs typeface="+mn-cs"/>
        </a:defRPr>
      </a:lvl1pPr>
      <a:lvl2pPr marL="663157" indent="-255061" algn="l" defTabSz="816193" rtl="0" eaLnBrk="1" latinLnBrk="0" hangingPunct="1">
        <a:spcBef>
          <a:spcPct val="20000"/>
        </a:spcBef>
        <a:buFont typeface="Arial" pitchFamily="34" charset="0"/>
        <a:buChar char="–"/>
        <a:defRPr sz="2474" kern="1200">
          <a:solidFill>
            <a:schemeClr val="tx1"/>
          </a:solidFill>
          <a:latin typeface="+mn-lt"/>
          <a:ea typeface="+mn-ea"/>
          <a:cs typeface="+mn-cs"/>
        </a:defRPr>
      </a:lvl2pPr>
      <a:lvl3pPr marL="1020241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2174" kern="1200">
          <a:solidFill>
            <a:schemeClr val="tx1"/>
          </a:solidFill>
          <a:latin typeface="+mn-lt"/>
          <a:ea typeface="+mn-ea"/>
          <a:cs typeface="+mn-cs"/>
        </a:defRPr>
      </a:lvl3pPr>
      <a:lvl4pPr marL="1428338" indent="-204048" algn="l" defTabSz="816193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36433" indent="-204048" algn="l" defTabSz="816193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44530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52626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060724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468818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408097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816193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24290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4pPr>
      <a:lvl5pPr marL="1632386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5pPr>
      <a:lvl6pPr marL="2040482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6pPr>
      <a:lvl7pPr marL="2448578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7pPr>
      <a:lvl8pPr marL="2856674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8pPr>
      <a:lvl9pPr marL="3264770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/>
          <p:cNvSpPr txBox="1"/>
          <p:nvPr userDrawn="1"/>
        </p:nvSpPr>
        <p:spPr>
          <a:xfrm>
            <a:off x="1600126" y="2190965"/>
            <a:ext cx="5992346" cy="784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499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rPr>
              <a:t>História da Vida Real</a:t>
            </a:r>
            <a:endParaRPr lang="pt-BR" sz="4499" dirty="0">
              <a:solidFill>
                <a:schemeClr val="tx1">
                  <a:lumMod val="85000"/>
                  <a:lumOff val="15000"/>
                </a:schemeClr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353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7" r:id="rId1"/>
    <p:sldLayoutId id="2147484148" r:id="rId2"/>
    <p:sldLayoutId id="2147484149" r:id="rId3"/>
    <p:sldLayoutId id="2147484150" r:id="rId4"/>
    <p:sldLayoutId id="2147484151" r:id="rId5"/>
    <p:sldLayoutId id="2147484152" r:id="rId6"/>
    <p:sldLayoutId id="2147484153" r:id="rId7"/>
    <p:sldLayoutId id="2147484154" r:id="rId8"/>
    <p:sldLayoutId id="2147484155" r:id="rId9"/>
    <p:sldLayoutId id="2147484156" r:id="rId10"/>
    <p:sldLayoutId id="2147484157" r:id="rId11"/>
    <p:sldLayoutId id="2147484158" r:id="rId12"/>
    <p:sldLayoutId id="2147484159" r:id="rId13"/>
    <p:sldLayoutId id="2147484160" r:id="rId14"/>
    <p:sldLayoutId id="2147484161" r:id="rId15"/>
    <p:sldLayoutId id="2147484162" r:id="rId16"/>
  </p:sldLayoutIdLst>
  <p:txStyles>
    <p:titleStyle>
      <a:lvl1pPr algn="ctr" defTabSz="685646" rtl="0" eaLnBrk="1" latinLnBrk="0" hangingPunct="1">
        <a:spcBef>
          <a:spcPct val="0"/>
        </a:spcBef>
        <a:buNone/>
        <a:defRPr sz="32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17" indent="-257117" algn="l" defTabSz="685646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1pPr>
      <a:lvl2pPr marL="557087" indent="-214265" algn="l" defTabSz="685646" rtl="0" eaLnBrk="1" latinLnBrk="0" hangingPunct="1">
        <a:spcBef>
          <a:spcPct val="20000"/>
        </a:spcBef>
        <a:buFont typeface="Arial" pitchFamily="34" charset="0"/>
        <a:buChar char="–"/>
        <a:defRPr sz="2099" kern="1200">
          <a:solidFill>
            <a:schemeClr val="tx1"/>
          </a:solidFill>
          <a:latin typeface="+mn-lt"/>
          <a:ea typeface="+mn-ea"/>
          <a:cs typeface="+mn-cs"/>
        </a:defRPr>
      </a:lvl2pPr>
      <a:lvl3pPr marL="857057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880" indent="-171412" algn="l" defTabSz="685646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704" indent="-171412" algn="l" defTabSz="685646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526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349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172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3995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24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646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469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292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115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937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760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583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7289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4" r:id="rId1"/>
    <p:sldLayoutId id="2147484165" r:id="rId2"/>
    <p:sldLayoutId id="2147484166" r:id="rId3"/>
    <p:sldLayoutId id="2147484167" r:id="rId4"/>
    <p:sldLayoutId id="2147484168" r:id="rId5"/>
    <p:sldLayoutId id="2147484169" r:id="rId6"/>
    <p:sldLayoutId id="2147484170" r:id="rId7"/>
    <p:sldLayoutId id="2147484171" r:id="rId8"/>
    <p:sldLayoutId id="2147484172" r:id="rId9"/>
    <p:sldLayoutId id="2147484173" r:id="rId10"/>
    <p:sldLayoutId id="2147484174" r:id="rId11"/>
    <p:sldLayoutId id="2147484175" r:id="rId12"/>
    <p:sldLayoutId id="2147484176" r:id="rId13"/>
    <p:sldLayoutId id="2147484177" r:id="rId14"/>
    <p:sldLayoutId id="2147484178" r:id="rId15"/>
    <p:sldLayoutId id="2147484179" r:id="rId16"/>
    <p:sldLayoutId id="2147484180" r:id="rId17"/>
  </p:sldLayoutIdLst>
  <p:txStyles>
    <p:titleStyle>
      <a:lvl1pPr algn="ctr" defTabSz="685646" rtl="0" eaLnBrk="1" latinLnBrk="0" hangingPunct="1">
        <a:spcBef>
          <a:spcPct val="0"/>
        </a:spcBef>
        <a:buNone/>
        <a:defRPr sz="32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17" indent="-257117" algn="l" defTabSz="685646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1pPr>
      <a:lvl2pPr marL="557087" indent="-214265" algn="l" defTabSz="685646" rtl="0" eaLnBrk="1" latinLnBrk="0" hangingPunct="1">
        <a:spcBef>
          <a:spcPct val="20000"/>
        </a:spcBef>
        <a:buFont typeface="Arial" pitchFamily="34" charset="0"/>
        <a:buChar char="–"/>
        <a:defRPr sz="2099" kern="1200">
          <a:solidFill>
            <a:schemeClr val="tx1"/>
          </a:solidFill>
          <a:latin typeface="+mn-lt"/>
          <a:ea typeface="+mn-ea"/>
          <a:cs typeface="+mn-cs"/>
        </a:defRPr>
      </a:lvl2pPr>
      <a:lvl3pPr marL="857057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880" indent="-171412" algn="l" defTabSz="685646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704" indent="-171412" algn="l" defTabSz="685646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526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349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172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3995" indent="-171412" algn="l" defTabSz="68564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24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646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469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292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115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937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760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583" algn="l" defTabSz="68564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dirty="0" smtClean="0"/>
              <a:t>NOVO LAYOUT</a:t>
            </a:r>
            <a:endParaRPr lang="pt-BR" dirty="0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 smtClean="0"/>
              <a:t>Alamo</a:t>
            </a:r>
            <a:endParaRPr lang="pt-BR" dirty="0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36BE9-C996-493D-BCDB-5B51865DA215}" type="datetimeFigureOut">
              <a:rPr lang="pt-BR" smtClean="0"/>
              <a:t>12/01/2021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23697-4EF2-4893-B221-E842EEB2093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09831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2" r:id="rId1"/>
    <p:sldLayoutId id="2147484183" r:id="rId2"/>
    <p:sldLayoutId id="2147484184" r:id="rId3"/>
    <p:sldLayoutId id="2147484185" r:id="rId4"/>
    <p:sldLayoutId id="2147484186" r:id="rId5"/>
    <p:sldLayoutId id="2147484187" r:id="rId6"/>
    <p:sldLayoutId id="2147484188" r:id="rId7"/>
    <p:sldLayoutId id="2147484189" r:id="rId8"/>
    <p:sldLayoutId id="2147484190" r:id="rId9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/>
          <p:cNvSpPr txBox="1"/>
          <p:nvPr userDrawn="1"/>
        </p:nvSpPr>
        <p:spPr>
          <a:xfrm>
            <a:off x="1594552" y="304023"/>
            <a:ext cx="5775941" cy="8539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pt-BR" sz="4949" b="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rPr>
              <a:t>Slides</a:t>
            </a:r>
            <a:r>
              <a:rPr lang="pt-BR" sz="4949" b="0" baseline="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rPr>
              <a:t> de Abertura</a:t>
            </a:r>
            <a:endParaRPr lang="pt-BR" sz="4949" b="0" dirty="0">
              <a:solidFill>
                <a:schemeClr val="tx1">
                  <a:lumMod val="85000"/>
                  <a:lumOff val="15000"/>
                </a:schemeClr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982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2" r:id="rId1"/>
    <p:sldLayoutId id="2147484193" r:id="rId2"/>
    <p:sldLayoutId id="2147484194" r:id="rId3"/>
    <p:sldLayoutId id="2147484195" r:id="rId4"/>
    <p:sldLayoutId id="2147484196" r:id="rId5"/>
    <p:sldLayoutId id="2147484197" r:id="rId6"/>
    <p:sldLayoutId id="2147484198" r:id="rId7"/>
    <p:sldLayoutId id="2147484199" r:id="rId8"/>
    <p:sldLayoutId id="2147484200" r:id="rId9"/>
    <p:sldLayoutId id="2147484201" r:id="rId10"/>
    <p:sldLayoutId id="2147484202" r:id="rId11"/>
    <p:sldLayoutId id="2147484203" r:id="rId12"/>
    <p:sldLayoutId id="2147484204" r:id="rId13"/>
    <p:sldLayoutId id="2147484205" r:id="rId14"/>
    <p:sldLayoutId id="2147484206" r:id="rId15"/>
    <p:sldLayoutId id="2147484207" r:id="rId16"/>
    <p:sldLayoutId id="2147484208" r:id="rId17"/>
    <p:sldLayoutId id="2147484209" r:id="rId18"/>
    <p:sldLayoutId id="2147484210" r:id="rId19"/>
    <p:sldLayoutId id="2147484211" r:id="rId20"/>
    <p:sldLayoutId id="2147484212" r:id="rId21"/>
    <p:sldLayoutId id="2147484213" r:id="rId22"/>
    <p:sldLayoutId id="2147484214" r:id="rId23"/>
    <p:sldLayoutId id="2147484215" r:id="rId24"/>
    <p:sldLayoutId id="2147484216" r:id="rId25"/>
    <p:sldLayoutId id="2147484217" r:id="rId26"/>
    <p:sldLayoutId id="2147484218" r:id="rId27"/>
    <p:sldLayoutId id="2147484219" r:id="rId28"/>
    <p:sldLayoutId id="2147484220" r:id="rId29"/>
    <p:sldLayoutId id="2147484221" r:id="rId30"/>
    <p:sldLayoutId id="2147484222" r:id="rId31"/>
    <p:sldLayoutId id="2147484223" r:id="rId32"/>
    <p:sldLayoutId id="2147484224" r:id="rId33"/>
    <p:sldLayoutId id="2147484225" r:id="rId34"/>
    <p:sldLayoutId id="2147484226" r:id="rId35"/>
    <p:sldLayoutId id="2147484227" r:id="rId36"/>
    <p:sldLayoutId id="2147484228" r:id="rId37"/>
    <p:sldLayoutId id="2147484229" r:id="rId38"/>
    <p:sldLayoutId id="2147484230" r:id="rId39"/>
    <p:sldLayoutId id="2147484231" r:id="rId40"/>
    <p:sldLayoutId id="2147484232" r:id="rId41"/>
    <p:sldLayoutId id="2147484233" r:id="rId42"/>
    <p:sldLayoutId id="2147484234" r:id="rId43"/>
    <p:sldLayoutId id="2147484235" r:id="rId44"/>
    <p:sldLayoutId id="2147484236" r:id="rId45"/>
    <p:sldLayoutId id="2147484237" r:id="rId46"/>
    <p:sldLayoutId id="2147484238" r:id="rId47"/>
    <p:sldLayoutId id="2147484239" r:id="rId48"/>
    <p:sldLayoutId id="2147484240" r:id="rId49"/>
    <p:sldLayoutId id="2147484241" r:id="rId50"/>
    <p:sldLayoutId id="2147484242" r:id="rId51"/>
    <p:sldLayoutId id="2147484243" r:id="rId52"/>
    <p:sldLayoutId id="2147484244" r:id="rId53"/>
    <p:sldLayoutId id="2147484245" r:id="rId54"/>
    <p:sldLayoutId id="2147484246" r:id="rId55"/>
    <p:sldLayoutId id="2147484247" r:id="rId56"/>
    <p:sldLayoutId id="2147484248" r:id="rId57"/>
    <p:sldLayoutId id="2147484249" r:id="rId58"/>
    <p:sldLayoutId id="2147484250" r:id="rId59"/>
    <p:sldLayoutId id="2147484251" r:id="rId60"/>
    <p:sldLayoutId id="2147484252" r:id="rId61"/>
    <p:sldLayoutId id="2147484253" r:id="rId62"/>
    <p:sldLayoutId id="2147484254" r:id="rId63"/>
    <p:sldLayoutId id="2147484255" r:id="rId64"/>
    <p:sldLayoutId id="2147484256" r:id="rId65"/>
    <p:sldLayoutId id="2147484257" r:id="rId66"/>
    <p:sldLayoutId id="2147484258" r:id="rId67"/>
    <p:sldLayoutId id="2147484259" r:id="rId68"/>
    <p:sldLayoutId id="2147484260" r:id="rId69"/>
    <p:sldLayoutId id="2147484261" r:id="rId70"/>
    <p:sldLayoutId id="2147484262" r:id="rId71"/>
    <p:sldLayoutId id="2147484263" r:id="rId72"/>
    <p:sldLayoutId id="2147484264" r:id="rId73"/>
    <p:sldLayoutId id="2147484265" r:id="rId74"/>
    <p:sldLayoutId id="2147484266" r:id="rId75"/>
    <p:sldLayoutId id="2147484267" r:id="rId76"/>
    <p:sldLayoutId id="2147484268" r:id="rId77"/>
    <p:sldLayoutId id="2147484269" r:id="rId78"/>
    <p:sldLayoutId id="2147484270" r:id="rId79"/>
    <p:sldLayoutId id="2147484271" r:id="rId80"/>
    <p:sldLayoutId id="2147484272" r:id="rId81"/>
    <p:sldLayoutId id="2147484273" r:id="rId82"/>
    <p:sldLayoutId id="2147484274" r:id="rId83"/>
    <p:sldLayoutId id="2147484275" r:id="rId84"/>
    <p:sldLayoutId id="2147484276" r:id="rId85"/>
    <p:sldLayoutId id="2147484277" r:id="rId86"/>
    <p:sldLayoutId id="2147484278" r:id="rId87"/>
    <p:sldLayoutId id="2147484279" r:id="rId88"/>
    <p:sldLayoutId id="2147484280" r:id="rId89"/>
    <p:sldLayoutId id="2147484281" r:id="rId90"/>
    <p:sldLayoutId id="2147484282" r:id="rId91"/>
    <p:sldLayoutId id="2147484283" r:id="rId92"/>
    <p:sldLayoutId id="2147484284" r:id="rId93"/>
    <p:sldLayoutId id="2147484285" r:id="rId94"/>
    <p:sldLayoutId id="2147484286" r:id="rId95"/>
    <p:sldLayoutId id="2147484287" r:id="rId96"/>
    <p:sldLayoutId id="2147484288" r:id="rId97"/>
    <p:sldLayoutId id="2147484289" r:id="rId98"/>
    <p:sldLayoutId id="2147484290" r:id="rId99"/>
    <p:sldLayoutId id="2147484291" r:id="rId100"/>
    <p:sldLayoutId id="2147484292" r:id="rId101"/>
    <p:sldLayoutId id="2147484293" r:id="rId102"/>
    <p:sldLayoutId id="2147484294" r:id="rId103"/>
  </p:sldLayoutIdLst>
  <p:txStyles>
    <p:titleStyle>
      <a:lvl1pPr algn="ctr" defTabSz="816213" rtl="0" eaLnBrk="1" latinLnBrk="0" hangingPunct="1">
        <a:spcBef>
          <a:spcPct val="0"/>
        </a:spcBef>
        <a:buNone/>
        <a:defRPr sz="38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6080" indent="-306080" algn="l" defTabSz="816213" rtl="0" eaLnBrk="1" latinLnBrk="0" hangingPunct="1">
        <a:spcBef>
          <a:spcPct val="20000"/>
        </a:spcBef>
        <a:buFont typeface="Arial" pitchFamily="34" charset="0"/>
        <a:buChar char="•"/>
        <a:defRPr sz="2849" kern="1200">
          <a:solidFill>
            <a:schemeClr val="tx1"/>
          </a:solidFill>
          <a:latin typeface="+mn-lt"/>
          <a:ea typeface="+mn-ea"/>
          <a:cs typeface="+mn-cs"/>
        </a:defRPr>
      </a:lvl1pPr>
      <a:lvl2pPr marL="663173" indent="-255067" algn="l" defTabSz="816213" rtl="0" eaLnBrk="1" latinLnBrk="0" hangingPunct="1">
        <a:spcBef>
          <a:spcPct val="20000"/>
        </a:spcBef>
        <a:buFont typeface="Arial" pitchFamily="34" charset="0"/>
        <a:buChar char="–"/>
        <a:defRPr sz="2474" kern="1200">
          <a:solidFill>
            <a:schemeClr val="tx1"/>
          </a:solidFill>
          <a:latin typeface="+mn-lt"/>
          <a:ea typeface="+mn-ea"/>
          <a:cs typeface="+mn-cs"/>
        </a:defRPr>
      </a:lvl2pPr>
      <a:lvl3pPr marL="1020266" indent="-204053" algn="l" defTabSz="816213" rtl="0" eaLnBrk="1" latinLnBrk="0" hangingPunct="1">
        <a:spcBef>
          <a:spcPct val="20000"/>
        </a:spcBef>
        <a:buFont typeface="Arial" pitchFamily="34" charset="0"/>
        <a:buChar char="•"/>
        <a:defRPr sz="2174" kern="1200">
          <a:solidFill>
            <a:schemeClr val="tx1"/>
          </a:solidFill>
          <a:latin typeface="+mn-lt"/>
          <a:ea typeface="+mn-ea"/>
          <a:cs typeface="+mn-cs"/>
        </a:defRPr>
      </a:lvl3pPr>
      <a:lvl4pPr marL="1428373" indent="-204053" algn="l" defTabSz="816213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36479" indent="-204053" algn="l" defTabSz="816213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44586" indent="-204053" algn="l" defTabSz="81621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52692" indent="-204053" algn="l" defTabSz="81621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060800" indent="-204053" algn="l" defTabSz="81621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468905" indent="-204053" algn="l" defTabSz="81621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408107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816213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24320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4pPr>
      <a:lvl5pPr marL="1632427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5pPr>
      <a:lvl6pPr marL="2040533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6pPr>
      <a:lvl7pPr marL="2448639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7pPr>
      <a:lvl8pPr marL="2856746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8pPr>
      <a:lvl9pPr marL="3264852" algn="l" defTabSz="81621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ixaDeTexto 6"/>
          <p:cNvSpPr txBox="1"/>
          <p:nvPr userDrawn="1"/>
        </p:nvSpPr>
        <p:spPr>
          <a:xfrm>
            <a:off x="1600126" y="2190965"/>
            <a:ext cx="5992346" cy="784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4499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Gothic" pitchFamily="34" charset="0"/>
              </a:rPr>
              <a:t>História da Vida Real</a:t>
            </a:r>
            <a:endParaRPr lang="pt-BR" sz="4499" dirty="0">
              <a:solidFill>
                <a:schemeClr val="tx1">
                  <a:lumMod val="85000"/>
                  <a:lumOff val="15000"/>
                </a:schemeClr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961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6" r:id="rId1"/>
    <p:sldLayoutId id="2147484297" r:id="rId2"/>
    <p:sldLayoutId id="2147484298" r:id="rId3"/>
    <p:sldLayoutId id="2147484299" r:id="rId4"/>
    <p:sldLayoutId id="2147484300" r:id="rId5"/>
    <p:sldLayoutId id="2147484301" r:id="rId6"/>
    <p:sldLayoutId id="2147484302" r:id="rId7"/>
    <p:sldLayoutId id="2147484303" r:id="rId8"/>
    <p:sldLayoutId id="2147484304" r:id="rId9"/>
    <p:sldLayoutId id="2147484305" r:id="rId10"/>
    <p:sldLayoutId id="2147484306" r:id="rId11"/>
    <p:sldLayoutId id="2147484307" r:id="rId12"/>
    <p:sldLayoutId id="2147484308" r:id="rId13"/>
    <p:sldLayoutId id="2147484309" r:id="rId14"/>
    <p:sldLayoutId id="2147484310" r:id="rId15"/>
    <p:sldLayoutId id="2147484311" r:id="rId16"/>
  </p:sldLayoutIdLst>
  <p:txStyles>
    <p:titleStyle>
      <a:lvl1pPr algn="ctr" defTabSz="685663" rtl="0" eaLnBrk="1" latinLnBrk="0" hangingPunct="1">
        <a:spcBef>
          <a:spcPct val="0"/>
        </a:spcBef>
        <a:buNone/>
        <a:defRPr sz="32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23" indent="-257123" algn="l" defTabSz="685663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1pPr>
      <a:lvl2pPr marL="557101" indent="-214270" algn="l" defTabSz="685663" rtl="0" eaLnBrk="1" latinLnBrk="0" hangingPunct="1">
        <a:spcBef>
          <a:spcPct val="20000"/>
        </a:spcBef>
        <a:buFont typeface="Arial" pitchFamily="34" charset="0"/>
        <a:buChar char="–"/>
        <a:defRPr sz="2099" kern="1200">
          <a:solidFill>
            <a:schemeClr val="tx1"/>
          </a:solidFill>
          <a:latin typeface="+mn-lt"/>
          <a:ea typeface="+mn-ea"/>
          <a:cs typeface="+mn-cs"/>
        </a:defRPr>
      </a:lvl2pPr>
      <a:lvl3pPr marL="857078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910" indent="-171416" algn="l" defTabSz="685663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742" indent="-171416" algn="l" defTabSz="685663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573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405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236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067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32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663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495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326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157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988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820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651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902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3" r:id="rId1"/>
    <p:sldLayoutId id="2147484314" r:id="rId2"/>
    <p:sldLayoutId id="2147484315" r:id="rId3"/>
    <p:sldLayoutId id="2147484316" r:id="rId4"/>
    <p:sldLayoutId id="2147484317" r:id="rId5"/>
    <p:sldLayoutId id="2147484318" r:id="rId6"/>
    <p:sldLayoutId id="2147484319" r:id="rId7"/>
    <p:sldLayoutId id="2147484320" r:id="rId8"/>
    <p:sldLayoutId id="2147484321" r:id="rId9"/>
    <p:sldLayoutId id="2147484322" r:id="rId10"/>
    <p:sldLayoutId id="2147484323" r:id="rId11"/>
    <p:sldLayoutId id="2147484324" r:id="rId12"/>
    <p:sldLayoutId id="2147484325" r:id="rId13"/>
    <p:sldLayoutId id="2147484326" r:id="rId14"/>
  </p:sldLayoutIdLst>
  <p:txStyles>
    <p:titleStyle>
      <a:lvl1pPr algn="ctr" defTabSz="685663" rtl="0" eaLnBrk="1" latinLnBrk="0" hangingPunct="1">
        <a:spcBef>
          <a:spcPct val="0"/>
        </a:spcBef>
        <a:buNone/>
        <a:defRPr sz="32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23" indent="-257123" algn="l" defTabSz="685663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1pPr>
      <a:lvl2pPr marL="557101" indent="-214270" algn="l" defTabSz="685663" rtl="0" eaLnBrk="1" latinLnBrk="0" hangingPunct="1">
        <a:spcBef>
          <a:spcPct val="20000"/>
        </a:spcBef>
        <a:buFont typeface="Arial" pitchFamily="34" charset="0"/>
        <a:buChar char="–"/>
        <a:defRPr sz="2099" kern="1200">
          <a:solidFill>
            <a:schemeClr val="tx1"/>
          </a:solidFill>
          <a:latin typeface="+mn-lt"/>
          <a:ea typeface="+mn-ea"/>
          <a:cs typeface="+mn-cs"/>
        </a:defRPr>
      </a:lvl2pPr>
      <a:lvl3pPr marL="857078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910" indent="-171416" algn="l" defTabSz="685663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742" indent="-171416" algn="l" defTabSz="685663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573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405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236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067" indent="-171416" algn="l" defTabSz="68566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32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663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495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326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157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988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820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651" algn="l" defTabSz="68566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4144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8" r:id="rId1"/>
    <p:sldLayoutId id="2147484329" r:id="rId2"/>
    <p:sldLayoutId id="2147484330" r:id="rId3"/>
    <p:sldLayoutId id="2147484331" r:id="rId4"/>
    <p:sldLayoutId id="2147484332" r:id="rId5"/>
    <p:sldLayoutId id="2147484333" r:id="rId6"/>
    <p:sldLayoutId id="2147484334" r:id="rId7"/>
    <p:sldLayoutId id="2147484335" r:id="rId8"/>
    <p:sldLayoutId id="2147484336" r:id="rId9"/>
    <p:sldLayoutId id="2147484337" r:id="rId10"/>
    <p:sldLayoutId id="2147484338" r:id="rId11"/>
    <p:sldLayoutId id="2147484339" r:id="rId12"/>
    <p:sldLayoutId id="2147484340" r:id="rId13"/>
    <p:sldLayoutId id="2147484341" r:id="rId14"/>
    <p:sldLayoutId id="2147484342" r:id="rId15"/>
    <p:sldLayoutId id="2147484343" r:id="rId16"/>
    <p:sldLayoutId id="2147484344" r:id="rId17"/>
    <p:sldLayoutId id="2147484345" r:id="rId18"/>
    <p:sldLayoutId id="2147484346" r:id="rId19"/>
    <p:sldLayoutId id="2147484347" r:id="rId20"/>
    <p:sldLayoutId id="2147484348" r:id="rId21"/>
    <p:sldLayoutId id="2147484349" r:id="rId22"/>
    <p:sldLayoutId id="2147484350" r:id="rId23"/>
    <p:sldLayoutId id="2147484351" r:id="rId24"/>
    <p:sldLayoutId id="2147484352" r:id="rId25"/>
    <p:sldLayoutId id="2147484353" r:id="rId26"/>
    <p:sldLayoutId id="2147484354" r:id="rId27"/>
    <p:sldLayoutId id="2147484355" r:id="rId28"/>
    <p:sldLayoutId id="2147484356" r:id="rId29"/>
    <p:sldLayoutId id="2147484357" r:id="rId30"/>
    <p:sldLayoutId id="2147484358" r:id="rId31"/>
    <p:sldLayoutId id="2147484359" r:id="rId32"/>
    <p:sldLayoutId id="2147484360" r:id="rId33"/>
    <p:sldLayoutId id="2147484361" r:id="rId34"/>
    <p:sldLayoutId id="2147484362" r:id="rId35"/>
    <p:sldLayoutId id="2147484363" r:id="rId36"/>
    <p:sldLayoutId id="2147484364" r:id="rId37"/>
    <p:sldLayoutId id="2147484365" r:id="rId38"/>
    <p:sldLayoutId id="2147484366" r:id="rId39"/>
    <p:sldLayoutId id="2147484367" r:id="rId40"/>
    <p:sldLayoutId id="2147484368" r:id="rId41"/>
    <p:sldLayoutId id="2147484369" r:id="rId42"/>
    <p:sldLayoutId id="2147484370" r:id="rId43"/>
    <p:sldLayoutId id="2147484371" r:id="rId44"/>
    <p:sldLayoutId id="2147484372" r:id="rId45"/>
    <p:sldLayoutId id="2147484373" r:id="rId46"/>
    <p:sldLayoutId id="2147484374" r:id="rId47"/>
    <p:sldLayoutId id="2147484375" r:id="rId48"/>
    <p:sldLayoutId id="2147484376" r:id="rId49"/>
    <p:sldLayoutId id="2147484377" r:id="rId50"/>
    <p:sldLayoutId id="2147484378" r:id="rId51"/>
    <p:sldLayoutId id="2147484379" r:id="rId52"/>
    <p:sldLayoutId id="2147484380" r:id="rId53"/>
    <p:sldLayoutId id="2147484381" r:id="rId54"/>
    <p:sldLayoutId id="2147484382" r:id="rId55"/>
    <p:sldLayoutId id="2147484383" r:id="rId56"/>
    <p:sldLayoutId id="2147484384" r:id="rId57"/>
    <p:sldLayoutId id="2147484385" r:id="rId58"/>
    <p:sldLayoutId id="2147484386" r:id="rId59"/>
    <p:sldLayoutId id="2147484387" r:id="rId60"/>
    <p:sldLayoutId id="2147484388" r:id="rId61"/>
    <p:sldLayoutId id="2147484389" r:id="rId62"/>
    <p:sldLayoutId id="2147484390" r:id="rId63"/>
    <p:sldLayoutId id="2147484391" r:id="rId64"/>
    <p:sldLayoutId id="2147484392" r:id="rId65"/>
    <p:sldLayoutId id="2147484393" r:id="rId66"/>
    <p:sldLayoutId id="2147484394" r:id="rId67"/>
    <p:sldLayoutId id="2147484395" r:id="rId68"/>
    <p:sldLayoutId id="2147484396" r:id="rId69"/>
    <p:sldLayoutId id="2147484397" r:id="rId70"/>
    <p:sldLayoutId id="2147484398" r:id="rId71"/>
    <p:sldLayoutId id="2147484399" r:id="rId72"/>
    <p:sldLayoutId id="2147484400" r:id="rId73"/>
    <p:sldLayoutId id="2147484401" r:id="rId74"/>
    <p:sldLayoutId id="2147484402" r:id="rId75"/>
    <p:sldLayoutId id="2147484403" r:id="rId76"/>
    <p:sldLayoutId id="2147484404" r:id="rId77"/>
    <p:sldLayoutId id="2147484405" r:id="rId78"/>
    <p:sldLayoutId id="2147484406" r:id="rId79"/>
    <p:sldLayoutId id="2147484407" r:id="rId80"/>
    <p:sldLayoutId id="2147484408" r:id="rId81"/>
    <p:sldLayoutId id="2147484409" r:id="rId82"/>
    <p:sldLayoutId id="2147484410" r:id="rId83"/>
    <p:sldLayoutId id="2147484411" r:id="rId84"/>
    <p:sldLayoutId id="2147484412" r:id="rId85"/>
    <p:sldLayoutId id="2147484413" r:id="rId86"/>
    <p:sldLayoutId id="2147484414" r:id="rId87"/>
    <p:sldLayoutId id="2147484415" r:id="rId88"/>
    <p:sldLayoutId id="2147484416" r:id="rId89"/>
    <p:sldLayoutId id="2147484417" r:id="rId90"/>
    <p:sldLayoutId id="2147484418" r:id="rId91"/>
    <p:sldLayoutId id="2147484419" r:id="rId92"/>
    <p:sldLayoutId id="2147484420" r:id="rId93"/>
    <p:sldLayoutId id="2147484421" r:id="rId94"/>
    <p:sldLayoutId id="2147484422" r:id="rId95"/>
  </p:sldLayoutIdLst>
  <p:txStyles>
    <p:titleStyle>
      <a:lvl1pPr algn="ctr" defTabSz="816193" rtl="0" eaLnBrk="1" latinLnBrk="0" hangingPunct="1">
        <a:spcBef>
          <a:spcPct val="0"/>
        </a:spcBef>
        <a:buNone/>
        <a:defRPr sz="38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6072" indent="-306072" algn="l" defTabSz="816193" rtl="0" eaLnBrk="1" latinLnBrk="0" hangingPunct="1">
        <a:spcBef>
          <a:spcPct val="20000"/>
        </a:spcBef>
        <a:buFont typeface="Arial" pitchFamily="34" charset="0"/>
        <a:buChar char="•"/>
        <a:defRPr sz="2849" kern="1200">
          <a:solidFill>
            <a:schemeClr val="tx1"/>
          </a:solidFill>
          <a:latin typeface="+mn-lt"/>
          <a:ea typeface="+mn-ea"/>
          <a:cs typeface="+mn-cs"/>
        </a:defRPr>
      </a:lvl1pPr>
      <a:lvl2pPr marL="663157" indent="-255061" algn="l" defTabSz="816193" rtl="0" eaLnBrk="1" latinLnBrk="0" hangingPunct="1">
        <a:spcBef>
          <a:spcPct val="20000"/>
        </a:spcBef>
        <a:buFont typeface="Arial" pitchFamily="34" charset="0"/>
        <a:buChar char="–"/>
        <a:defRPr sz="2474" kern="1200">
          <a:solidFill>
            <a:schemeClr val="tx1"/>
          </a:solidFill>
          <a:latin typeface="+mn-lt"/>
          <a:ea typeface="+mn-ea"/>
          <a:cs typeface="+mn-cs"/>
        </a:defRPr>
      </a:lvl2pPr>
      <a:lvl3pPr marL="1020241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2174" kern="1200">
          <a:solidFill>
            <a:schemeClr val="tx1"/>
          </a:solidFill>
          <a:latin typeface="+mn-lt"/>
          <a:ea typeface="+mn-ea"/>
          <a:cs typeface="+mn-cs"/>
        </a:defRPr>
      </a:lvl3pPr>
      <a:lvl4pPr marL="1428338" indent="-204048" algn="l" defTabSz="816193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36433" indent="-204048" algn="l" defTabSz="816193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44530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52626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060724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468818" indent="-204048" algn="l" defTabSz="81619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408097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816193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24290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4pPr>
      <a:lvl5pPr marL="1632386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5pPr>
      <a:lvl6pPr marL="2040482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6pPr>
      <a:lvl7pPr marL="2448578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7pPr>
      <a:lvl8pPr marL="2856674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8pPr>
      <a:lvl9pPr marL="3264770" algn="l" defTabSz="816193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C01FC-62C0-42A1-9CBC-9014A72305F9}" type="datetimeFigureOut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12/01/2021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39C42-C664-4C5A-8F64-BF1CC1D1333E}" type="slidenum">
              <a:rPr lang="pt-BR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pt-BR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60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5" r:id="rId1"/>
    <p:sldLayoutId id="2147484426" r:id="rId2"/>
    <p:sldLayoutId id="2147484427" r:id="rId3"/>
    <p:sldLayoutId id="2147484428" r:id="rId4"/>
    <p:sldLayoutId id="2147484429" r:id="rId5"/>
    <p:sldLayoutId id="2147484430" r:id="rId6"/>
    <p:sldLayoutId id="2147484431" r:id="rId7"/>
    <p:sldLayoutId id="2147484432" r:id="rId8"/>
    <p:sldLayoutId id="2147484433" r:id="rId9"/>
    <p:sldLayoutId id="2147484434" r:id="rId10"/>
    <p:sldLayoutId id="2147484435" r:id="rId11"/>
    <p:sldLayoutId id="2147484436" r:id="rId12"/>
    <p:sldLayoutId id="2147484437" r:id="rId13"/>
    <p:sldLayoutId id="2147484438" r:id="rId14"/>
    <p:sldLayoutId id="2147484439" r:id="rId15"/>
    <p:sldLayoutId id="2147484440" r:id="rId16"/>
    <p:sldLayoutId id="2147484441" r:id="rId17"/>
    <p:sldLayoutId id="2147484442" r:id="rId18"/>
    <p:sldLayoutId id="2147484443" r:id="rId19"/>
    <p:sldLayoutId id="2147484444" r:id="rId20"/>
    <p:sldLayoutId id="2147484445" r:id="rId21"/>
    <p:sldLayoutId id="2147484446" r:id="rId22"/>
    <p:sldLayoutId id="2147484447" r:id="rId23"/>
    <p:sldLayoutId id="2147484448" r:id="rId24"/>
    <p:sldLayoutId id="2147484449" r:id="rId25"/>
    <p:sldLayoutId id="2147484450" r:id="rId2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2171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52" r:id="rId1"/>
    <p:sldLayoutId id="2147484453" r:id="rId2"/>
    <p:sldLayoutId id="2147484454" r:id="rId3"/>
    <p:sldLayoutId id="2147484455" r:id="rId4"/>
    <p:sldLayoutId id="2147484456" r:id="rId5"/>
  </p:sldLayoutIdLst>
  <p:txStyles>
    <p:titleStyle>
      <a:lvl1pPr algn="ctr" defTabSz="816159" rtl="0" eaLnBrk="1" latinLnBrk="0" hangingPunct="1">
        <a:spcBef>
          <a:spcPct val="0"/>
        </a:spcBef>
        <a:buNone/>
        <a:defRPr sz="38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6059" indent="-306059" algn="l" defTabSz="816159" rtl="0" eaLnBrk="1" latinLnBrk="0" hangingPunct="1">
        <a:spcBef>
          <a:spcPct val="20000"/>
        </a:spcBef>
        <a:buFont typeface="Arial" pitchFamily="34" charset="0"/>
        <a:buChar char="•"/>
        <a:defRPr sz="2849" kern="1200">
          <a:solidFill>
            <a:schemeClr val="tx1"/>
          </a:solidFill>
          <a:latin typeface="+mn-lt"/>
          <a:ea typeface="+mn-ea"/>
          <a:cs typeface="+mn-cs"/>
        </a:defRPr>
      </a:lvl1pPr>
      <a:lvl2pPr marL="663129" indent="-255050" algn="l" defTabSz="816159" rtl="0" eaLnBrk="1" latinLnBrk="0" hangingPunct="1">
        <a:spcBef>
          <a:spcPct val="20000"/>
        </a:spcBef>
        <a:buFont typeface="Arial" pitchFamily="34" charset="0"/>
        <a:buChar char="–"/>
        <a:defRPr sz="2474" kern="1200">
          <a:solidFill>
            <a:schemeClr val="tx1"/>
          </a:solidFill>
          <a:latin typeface="+mn-lt"/>
          <a:ea typeface="+mn-ea"/>
          <a:cs typeface="+mn-cs"/>
        </a:defRPr>
      </a:lvl2pPr>
      <a:lvl3pPr marL="1020198" indent="-204039" algn="l" defTabSz="816159" rtl="0" eaLnBrk="1" latinLnBrk="0" hangingPunct="1">
        <a:spcBef>
          <a:spcPct val="20000"/>
        </a:spcBef>
        <a:buFont typeface="Arial" pitchFamily="34" charset="0"/>
        <a:buChar char="•"/>
        <a:defRPr sz="2174" kern="1200">
          <a:solidFill>
            <a:schemeClr val="tx1"/>
          </a:solidFill>
          <a:latin typeface="+mn-lt"/>
          <a:ea typeface="+mn-ea"/>
          <a:cs typeface="+mn-cs"/>
        </a:defRPr>
      </a:lvl3pPr>
      <a:lvl4pPr marL="1428278" indent="-204039" algn="l" defTabSz="816159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36357" indent="-204039" algn="l" defTabSz="816159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44436" indent="-204039" algn="l" defTabSz="816159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52516" indent="-204039" algn="l" defTabSz="816159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060595" indent="-204039" algn="l" defTabSz="816159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468674" indent="-204039" algn="l" defTabSz="816159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408079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816159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24238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4pPr>
      <a:lvl5pPr marL="1632318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5pPr>
      <a:lvl6pPr marL="2040396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6pPr>
      <a:lvl7pPr marL="2448476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7pPr>
      <a:lvl8pPr marL="2856555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8pPr>
      <a:lvl9pPr marL="3264634" algn="l" defTabSz="816159" rtl="0" eaLnBrk="1" latinLnBrk="0" hangingPunct="1">
        <a:defRPr sz="157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40.pn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375.xml"/><Relationship Id="rId5" Type="http://schemas.openxmlformats.org/officeDocument/2006/relationships/image" Target="../media/image41.png"/><Relationship Id="rId4" Type="http://schemas.openxmlformats.org/officeDocument/2006/relationships/hyperlink" Target="../M&#243;dulos%20de%20Prateleira/Controle/Produto%20Controle.pptx" TargetMode="External"/><Relationship Id="rId9" Type="http://schemas.openxmlformats.org/officeDocument/2006/relationships/image" Target="../media/image4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image" Target="../media/image40.pn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375.xml"/><Relationship Id="rId5" Type="http://schemas.openxmlformats.org/officeDocument/2006/relationships/image" Target="../media/image41.png"/><Relationship Id="rId4" Type="http://schemas.openxmlformats.org/officeDocument/2006/relationships/hyperlink" Target="../M&#243;dulos%20de%20Prateleira/Controle/Controle%20F&#225;cil.pptx" TargetMode="External"/><Relationship Id="rId9" Type="http://schemas.openxmlformats.org/officeDocument/2006/relationships/image" Target="../media/image4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1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0724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2" name="Espaço Reservado para Texto 1"/>
          <p:cNvSpPr>
            <a:spLocks noGrp="1"/>
          </p:cNvSpPr>
          <p:nvPr>
            <p:ph type="body" sz="quarter" idx="10"/>
          </p:nvPr>
        </p:nvSpPr>
        <p:spPr>
          <a:xfrm>
            <a:off x="196945" y="1278974"/>
            <a:ext cx="4699134" cy="998703"/>
          </a:xfrm>
        </p:spPr>
        <p:txBody>
          <a:bodyPr>
            <a:normAutofit/>
          </a:bodyPr>
          <a:lstStyle/>
          <a:p>
            <a:r>
              <a:rPr lang="pt-BR" sz="2800" dirty="0" smtClean="0">
                <a:solidFill>
                  <a:srgbClr val="FFFFFF"/>
                </a:solidFill>
              </a:rPr>
              <a:t>Capacitação </a:t>
            </a:r>
            <a:r>
              <a:rPr lang="pt-BR" sz="2800" dirty="0" smtClean="0">
                <a:solidFill>
                  <a:srgbClr val="FFFFFF"/>
                </a:solidFill>
              </a:rPr>
              <a:t>Generalista </a:t>
            </a:r>
            <a:r>
              <a:rPr lang="pt-BR" sz="2800" dirty="0">
                <a:solidFill>
                  <a:srgbClr val="FFFFFF"/>
                </a:solidFill>
              </a:rPr>
              <a:t>Pós venda PF</a:t>
            </a:r>
          </a:p>
          <a:p>
            <a:endParaRPr lang="pt-BR" sz="2800" dirty="0">
              <a:solidFill>
                <a:srgbClr val="FFFFFF"/>
              </a:solidFill>
            </a:endParaRP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pt-BR" sz="2400" dirty="0" smtClean="0">
                <a:solidFill>
                  <a:srgbClr val="FFC000"/>
                </a:solidFill>
              </a:rPr>
              <a:t>Produto - Controle</a:t>
            </a:r>
            <a:endParaRPr lang="pt-BR" sz="2400" dirty="0">
              <a:solidFill>
                <a:srgbClr val="FFC000"/>
              </a:solidFill>
            </a:endParaRP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quarter" idx="12"/>
          </p:nvPr>
        </p:nvSpPr>
        <p:spPr/>
        <p:txBody>
          <a:bodyPr anchor="b"/>
          <a:lstStyle/>
          <a:p>
            <a:r>
              <a:rPr lang="pt-BR" b="1" dirty="0" smtClean="0"/>
              <a:t>MÓVEL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/>
          </a:bodyPr>
          <a:lstStyle/>
          <a:p>
            <a:r>
              <a:rPr lang="pt-BR" sz="800" dirty="0"/>
              <a:t>DAC - CAP.GEN. PF_v.2.0 SET.20</a:t>
            </a:r>
          </a:p>
        </p:txBody>
      </p:sp>
    </p:spTree>
    <p:extLst>
      <p:ext uri="{BB962C8B-B14F-4D97-AF65-F5344CB8AC3E}">
        <p14:creationId xmlns:p14="http://schemas.microsoft.com/office/powerpoint/2010/main" val="22428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="" xmlns:a16="http://schemas.microsoft.com/office/drawing/2014/main" id="{DBC9D4FD-C10B-445C-AB7A-D66DC0C16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793" cy="5143946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/>
          <a:srcRect b="24339"/>
          <a:stretch/>
        </p:blipFill>
        <p:spPr>
          <a:xfrm>
            <a:off x="1115616" y="4076004"/>
            <a:ext cx="1191438" cy="1067497"/>
          </a:xfrm>
          <a:prstGeom prst="rect">
            <a:avLst/>
          </a:prstGeom>
        </p:spPr>
      </p:pic>
      <p:pic>
        <p:nvPicPr>
          <p:cNvPr id="4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23313" y="4307202"/>
            <a:ext cx="776045" cy="605096"/>
          </a:xfrm>
          <a:prstGeom prst="rect">
            <a:avLst/>
          </a:prstGeom>
        </p:spPr>
      </p:pic>
      <p:pic>
        <p:nvPicPr>
          <p:cNvPr id="5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1607225" y="4446081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tângulo 5"/>
          <p:cNvSpPr/>
          <p:nvPr/>
        </p:nvSpPr>
        <p:spPr>
          <a:xfrm>
            <a:off x="1340923" y="3565931"/>
            <a:ext cx="13388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defTabSz="685630">
              <a:defRPr/>
            </a:pPr>
            <a:r>
              <a:rPr lang="pt-BR" altLang="pt-BR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PRODUTO</a:t>
            </a:r>
          </a:p>
        </p:txBody>
      </p:sp>
    </p:spTree>
    <p:extLst>
      <p:ext uri="{BB962C8B-B14F-4D97-AF65-F5344CB8AC3E}">
        <p14:creationId xmlns:p14="http://schemas.microsoft.com/office/powerpoint/2010/main" val="341189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="" xmlns:a16="http://schemas.microsoft.com/office/drawing/2014/main" id="{DBC9D4FD-C10B-445C-AB7A-D66DC0C16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793" cy="5143946"/>
          </a:xfrm>
          <a:prstGeom prst="rect">
            <a:avLst/>
          </a:prstGeom>
        </p:spPr>
      </p:pic>
      <p:pic>
        <p:nvPicPr>
          <p:cNvPr id="3" name="Imagem 2"/>
          <p:cNvPicPr>
            <a:picLocks noChangeAspect="1"/>
          </p:cNvPicPr>
          <p:nvPr/>
        </p:nvPicPr>
        <p:blipFill rotWithShape="1">
          <a:blip r:embed="rId3"/>
          <a:srcRect b="24339"/>
          <a:stretch/>
        </p:blipFill>
        <p:spPr>
          <a:xfrm>
            <a:off x="1115616" y="4076004"/>
            <a:ext cx="1191438" cy="1067497"/>
          </a:xfrm>
          <a:prstGeom prst="rect">
            <a:avLst/>
          </a:prstGeom>
        </p:spPr>
      </p:pic>
      <p:pic>
        <p:nvPicPr>
          <p:cNvPr id="4" name="Graphic 17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xmlns="" id="{B253D3C3-7146-42C2-BF74-4E15D36510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23313" y="4307202"/>
            <a:ext cx="776045" cy="605096"/>
          </a:xfrm>
          <a:prstGeom prst="rect">
            <a:avLst/>
          </a:prstGeom>
        </p:spPr>
      </p:pic>
      <p:pic>
        <p:nvPicPr>
          <p:cNvPr id="5" name="Picture 2" descr="C:\Users\danfsil\AppData\Local\Microsoft\Windows\Temporary Internet Files\Content.Outlook\5VMVTSJD\CLIQUE-AQUI (2)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5070">
            <a:off x="1607225" y="4446081"/>
            <a:ext cx="864209" cy="86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tângulo 5"/>
          <p:cNvSpPr/>
          <p:nvPr/>
        </p:nvSpPr>
        <p:spPr>
          <a:xfrm>
            <a:off x="1340923" y="3565931"/>
            <a:ext cx="13388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defTabSz="685630">
              <a:defRPr/>
            </a:pPr>
            <a:r>
              <a:rPr lang="pt-BR" altLang="pt-BR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PRODUTO</a:t>
            </a:r>
          </a:p>
        </p:txBody>
      </p:sp>
      <p:sp>
        <p:nvSpPr>
          <p:cNvPr id="7" name="CaixaDeTexto 6"/>
          <p:cNvSpPr txBox="1"/>
          <p:nvPr/>
        </p:nvSpPr>
        <p:spPr>
          <a:xfrm>
            <a:off x="1478805" y="1273922"/>
            <a:ext cx="1269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 smtClean="0">
                <a:latin typeface="Segoe UI Black" panose="020B0A02040204020203" pitchFamily="34" charset="0"/>
                <a:ea typeface="Segoe UI Black" panose="020B0A02040204020203" pitchFamily="34" charset="0"/>
              </a:rPr>
              <a:t>Fácil</a:t>
            </a:r>
            <a:endParaRPr lang="pt-BR" sz="2400" b="1" dirty="0"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34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 rotWithShape="1">
          <a:blip r:embed="rId2"/>
          <a:srcRect l="44424" t="45200"/>
          <a:stretch/>
        </p:blipFill>
        <p:spPr>
          <a:xfrm>
            <a:off x="-34912" y="1"/>
            <a:ext cx="5251525" cy="5271425"/>
          </a:xfrm>
          <a:prstGeom prst="rect">
            <a:avLst/>
          </a:prstGeom>
        </p:spPr>
      </p:pic>
      <p:sp>
        <p:nvSpPr>
          <p:cNvPr id="3" name="Espaço Reservado para Texto 2"/>
          <p:cNvSpPr txBox="1">
            <a:spLocks/>
          </p:cNvSpPr>
          <p:nvPr/>
        </p:nvSpPr>
        <p:spPr>
          <a:xfrm>
            <a:off x="270162" y="1411067"/>
            <a:ext cx="3768647" cy="998703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r>
              <a:rPr lang="pt-BR" sz="4949" dirty="0">
                <a:solidFill>
                  <a:srgbClr val="FFFFFF"/>
                </a:solidFill>
              </a:rPr>
              <a:t>Tá sabendo</a:t>
            </a:r>
          </a:p>
        </p:txBody>
      </p:sp>
      <p:sp>
        <p:nvSpPr>
          <p:cNvPr id="4" name="Espaço Reservado para Texto 2"/>
          <p:cNvSpPr txBox="1">
            <a:spLocks/>
          </p:cNvSpPr>
          <p:nvPr/>
        </p:nvSpPr>
        <p:spPr>
          <a:xfrm>
            <a:off x="2250280" y="1823431"/>
            <a:ext cx="3768647" cy="998703"/>
          </a:xfrm>
          <a:prstGeom prst="rect">
            <a:avLst/>
          </a:prstGeom>
        </p:spPr>
        <p:txBody>
          <a:bodyPr anchor="b"/>
          <a:lstStyle>
            <a:lvl1pPr indent="0">
              <a:spcBef>
                <a:spcPct val="20000"/>
              </a:spcBef>
              <a:buFontTx/>
              <a:buNone/>
              <a:defRPr sz="4800" b="1">
                <a:solidFill>
                  <a:schemeClr val="bg1"/>
                </a:solidFill>
                <a:latin typeface="Century Gothic" pitchFamily="34" charset="0"/>
              </a:defRPr>
            </a:lvl1pPr>
            <a:lvl2pPr marL="884408" indent="-340157">
              <a:spcBef>
                <a:spcPct val="20000"/>
              </a:spcBef>
              <a:buFont typeface="Arial" pitchFamily="34" charset="0"/>
              <a:buChar char="–"/>
              <a:defRPr sz="3300"/>
            </a:lvl2pPr>
            <a:lvl3pPr marL="1360627" indent="-272125">
              <a:spcBef>
                <a:spcPct val="20000"/>
              </a:spcBef>
              <a:buFont typeface="Arial" pitchFamily="34" charset="0"/>
              <a:buChar char="•"/>
              <a:defRPr sz="2900"/>
            </a:lvl3pPr>
            <a:lvl4pPr marL="1904878" indent="-272125">
              <a:spcBef>
                <a:spcPct val="20000"/>
              </a:spcBef>
              <a:buFont typeface="Arial" pitchFamily="34" charset="0"/>
              <a:buChar char="–"/>
              <a:defRPr sz="2400"/>
            </a:lvl4pPr>
            <a:lvl5pPr marL="2449129" indent="-272125">
              <a:spcBef>
                <a:spcPct val="20000"/>
              </a:spcBef>
              <a:buFont typeface="Arial" pitchFamily="34" charset="0"/>
              <a:buChar char="»"/>
              <a:defRPr sz="2400"/>
            </a:lvl5pPr>
            <a:lvl6pPr marL="2993380" indent="-272125">
              <a:spcBef>
                <a:spcPct val="20000"/>
              </a:spcBef>
              <a:buFont typeface="Arial" pitchFamily="34" charset="0"/>
              <a:buChar char="•"/>
              <a:defRPr sz="2400"/>
            </a:lvl6pPr>
            <a:lvl7pPr marL="3537631" indent="-272125">
              <a:spcBef>
                <a:spcPct val="20000"/>
              </a:spcBef>
              <a:buFont typeface="Arial" pitchFamily="34" charset="0"/>
              <a:buChar char="•"/>
              <a:defRPr sz="2400"/>
            </a:lvl7pPr>
            <a:lvl8pPr marL="4081882" indent="-272125">
              <a:spcBef>
                <a:spcPct val="20000"/>
              </a:spcBef>
              <a:buFont typeface="Arial" pitchFamily="34" charset="0"/>
              <a:buChar char="•"/>
              <a:defRPr sz="2400"/>
            </a:lvl8pPr>
            <a:lvl9pPr marL="4626132" indent="-272125">
              <a:spcBef>
                <a:spcPct val="20000"/>
              </a:spcBef>
              <a:buFont typeface="Arial" pitchFamily="34" charset="0"/>
              <a:buChar char="•"/>
              <a:defRPr sz="2400"/>
            </a:lvl9pPr>
          </a:lstStyle>
          <a:p>
            <a:r>
              <a:rPr lang="pt-BR" sz="4949" dirty="0">
                <a:solidFill>
                  <a:srgbClr val="FFC000"/>
                </a:solidFill>
              </a:rPr>
              <a:t>TUDO?</a:t>
            </a:r>
          </a:p>
        </p:txBody>
      </p:sp>
      <p:sp>
        <p:nvSpPr>
          <p:cNvPr id="2" name="CaixaDeTexto 1"/>
          <p:cNvSpPr txBox="1"/>
          <p:nvPr/>
        </p:nvSpPr>
        <p:spPr>
          <a:xfrm>
            <a:off x="4398618" y="2602885"/>
            <a:ext cx="4743730" cy="2123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99" dirty="0">
                <a:solidFill>
                  <a:srgbClr val="000000"/>
                </a:solidFill>
                <a:latin typeface="Century Gothic" panose="020B0502020202020204" pitchFamily="34" charset="0"/>
              </a:rPr>
              <a:t>Para saber tudo esclareça as dúvidas com a </a:t>
            </a:r>
            <a:r>
              <a:rPr lang="pt-BR" sz="3299" dirty="0">
                <a:solidFill>
                  <a:srgbClr val="C00000"/>
                </a:solidFill>
                <a:latin typeface="Century Gothic" panose="020B0502020202020204" pitchFamily="34" charset="0"/>
              </a:rPr>
              <a:t>INTRANET</a:t>
            </a:r>
            <a:r>
              <a:rPr lang="pt-BR" sz="3299" dirty="0">
                <a:solidFill>
                  <a:srgbClr val="000000"/>
                </a:solidFill>
                <a:latin typeface="Century Gothic" panose="020B0502020202020204" pitchFamily="34" charset="0"/>
              </a:rPr>
              <a:t> e seu </a:t>
            </a:r>
            <a:r>
              <a:rPr lang="pt-BR" sz="3299" dirty="0">
                <a:solidFill>
                  <a:srgbClr val="C00000"/>
                </a:solidFill>
                <a:latin typeface="Century Gothic" panose="020B0502020202020204" pitchFamily="34" charset="0"/>
              </a:rPr>
              <a:t>INSTRUTOR.</a:t>
            </a:r>
          </a:p>
        </p:txBody>
      </p:sp>
    </p:spTree>
    <p:extLst>
      <p:ext uri="{BB962C8B-B14F-4D97-AF65-F5344CB8AC3E}">
        <p14:creationId xmlns:p14="http://schemas.microsoft.com/office/powerpoint/2010/main" val="341869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CAPAS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LIDES DE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0_HISTÓRIA DA VIDA RE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PADRA PARA TEXTO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Personalizar design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LIDES DE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9_HISTÓRIA DA VIDA REAL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PADRA PARA TEXTO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2_SLIDES DE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1_Personalizar design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_ Abertura">
  <a:themeElements>
    <a:clrScheme name="Escritório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scritóri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2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3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4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5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ppt/theme/themeOverride6.xml><?xml version="1.0" encoding="utf-8"?>
<a:themeOverride xmlns:a="http://schemas.openxmlformats.org/drawingml/2006/main">
  <a:clrScheme name="Atento">
    <a:dk1>
      <a:srgbClr val="FFFFFF"/>
    </a:dk1>
    <a:lt1>
      <a:srgbClr val="000000"/>
    </a:lt1>
    <a:dk2>
      <a:srgbClr val="FF7900"/>
    </a:dk2>
    <a:lt2>
      <a:srgbClr val="293E6B"/>
    </a:lt2>
    <a:accent1>
      <a:srgbClr val="293E6B"/>
    </a:accent1>
    <a:accent2>
      <a:srgbClr val="FF7900"/>
    </a:accent2>
    <a:accent3>
      <a:srgbClr val="92D400"/>
    </a:accent3>
    <a:accent4>
      <a:srgbClr val="CF0072"/>
    </a:accent4>
    <a:accent5>
      <a:srgbClr val="00A599"/>
    </a:accent5>
    <a:accent6>
      <a:srgbClr val="009FDA"/>
    </a:accent6>
    <a:hlink>
      <a:srgbClr val="CF0072"/>
    </a:hlink>
    <a:folHlink>
      <a:srgbClr val="92D40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93EEC5C2E446945B16B41CF32128251" ma:contentTypeVersion="11" ma:contentTypeDescription="Crie um novo documento." ma:contentTypeScope="" ma:versionID="3d941028e4be48e8c701044bb306e4ab">
  <xsd:schema xmlns:xsd="http://www.w3.org/2001/XMLSchema" xmlns:xs="http://www.w3.org/2001/XMLSchema" xmlns:p="http://schemas.microsoft.com/office/2006/metadata/properties" xmlns:ns2="507d6306-536e-483a-8113-89a1a4231b5d" targetNamespace="http://schemas.microsoft.com/office/2006/metadata/properties" ma:root="true" ma:fieldsID="20a3f59794f73a68d6e6d0d25c582b21" ns2:_="">
    <xsd:import namespace="507d6306-536e-483a-8113-89a1a4231b5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7d6306-536e-483a-8113-89a1a4231b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1c8a3b58-1317-4067-bbdf-e53778bd947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7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07d6306-536e-483a-8113-89a1a4231b5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84D185F-EF1F-4C6E-ADE0-CF5E89EC0FC1}"/>
</file>

<file path=customXml/itemProps2.xml><?xml version="1.0" encoding="utf-8"?>
<ds:datastoreItem xmlns:ds="http://schemas.openxmlformats.org/officeDocument/2006/customXml" ds:itemID="{5AB2071D-64DF-4A65-8A8E-8575A139A96D}"/>
</file>

<file path=customXml/itemProps3.xml><?xml version="1.0" encoding="utf-8"?>
<ds:datastoreItem xmlns:ds="http://schemas.openxmlformats.org/officeDocument/2006/customXml" ds:itemID="{DB5123D0-F50F-4604-BE70-2FEBAD17F196}"/>
</file>

<file path=docProps/app.xml><?xml version="1.0" encoding="utf-8"?>
<Properties xmlns="http://schemas.openxmlformats.org/officeDocument/2006/extended-properties" xmlns:vt="http://schemas.openxmlformats.org/officeDocument/2006/docPropsVTypes">
  <TotalTime>1797</TotalTime>
  <Words>36</Words>
  <Application>Microsoft Office PowerPoint</Application>
  <PresentationFormat>Apresentação na tela (16:9)</PresentationFormat>
  <Paragraphs>11</Paragraphs>
  <Slides>5</Slides>
  <Notes>1</Notes>
  <HiddenSlides>0</HiddenSlides>
  <MMClips>0</MMClips>
  <ScaleCrop>false</ScaleCrop>
  <HeadingPairs>
    <vt:vector size="6" baseType="variant">
      <vt:variant>
        <vt:lpstr>Fontes usadas</vt:lpstr>
      </vt:variant>
      <vt:variant>
        <vt:i4>13</vt:i4>
      </vt:variant>
      <vt:variant>
        <vt:lpstr>Tema</vt:lpstr>
      </vt:variant>
      <vt:variant>
        <vt:i4>11</vt:i4>
      </vt:variant>
      <vt:variant>
        <vt:lpstr>Títulos de slides</vt:lpstr>
      </vt:variant>
      <vt:variant>
        <vt:i4>5</vt:i4>
      </vt:variant>
    </vt:vector>
  </HeadingPairs>
  <TitlesOfParts>
    <vt:vector size="29" baseType="lpstr">
      <vt:lpstr>Algerian</vt:lpstr>
      <vt:lpstr>Arial</vt:lpstr>
      <vt:lpstr>Calibri</vt:lpstr>
      <vt:lpstr>Calibri Light</vt:lpstr>
      <vt:lpstr>Century Gothic</vt:lpstr>
      <vt:lpstr>Franklin Gothic Book</vt:lpstr>
      <vt:lpstr>Gill Sans</vt:lpstr>
      <vt:lpstr>Lato</vt:lpstr>
      <vt:lpstr>Montserrat Semi Bold</vt:lpstr>
      <vt:lpstr>Open Sans Light</vt:lpstr>
      <vt:lpstr>Segoe UI</vt:lpstr>
      <vt:lpstr>Segoe UI Black</vt:lpstr>
      <vt:lpstr>Segoe UI Light</vt:lpstr>
      <vt:lpstr>2_CAPAS</vt:lpstr>
      <vt:lpstr>1_SLIDES DE ABERTURA</vt:lpstr>
      <vt:lpstr>10_HISTÓRIA DA VIDA REAL</vt:lpstr>
      <vt:lpstr>1_PADRA PARA TEXTO</vt:lpstr>
      <vt:lpstr>Personalizar design</vt:lpstr>
      <vt:lpstr>SLIDES DE ABERTURA</vt:lpstr>
      <vt:lpstr>9_HISTÓRIA DA VIDA REAL</vt:lpstr>
      <vt:lpstr>PADRA PARA TEXTO</vt:lpstr>
      <vt:lpstr>2_SLIDES DE ABERTURA</vt:lpstr>
      <vt:lpstr>1_Personalizar design</vt:lpstr>
      <vt:lpstr>1_ Abertura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DYEGO ARAUJO DE SOUSA - Claro Matriz -</dc:creator>
  <cp:lastModifiedBy>Claro</cp:lastModifiedBy>
  <cp:revision>328</cp:revision>
  <dcterms:created xsi:type="dcterms:W3CDTF">2015-08-10T16:55:47Z</dcterms:created>
  <dcterms:modified xsi:type="dcterms:W3CDTF">2021-01-12T16:24:14Z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0x010100793EEC5C2E446945B16B41CF32128251</vt:lpwstr>
  </property>
</Properties>
</file>