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theme/themeOverride2.xml" ContentType="application/vnd.openxmlformats-officedocument.themeOverride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7" r:id="rId4"/>
    <p:sldMasterId id="2147483845" r:id="rId5"/>
    <p:sldMasterId id="2147483949" r:id="rId6"/>
    <p:sldMasterId id="2147483966" r:id="rId7"/>
    <p:sldMasterId id="2147484050" r:id="rId8"/>
  </p:sldMasterIdLst>
  <p:notesMasterIdLst>
    <p:notesMasterId r:id="rId75"/>
  </p:notesMasterIdLst>
  <p:sldIdLst>
    <p:sldId id="661" r:id="rId9"/>
    <p:sldId id="506" r:id="rId10"/>
    <p:sldId id="437" r:id="rId11"/>
    <p:sldId id="438" r:id="rId12"/>
    <p:sldId id="439" r:id="rId13"/>
    <p:sldId id="440" r:id="rId14"/>
    <p:sldId id="441" r:id="rId15"/>
    <p:sldId id="262" r:id="rId16"/>
    <p:sldId id="263" r:id="rId17"/>
    <p:sldId id="496" r:id="rId18"/>
    <p:sldId id="498" r:id="rId19"/>
    <p:sldId id="264" r:id="rId20"/>
    <p:sldId id="265" r:id="rId21"/>
    <p:sldId id="304" r:id="rId22"/>
    <p:sldId id="325" r:id="rId23"/>
    <p:sldId id="326" r:id="rId24"/>
    <p:sldId id="507" r:id="rId25"/>
    <p:sldId id="442" r:id="rId26"/>
    <p:sldId id="475" r:id="rId27"/>
    <p:sldId id="476" r:id="rId28"/>
    <p:sldId id="477" r:id="rId29"/>
    <p:sldId id="478" r:id="rId30"/>
    <p:sldId id="479" r:id="rId31"/>
    <p:sldId id="480" r:id="rId32"/>
    <p:sldId id="481" r:id="rId33"/>
    <p:sldId id="482" r:id="rId34"/>
    <p:sldId id="483" r:id="rId35"/>
    <p:sldId id="484" r:id="rId36"/>
    <p:sldId id="485" r:id="rId37"/>
    <p:sldId id="486" r:id="rId38"/>
    <p:sldId id="487" r:id="rId39"/>
    <p:sldId id="488" r:id="rId40"/>
    <p:sldId id="489" r:id="rId41"/>
    <p:sldId id="490" r:id="rId42"/>
    <p:sldId id="443" r:id="rId43"/>
    <p:sldId id="275" r:id="rId44"/>
    <p:sldId id="307" r:id="rId45"/>
    <p:sldId id="308" r:id="rId46"/>
    <p:sldId id="309" r:id="rId47"/>
    <p:sldId id="276" r:id="rId48"/>
    <p:sldId id="278" r:id="rId49"/>
    <p:sldId id="279" r:id="rId50"/>
    <p:sldId id="280" r:id="rId51"/>
    <p:sldId id="515" r:id="rId52"/>
    <p:sldId id="281" r:id="rId53"/>
    <p:sldId id="282" r:id="rId54"/>
    <p:sldId id="658" r:id="rId55"/>
    <p:sldId id="284" r:id="rId56"/>
    <p:sldId id="463" r:id="rId57"/>
    <p:sldId id="467" r:id="rId58"/>
    <p:sldId id="464" r:id="rId59"/>
    <p:sldId id="465" r:id="rId60"/>
    <p:sldId id="466" r:id="rId61"/>
    <p:sldId id="293" r:id="rId62"/>
    <p:sldId id="503" r:id="rId63"/>
    <p:sldId id="514" r:id="rId64"/>
    <p:sldId id="641" r:id="rId65"/>
    <p:sldId id="657" r:id="rId66"/>
    <p:sldId id="521" r:id="rId67"/>
    <p:sldId id="522" r:id="rId68"/>
    <p:sldId id="523" r:id="rId69"/>
    <p:sldId id="285" r:id="rId70"/>
    <p:sldId id="286" r:id="rId71"/>
    <p:sldId id="287" r:id="rId72"/>
    <p:sldId id="288" r:id="rId73"/>
    <p:sldId id="289" r:id="rId7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3BD91057-0822-4DD8-9BA8-F923C67C39C4}">
          <p14:sldIdLst>
            <p14:sldId id="661"/>
            <p14:sldId id="506"/>
            <p14:sldId id="437"/>
            <p14:sldId id="438"/>
            <p14:sldId id="439"/>
            <p14:sldId id="440"/>
            <p14:sldId id="441"/>
            <p14:sldId id="262"/>
            <p14:sldId id="263"/>
            <p14:sldId id="496"/>
            <p14:sldId id="498"/>
            <p14:sldId id="264"/>
            <p14:sldId id="265"/>
            <p14:sldId id="304"/>
            <p14:sldId id="325"/>
            <p14:sldId id="326"/>
            <p14:sldId id="507"/>
            <p14:sldId id="442"/>
          </p14:sldIdLst>
        </p14:section>
        <p14:section name="Fatura Controle" id="{7D445E79-BF26-4B85-AFB4-8F5E68DD318E}">
          <p14:sldIdLst>
            <p14:sldId id="475"/>
            <p14:sldId id="476"/>
            <p14:sldId id="477"/>
            <p14:sldId id="478"/>
            <p14:sldId id="479"/>
          </p14:sldIdLst>
        </p14:section>
        <p14:section name="Fatura Pós Pago" id="{B9C761C5-507D-420E-A2D1-5450D5F438E2}">
          <p14:sldIdLst>
            <p14:sldId id="480"/>
            <p14:sldId id="481"/>
            <p14:sldId id="482"/>
            <p14:sldId id="483"/>
            <p14:sldId id="484"/>
            <p14:sldId id="485"/>
          </p14:sldIdLst>
        </p14:section>
        <p14:section name="Fatura Banda Larga" id="{28B73485-D9F2-4289-8D0A-C13723127C52}">
          <p14:sldIdLst>
            <p14:sldId id="486"/>
            <p14:sldId id="487"/>
            <p14:sldId id="488"/>
            <p14:sldId id="489"/>
            <p14:sldId id="490"/>
          </p14:sldIdLst>
        </p14:section>
        <p14:section name="Seção sem Título" id="{16FB2693-3823-45E5-9617-107C555000F8}">
          <p14:sldIdLst>
            <p14:sldId id="443"/>
            <p14:sldId id="275"/>
            <p14:sldId id="307"/>
            <p14:sldId id="308"/>
            <p14:sldId id="309"/>
            <p14:sldId id="276"/>
            <p14:sldId id="278"/>
            <p14:sldId id="279"/>
            <p14:sldId id="280"/>
            <p14:sldId id="515"/>
            <p14:sldId id="281"/>
            <p14:sldId id="282"/>
            <p14:sldId id="658"/>
            <p14:sldId id="284"/>
            <p14:sldId id="463"/>
            <p14:sldId id="467"/>
            <p14:sldId id="464"/>
            <p14:sldId id="465"/>
            <p14:sldId id="466"/>
            <p14:sldId id="293"/>
            <p14:sldId id="503"/>
            <p14:sldId id="514"/>
            <p14:sldId id="641"/>
            <p14:sldId id="657"/>
            <p14:sldId id="521"/>
            <p14:sldId id="522"/>
            <p14:sldId id="523"/>
            <p14:sldId id="285"/>
            <p14:sldId id="286"/>
            <p14:sldId id="287"/>
            <p14:sldId id="288"/>
            <p14:sldId id="28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9D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5996" autoAdjust="0"/>
  </p:normalViewPr>
  <p:slideViewPr>
    <p:cSldViewPr snapToGrid="0">
      <p:cViewPr varScale="1">
        <p:scale>
          <a:sx n="59" d="100"/>
          <a:sy n="59" d="100"/>
        </p:scale>
        <p:origin x="10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26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3.xml"/><Relationship Id="rId2" Type="http://schemas.openxmlformats.org/officeDocument/2006/relationships/customXml" Target="../customXml/item2.xml"/><Relationship Id="rId29" Type="http://schemas.openxmlformats.org/officeDocument/2006/relationships/slide" Target="slides/slide2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AINA DAVID DOS ANJOS" userId="1cfa9460-c84d-4d73-93d3-1589261ab36d" providerId="ADAL" clId="{9073165A-F751-4E80-9E02-05C543103D34}"/>
    <pc:docChg chg="delSld modSld delMainMaster modSection">
      <pc:chgData name="JANAINA DAVID DOS ANJOS" userId="1cfa9460-c84d-4d73-93d3-1589261ab36d" providerId="ADAL" clId="{9073165A-F751-4E80-9E02-05C543103D34}" dt="2023-10-01T22:10:12.501" v="309" actId="2696"/>
      <pc:docMkLst>
        <pc:docMk/>
      </pc:docMkLst>
      <pc:sldChg chg="del">
        <pc:chgData name="JANAINA DAVID DOS ANJOS" userId="1cfa9460-c84d-4d73-93d3-1589261ab36d" providerId="ADAL" clId="{9073165A-F751-4E80-9E02-05C543103D34}" dt="2023-10-01T21:41:39.632" v="113" actId="2696"/>
        <pc:sldMkLst>
          <pc:docMk/>
          <pc:sldMk cId="4047178888" sldId="530"/>
        </pc:sldMkLst>
      </pc:sldChg>
      <pc:sldChg chg="del modTransition">
        <pc:chgData name="JANAINA DAVID DOS ANJOS" userId="1cfa9460-c84d-4d73-93d3-1589261ab36d" providerId="ADAL" clId="{9073165A-F751-4E80-9E02-05C543103D34}" dt="2023-10-01T21:40:30.310" v="13" actId="2696"/>
        <pc:sldMkLst>
          <pc:docMk/>
          <pc:sldMk cId="3623513105" sldId="531"/>
        </pc:sldMkLst>
      </pc:sldChg>
      <pc:sldChg chg="del">
        <pc:chgData name="JANAINA DAVID DOS ANJOS" userId="1cfa9460-c84d-4d73-93d3-1589261ab36d" providerId="ADAL" clId="{9073165A-F751-4E80-9E02-05C543103D34}" dt="2023-10-01T21:40:19.396" v="1" actId="2696"/>
        <pc:sldMkLst>
          <pc:docMk/>
          <pc:sldMk cId="3063167180" sldId="532"/>
        </pc:sldMkLst>
      </pc:sldChg>
      <pc:sldChg chg="del">
        <pc:chgData name="JANAINA DAVID DOS ANJOS" userId="1cfa9460-c84d-4d73-93d3-1589261ab36d" providerId="ADAL" clId="{9073165A-F751-4E80-9E02-05C543103D34}" dt="2023-10-01T21:40:19.773" v="2" actId="2696"/>
        <pc:sldMkLst>
          <pc:docMk/>
          <pc:sldMk cId="459307103" sldId="533"/>
        </pc:sldMkLst>
      </pc:sldChg>
      <pc:sldChg chg="del">
        <pc:chgData name="JANAINA DAVID DOS ANJOS" userId="1cfa9460-c84d-4d73-93d3-1589261ab36d" providerId="ADAL" clId="{9073165A-F751-4E80-9E02-05C543103D34}" dt="2023-10-01T21:40:20.420" v="3" actId="2696"/>
        <pc:sldMkLst>
          <pc:docMk/>
          <pc:sldMk cId="2979057607" sldId="534"/>
        </pc:sldMkLst>
      </pc:sldChg>
      <pc:sldChg chg="del">
        <pc:chgData name="JANAINA DAVID DOS ANJOS" userId="1cfa9460-c84d-4d73-93d3-1589261ab36d" providerId="ADAL" clId="{9073165A-F751-4E80-9E02-05C543103D34}" dt="2023-10-01T21:40:23.559" v="8" actId="2696"/>
        <pc:sldMkLst>
          <pc:docMk/>
          <pc:sldMk cId="383719474" sldId="538"/>
        </pc:sldMkLst>
      </pc:sldChg>
      <pc:sldChg chg="del">
        <pc:chgData name="JANAINA DAVID DOS ANJOS" userId="1cfa9460-c84d-4d73-93d3-1589261ab36d" providerId="ADAL" clId="{9073165A-F751-4E80-9E02-05C543103D34}" dt="2023-10-01T21:40:24.261" v="9" actId="2696"/>
        <pc:sldMkLst>
          <pc:docMk/>
          <pc:sldMk cId="3376964573" sldId="539"/>
        </pc:sldMkLst>
      </pc:sldChg>
      <pc:sldChg chg="del">
        <pc:chgData name="JANAINA DAVID DOS ANJOS" userId="1cfa9460-c84d-4d73-93d3-1589261ab36d" providerId="ADAL" clId="{9073165A-F751-4E80-9E02-05C543103D34}" dt="2023-10-01T21:40:24.700" v="10" actId="2696"/>
        <pc:sldMkLst>
          <pc:docMk/>
          <pc:sldMk cId="1108047654" sldId="540"/>
        </pc:sldMkLst>
      </pc:sldChg>
      <pc:sldChg chg="del">
        <pc:chgData name="JANAINA DAVID DOS ANJOS" userId="1cfa9460-c84d-4d73-93d3-1589261ab36d" providerId="ADAL" clId="{9073165A-F751-4E80-9E02-05C543103D34}" dt="2023-10-01T21:40:25.304" v="11" actId="2696"/>
        <pc:sldMkLst>
          <pc:docMk/>
          <pc:sldMk cId="1014221033" sldId="541"/>
        </pc:sldMkLst>
      </pc:sldChg>
      <pc:sldChg chg="del">
        <pc:chgData name="JANAINA DAVID DOS ANJOS" userId="1cfa9460-c84d-4d73-93d3-1589261ab36d" providerId="ADAL" clId="{9073165A-F751-4E80-9E02-05C543103D34}" dt="2023-10-01T21:40:25.806" v="12" actId="2696"/>
        <pc:sldMkLst>
          <pc:docMk/>
          <pc:sldMk cId="623188427" sldId="542"/>
        </pc:sldMkLst>
      </pc:sldChg>
      <pc:sldChg chg="del">
        <pc:chgData name="JANAINA DAVID DOS ANJOS" userId="1cfa9460-c84d-4d73-93d3-1589261ab36d" providerId="ADAL" clId="{9073165A-F751-4E80-9E02-05C543103D34}" dt="2023-10-01T21:40:31.628" v="14" actId="2696"/>
        <pc:sldMkLst>
          <pc:docMk/>
          <pc:sldMk cId="1056067679" sldId="543"/>
        </pc:sldMkLst>
      </pc:sldChg>
      <pc:sldChg chg="del">
        <pc:chgData name="JANAINA DAVID DOS ANJOS" userId="1cfa9460-c84d-4d73-93d3-1589261ab36d" providerId="ADAL" clId="{9073165A-F751-4E80-9E02-05C543103D34}" dt="2023-10-01T21:41:37.751" v="111" actId="2696"/>
        <pc:sldMkLst>
          <pc:docMk/>
          <pc:sldMk cId="2951005362" sldId="544"/>
        </pc:sldMkLst>
      </pc:sldChg>
      <pc:sldChg chg="del">
        <pc:chgData name="JANAINA DAVID DOS ANJOS" userId="1cfa9460-c84d-4d73-93d3-1589261ab36d" providerId="ADAL" clId="{9073165A-F751-4E80-9E02-05C543103D34}" dt="2023-10-01T21:41:37.336" v="110" actId="2696"/>
        <pc:sldMkLst>
          <pc:docMk/>
          <pc:sldMk cId="3678811428" sldId="545"/>
        </pc:sldMkLst>
      </pc:sldChg>
      <pc:sldChg chg="del">
        <pc:chgData name="JANAINA DAVID DOS ANJOS" userId="1cfa9460-c84d-4d73-93d3-1589261ab36d" providerId="ADAL" clId="{9073165A-F751-4E80-9E02-05C543103D34}" dt="2023-10-01T21:41:37.002" v="109" actId="2696"/>
        <pc:sldMkLst>
          <pc:docMk/>
          <pc:sldMk cId="2109597120" sldId="546"/>
        </pc:sldMkLst>
      </pc:sldChg>
      <pc:sldChg chg="del">
        <pc:chgData name="JANAINA DAVID DOS ANJOS" userId="1cfa9460-c84d-4d73-93d3-1589261ab36d" providerId="ADAL" clId="{9073165A-F751-4E80-9E02-05C543103D34}" dt="2023-10-01T21:41:36.684" v="108" actId="2696"/>
        <pc:sldMkLst>
          <pc:docMk/>
          <pc:sldMk cId="320138166" sldId="547"/>
        </pc:sldMkLst>
      </pc:sldChg>
      <pc:sldChg chg="del">
        <pc:chgData name="JANAINA DAVID DOS ANJOS" userId="1cfa9460-c84d-4d73-93d3-1589261ab36d" providerId="ADAL" clId="{9073165A-F751-4E80-9E02-05C543103D34}" dt="2023-10-01T21:41:35.751" v="104" actId="2696"/>
        <pc:sldMkLst>
          <pc:docMk/>
          <pc:sldMk cId="499438408" sldId="548"/>
        </pc:sldMkLst>
      </pc:sldChg>
      <pc:sldChg chg="del">
        <pc:chgData name="JANAINA DAVID DOS ANJOS" userId="1cfa9460-c84d-4d73-93d3-1589261ab36d" providerId="ADAL" clId="{9073165A-F751-4E80-9E02-05C543103D34}" dt="2023-10-01T21:41:36.080" v="106" actId="2696"/>
        <pc:sldMkLst>
          <pc:docMk/>
          <pc:sldMk cId="797043344" sldId="549"/>
        </pc:sldMkLst>
      </pc:sldChg>
      <pc:sldChg chg="del">
        <pc:chgData name="JANAINA DAVID DOS ANJOS" userId="1cfa9460-c84d-4d73-93d3-1589261ab36d" providerId="ADAL" clId="{9073165A-F751-4E80-9E02-05C543103D34}" dt="2023-10-01T21:41:35.353" v="103" actId="2696"/>
        <pc:sldMkLst>
          <pc:docMk/>
          <pc:sldMk cId="3358510739" sldId="552"/>
        </pc:sldMkLst>
      </pc:sldChg>
      <pc:sldChg chg="del">
        <pc:chgData name="JANAINA DAVID DOS ANJOS" userId="1cfa9460-c84d-4d73-93d3-1589261ab36d" providerId="ADAL" clId="{9073165A-F751-4E80-9E02-05C543103D34}" dt="2023-10-01T21:41:32.473" v="98" actId="2696"/>
        <pc:sldMkLst>
          <pc:docMk/>
          <pc:sldMk cId="968522421" sldId="557"/>
        </pc:sldMkLst>
      </pc:sldChg>
      <pc:sldChg chg="del">
        <pc:chgData name="JANAINA DAVID DOS ANJOS" userId="1cfa9460-c84d-4d73-93d3-1589261ab36d" providerId="ADAL" clId="{9073165A-F751-4E80-9E02-05C543103D34}" dt="2023-10-01T21:40:50.903" v="15" actId="2696"/>
        <pc:sldMkLst>
          <pc:docMk/>
          <pc:sldMk cId="1973648223" sldId="558"/>
        </pc:sldMkLst>
      </pc:sldChg>
      <pc:sldChg chg="del">
        <pc:chgData name="JANAINA DAVID DOS ANJOS" userId="1cfa9460-c84d-4d73-93d3-1589261ab36d" providerId="ADAL" clId="{9073165A-F751-4E80-9E02-05C543103D34}" dt="2023-10-01T21:40:51.609" v="16" actId="2696"/>
        <pc:sldMkLst>
          <pc:docMk/>
          <pc:sldMk cId="2629138401" sldId="559"/>
        </pc:sldMkLst>
      </pc:sldChg>
      <pc:sldChg chg="del">
        <pc:chgData name="JANAINA DAVID DOS ANJOS" userId="1cfa9460-c84d-4d73-93d3-1589261ab36d" providerId="ADAL" clId="{9073165A-F751-4E80-9E02-05C543103D34}" dt="2023-10-01T21:40:52.136" v="17" actId="2696"/>
        <pc:sldMkLst>
          <pc:docMk/>
          <pc:sldMk cId="4231637071" sldId="560"/>
        </pc:sldMkLst>
      </pc:sldChg>
      <pc:sldChg chg="del">
        <pc:chgData name="JANAINA DAVID DOS ANJOS" userId="1cfa9460-c84d-4d73-93d3-1589261ab36d" providerId="ADAL" clId="{9073165A-F751-4E80-9E02-05C543103D34}" dt="2023-10-01T21:40:52.570" v="18" actId="2696"/>
        <pc:sldMkLst>
          <pc:docMk/>
          <pc:sldMk cId="911598113" sldId="561"/>
        </pc:sldMkLst>
      </pc:sldChg>
      <pc:sldChg chg="del">
        <pc:chgData name="JANAINA DAVID DOS ANJOS" userId="1cfa9460-c84d-4d73-93d3-1589261ab36d" providerId="ADAL" clId="{9073165A-F751-4E80-9E02-05C543103D34}" dt="2023-10-01T21:40:52.957" v="19" actId="2696"/>
        <pc:sldMkLst>
          <pc:docMk/>
          <pc:sldMk cId="2583981838" sldId="562"/>
        </pc:sldMkLst>
      </pc:sldChg>
      <pc:sldChg chg="del">
        <pc:chgData name="JANAINA DAVID DOS ANJOS" userId="1cfa9460-c84d-4d73-93d3-1589261ab36d" providerId="ADAL" clId="{9073165A-F751-4E80-9E02-05C543103D34}" dt="2023-10-01T21:40:53.385" v="20" actId="2696"/>
        <pc:sldMkLst>
          <pc:docMk/>
          <pc:sldMk cId="302141149" sldId="563"/>
        </pc:sldMkLst>
      </pc:sldChg>
      <pc:sldChg chg="del">
        <pc:chgData name="JANAINA DAVID DOS ANJOS" userId="1cfa9460-c84d-4d73-93d3-1589261ab36d" providerId="ADAL" clId="{9073165A-F751-4E80-9E02-05C543103D34}" dt="2023-10-01T21:40:53.773" v="21" actId="2696"/>
        <pc:sldMkLst>
          <pc:docMk/>
          <pc:sldMk cId="570120816" sldId="564"/>
        </pc:sldMkLst>
      </pc:sldChg>
      <pc:sldChg chg="del">
        <pc:chgData name="JANAINA DAVID DOS ANJOS" userId="1cfa9460-c84d-4d73-93d3-1589261ab36d" providerId="ADAL" clId="{9073165A-F751-4E80-9E02-05C543103D34}" dt="2023-10-01T21:40:54.874" v="22" actId="2696"/>
        <pc:sldMkLst>
          <pc:docMk/>
          <pc:sldMk cId="1360244676" sldId="565"/>
        </pc:sldMkLst>
      </pc:sldChg>
      <pc:sldChg chg="del">
        <pc:chgData name="JANAINA DAVID DOS ANJOS" userId="1cfa9460-c84d-4d73-93d3-1589261ab36d" providerId="ADAL" clId="{9073165A-F751-4E80-9E02-05C543103D34}" dt="2023-10-01T21:40:55.575" v="23" actId="2696"/>
        <pc:sldMkLst>
          <pc:docMk/>
          <pc:sldMk cId="2282080528" sldId="566"/>
        </pc:sldMkLst>
      </pc:sldChg>
      <pc:sldChg chg="del">
        <pc:chgData name="JANAINA DAVID DOS ANJOS" userId="1cfa9460-c84d-4d73-93d3-1589261ab36d" providerId="ADAL" clId="{9073165A-F751-4E80-9E02-05C543103D34}" dt="2023-10-01T21:40:56.340" v="24" actId="2696"/>
        <pc:sldMkLst>
          <pc:docMk/>
          <pc:sldMk cId="3558920541" sldId="567"/>
        </pc:sldMkLst>
      </pc:sldChg>
      <pc:sldChg chg="del">
        <pc:chgData name="JANAINA DAVID DOS ANJOS" userId="1cfa9460-c84d-4d73-93d3-1589261ab36d" providerId="ADAL" clId="{9073165A-F751-4E80-9E02-05C543103D34}" dt="2023-10-01T21:40:56.812" v="25" actId="2696"/>
        <pc:sldMkLst>
          <pc:docMk/>
          <pc:sldMk cId="381299016" sldId="568"/>
        </pc:sldMkLst>
      </pc:sldChg>
      <pc:sldChg chg="del">
        <pc:chgData name="JANAINA DAVID DOS ANJOS" userId="1cfa9460-c84d-4d73-93d3-1589261ab36d" providerId="ADAL" clId="{9073165A-F751-4E80-9E02-05C543103D34}" dt="2023-10-01T21:40:57.526" v="26" actId="2696"/>
        <pc:sldMkLst>
          <pc:docMk/>
          <pc:sldMk cId="2151042611" sldId="569"/>
        </pc:sldMkLst>
      </pc:sldChg>
      <pc:sldChg chg="del">
        <pc:chgData name="JANAINA DAVID DOS ANJOS" userId="1cfa9460-c84d-4d73-93d3-1589261ab36d" providerId="ADAL" clId="{9073165A-F751-4E80-9E02-05C543103D34}" dt="2023-10-01T21:40:58.066" v="27" actId="2696"/>
        <pc:sldMkLst>
          <pc:docMk/>
          <pc:sldMk cId="3722430821" sldId="570"/>
        </pc:sldMkLst>
      </pc:sldChg>
      <pc:sldChg chg="del">
        <pc:chgData name="JANAINA DAVID DOS ANJOS" userId="1cfa9460-c84d-4d73-93d3-1589261ab36d" providerId="ADAL" clId="{9073165A-F751-4E80-9E02-05C543103D34}" dt="2023-10-01T21:40:58.521" v="28" actId="2696"/>
        <pc:sldMkLst>
          <pc:docMk/>
          <pc:sldMk cId="2701161261" sldId="571"/>
        </pc:sldMkLst>
      </pc:sldChg>
      <pc:sldChg chg="del">
        <pc:chgData name="JANAINA DAVID DOS ANJOS" userId="1cfa9460-c84d-4d73-93d3-1589261ab36d" providerId="ADAL" clId="{9073165A-F751-4E80-9E02-05C543103D34}" dt="2023-10-01T21:40:58.953" v="29" actId="2696"/>
        <pc:sldMkLst>
          <pc:docMk/>
          <pc:sldMk cId="4055501778" sldId="572"/>
        </pc:sldMkLst>
      </pc:sldChg>
      <pc:sldChg chg="del">
        <pc:chgData name="JANAINA DAVID DOS ANJOS" userId="1cfa9460-c84d-4d73-93d3-1589261ab36d" providerId="ADAL" clId="{9073165A-F751-4E80-9E02-05C543103D34}" dt="2023-10-01T21:40:59.353" v="30" actId="2696"/>
        <pc:sldMkLst>
          <pc:docMk/>
          <pc:sldMk cId="152388758" sldId="573"/>
        </pc:sldMkLst>
      </pc:sldChg>
      <pc:sldChg chg="del">
        <pc:chgData name="JANAINA DAVID DOS ANJOS" userId="1cfa9460-c84d-4d73-93d3-1589261ab36d" providerId="ADAL" clId="{9073165A-F751-4E80-9E02-05C543103D34}" dt="2023-10-01T21:40:59.946" v="31" actId="2696"/>
        <pc:sldMkLst>
          <pc:docMk/>
          <pc:sldMk cId="724348957" sldId="574"/>
        </pc:sldMkLst>
      </pc:sldChg>
      <pc:sldChg chg="del">
        <pc:chgData name="JANAINA DAVID DOS ANJOS" userId="1cfa9460-c84d-4d73-93d3-1589261ab36d" providerId="ADAL" clId="{9073165A-F751-4E80-9E02-05C543103D34}" dt="2023-10-01T21:41:00.003" v="32" actId="2696"/>
        <pc:sldMkLst>
          <pc:docMk/>
          <pc:sldMk cId="1656015936" sldId="575"/>
        </pc:sldMkLst>
      </pc:sldChg>
      <pc:sldChg chg="del">
        <pc:chgData name="JANAINA DAVID DOS ANJOS" userId="1cfa9460-c84d-4d73-93d3-1589261ab36d" providerId="ADAL" clId="{9073165A-F751-4E80-9E02-05C543103D34}" dt="2023-10-01T21:41:00.051" v="33" actId="2696"/>
        <pc:sldMkLst>
          <pc:docMk/>
          <pc:sldMk cId="637099462" sldId="576"/>
        </pc:sldMkLst>
      </pc:sldChg>
      <pc:sldChg chg="del">
        <pc:chgData name="JANAINA DAVID DOS ANJOS" userId="1cfa9460-c84d-4d73-93d3-1589261ab36d" providerId="ADAL" clId="{9073165A-F751-4E80-9E02-05C543103D34}" dt="2023-10-01T21:41:00.094" v="34" actId="2696"/>
        <pc:sldMkLst>
          <pc:docMk/>
          <pc:sldMk cId="3387533951" sldId="577"/>
        </pc:sldMkLst>
      </pc:sldChg>
      <pc:sldChg chg="del">
        <pc:chgData name="JANAINA DAVID DOS ANJOS" userId="1cfa9460-c84d-4d73-93d3-1589261ab36d" providerId="ADAL" clId="{9073165A-F751-4E80-9E02-05C543103D34}" dt="2023-10-01T21:41:00.122" v="35" actId="2696"/>
        <pc:sldMkLst>
          <pc:docMk/>
          <pc:sldMk cId="1210953852" sldId="578"/>
        </pc:sldMkLst>
      </pc:sldChg>
      <pc:sldChg chg="del">
        <pc:chgData name="JANAINA DAVID DOS ANJOS" userId="1cfa9460-c84d-4d73-93d3-1589261ab36d" providerId="ADAL" clId="{9073165A-F751-4E80-9E02-05C543103D34}" dt="2023-10-01T21:41:00.196" v="37" actId="2696"/>
        <pc:sldMkLst>
          <pc:docMk/>
          <pc:sldMk cId="1886974404" sldId="580"/>
        </pc:sldMkLst>
      </pc:sldChg>
      <pc:sldChg chg="del">
        <pc:chgData name="JANAINA DAVID DOS ANJOS" userId="1cfa9460-c84d-4d73-93d3-1589261ab36d" providerId="ADAL" clId="{9073165A-F751-4E80-9E02-05C543103D34}" dt="2023-10-01T21:41:00.250" v="38" actId="2696"/>
        <pc:sldMkLst>
          <pc:docMk/>
          <pc:sldMk cId="4011434598" sldId="581"/>
        </pc:sldMkLst>
      </pc:sldChg>
      <pc:sldChg chg="del">
        <pc:chgData name="JANAINA DAVID DOS ANJOS" userId="1cfa9460-c84d-4d73-93d3-1589261ab36d" providerId="ADAL" clId="{9073165A-F751-4E80-9E02-05C543103D34}" dt="2023-10-01T21:41:00.289" v="39" actId="2696"/>
        <pc:sldMkLst>
          <pc:docMk/>
          <pc:sldMk cId="1310638209" sldId="582"/>
        </pc:sldMkLst>
      </pc:sldChg>
      <pc:sldChg chg="del">
        <pc:chgData name="JANAINA DAVID DOS ANJOS" userId="1cfa9460-c84d-4d73-93d3-1589261ab36d" providerId="ADAL" clId="{9073165A-F751-4E80-9E02-05C543103D34}" dt="2023-10-01T21:41:00.325" v="40" actId="2696"/>
        <pc:sldMkLst>
          <pc:docMk/>
          <pc:sldMk cId="301319523" sldId="583"/>
        </pc:sldMkLst>
      </pc:sldChg>
      <pc:sldChg chg="del">
        <pc:chgData name="JANAINA DAVID DOS ANJOS" userId="1cfa9460-c84d-4d73-93d3-1589261ab36d" providerId="ADAL" clId="{9073165A-F751-4E80-9E02-05C543103D34}" dt="2023-10-01T21:41:00.376" v="41" actId="2696"/>
        <pc:sldMkLst>
          <pc:docMk/>
          <pc:sldMk cId="3655083484" sldId="584"/>
        </pc:sldMkLst>
      </pc:sldChg>
      <pc:sldChg chg="del">
        <pc:chgData name="JANAINA DAVID DOS ANJOS" userId="1cfa9460-c84d-4d73-93d3-1589261ab36d" providerId="ADAL" clId="{9073165A-F751-4E80-9E02-05C543103D34}" dt="2023-10-01T21:41:00.419" v="42" actId="2696"/>
        <pc:sldMkLst>
          <pc:docMk/>
          <pc:sldMk cId="989035089" sldId="585"/>
        </pc:sldMkLst>
      </pc:sldChg>
      <pc:sldChg chg="del">
        <pc:chgData name="JANAINA DAVID DOS ANJOS" userId="1cfa9460-c84d-4d73-93d3-1589261ab36d" providerId="ADAL" clId="{9073165A-F751-4E80-9E02-05C543103D34}" dt="2023-10-01T21:41:00.452" v="43" actId="2696"/>
        <pc:sldMkLst>
          <pc:docMk/>
          <pc:sldMk cId="994006945" sldId="586"/>
        </pc:sldMkLst>
      </pc:sldChg>
      <pc:sldChg chg="del">
        <pc:chgData name="JANAINA DAVID DOS ANJOS" userId="1cfa9460-c84d-4d73-93d3-1589261ab36d" providerId="ADAL" clId="{9073165A-F751-4E80-9E02-05C543103D34}" dt="2023-10-01T21:41:00.483" v="44" actId="2696"/>
        <pc:sldMkLst>
          <pc:docMk/>
          <pc:sldMk cId="1351943839" sldId="587"/>
        </pc:sldMkLst>
      </pc:sldChg>
      <pc:sldChg chg="del">
        <pc:chgData name="JANAINA DAVID DOS ANJOS" userId="1cfa9460-c84d-4d73-93d3-1589261ab36d" providerId="ADAL" clId="{9073165A-F751-4E80-9E02-05C543103D34}" dt="2023-10-01T21:41:00.521" v="45" actId="2696"/>
        <pc:sldMkLst>
          <pc:docMk/>
          <pc:sldMk cId="4221207396" sldId="588"/>
        </pc:sldMkLst>
      </pc:sldChg>
      <pc:sldChg chg="del">
        <pc:chgData name="JANAINA DAVID DOS ANJOS" userId="1cfa9460-c84d-4d73-93d3-1589261ab36d" providerId="ADAL" clId="{9073165A-F751-4E80-9E02-05C543103D34}" dt="2023-10-01T21:41:00.555" v="46" actId="2696"/>
        <pc:sldMkLst>
          <pc:docMk/>
          <pc:sldMk cId="1908571356" sldId="589"/>
        </pc:sldMkLst>
      </pc:sldChg>
      <pc:sldChg chg="del">
        <pc:chgData name="JANAINA DAVID DOS ANJOS" userId="1cfa9460-c84d-4d73-93d3-1589261ab36d" providerId="ADAL" clId="{9073165A-F751-4E80-9E02-05C543103D34}" dt="2023-10-01T21:41:00.585" v="47" actId="2696"/>
        <pc:sldMkLst>
          <pc:docMk/>
          <pc:sldMk cId="543428739" sldId="590"/>
        </pc:sldMkLst>
      </pc:sldChg>
      <pc:sldChg chg="del">
        <pc:chgData name="JANAINA DAVID DOS ANJOS" userId="1cfa9460-c84d-4d73-93d3-1589261ab36d" providerId="ADAL" clId="{9073165A-F751-4E80-9E02-05C543103D34}" dt="2023-10-01T21:41:00.672" v="49" actId="2696"/>
        <pc:sldMkLst>
          <pc:docMk/>
          <pc:sldMk cId="2161399118" sldId="592"/>
        </pc:sldMkLst>
      </pc:sldChg>
      <pc:sldChg chg="del">
        <pc:chgData name="JANAINA DAVID DOS ANJOS" userId="1cfa9460-c84d-4d73-93d3-1589261ab36d" providerId="ADAL" clId="{9073165A-F751-4E80-9E02-05C543103D34}" dt="2023-10-01T21:41:00.705" v="50" actId="2696"/>
        <pc:sldMkLst>
          <pc:docMk/>
          <pc:sldMk cId="972388478" sldId="593"/>
        </pc:sldMkLst>
      </pc:sldChg>
      <pc:sldChg chg="del">
        <pc:chgData name="JANAINA DAVID DOS ANJOS" userId="1cfa9460-c84d-4d73-93d3-1589261ab36d" providerId="ADAL" clId="{9073165A-F751-4E80-9E02-05C543103D34}" dt="2023-10-01T21:41:00.749" v="51" actId="2696"/>
        <pc:sldMkLst>
          <pc:docMk/>
          <pc:sldMk cId="4252429777" sldId="594"/>
        </pc:sldMkLst>
      </pc:sldChg>
      <pc:sldChg chg="del">
        <pc:chgData name="JANAINA DAVID DOS ANJOS" userId="1cfa9460-c84d-4d73-93d3-1589261ab36d" providerId="ADAL" clId="{9073165A-F751-4E80-9E02-05C543103D34}" dt="2023-10-01T21:41:00.796" v="52" actId="2696"/>
        <pc:sldMkLst>
          <pc:docMk/>
          <pc:sldMk cId="2351240912" sldId="595"/>
        </pc:sldMkLst>
      </pc:sldChg>
      <pc:sldChg chg="del">
        <pc:chgData name="JANAINA DAVID DOS ANJOS" userId="1cfa9460-c84d-4d73-93d3-1589261ab36d" providerId="ADAL" clId="{9073165A-F751-4E80-9E02-05C543103D34}" dt="2023-10-01T21:41:00.829" v="53" actId="2696"/>
        <pc:sldMkLst>
          <pc:docMk/>
          <pc:sldMk cId="1966891999" sldId="596"/>
        </pc:sldMkLst>
      </pc:sldChg>
      <pc:sldChg chg="del">
        <pc:chgData name="JANAINA DAVID DOS ANJOS" userId="1cfa9460-c84d-4d73-93d3-1589261ab36d" providerId="ADAL" clId="{9073165A-F751-4E80-9E02-05C543103D34}" dt="2023-10-01T21:41:00.868" v="54" actId="2696"/>
        <pc:sldMkLst>
          <pc:docMk/>
          <pc:sldMk cId="637026768" sldId="597"/>
        </pc:sldMkLst>
      </pc:sldChg>
      <pc:sldChg chg="del">
        <pc:chgData name="JANAINA DAVID DOS ANJOS" userId="1cfa9460-c84d-4d73-93d3-1589261ab36d" providerId="ADAL" clId="{9073165A-F751-4E80-9E02-05C543103D34}" dt="2023-10-01T21:41:01.326" v="55" actId="2696"/>
        <pc:sldMkLst>
          <pc:docMk/>
          <pc:sldMk cId="2375034195" sldId="598"/>
        </pc:sldMkLst>
      </pc:sldChg>
      <pc:sldChg chg="del">
        <pc:chgData name="JANAINA DAVID DOS ANJOS" userId="1cfa9460-c84d-4d73-93d3-1589261ab36d" providerId="ADAL" clId="{9073165A-F751-4E80-9E02-05C543103D34}" dt="2023-10-01T21:41:03.291" v="56" actId="2696"/>
        <pc:sldMkLst>
          <pc:docMk/>
          <pc:sldMk cId="3214310242" sldId="599"/>
        </pc:sldMkLst>
      </pc:sldChg>
      <pc:sldChg chg="del">
        <pc:chgData name="JANAINA DAVID DOS ANJOS" userId="1cfa9460-c84d-4d73-93d3-1589261ab36d" providerId="ADAL" clId="{9073165A-F751-4E80-9E02-05C543103D34}" dt="2023-10-01T21:41:14.090" v="57" actId="2696"/>
        <pc:sldMkLst>
          <pc:docMk/>
          <pc:sldMk cId="1422876516" sldId="600"/>
        </pc:sldMkLst>
      </pc:sldChg>
      <pc:sldChg chg="del">
        <pc:chgData name="JANAINA DAVID DOS ANJOS" userId="1cfa9460-c84d-4d73-93d3-1589261ab36d" providerId="ADAL" clId="{9073165A-F751-4E80-9E02-05C543103D34}" dt="2023-10-01T21:41:14.736" v="58" actId="2696"/>
        <pc:sldMkLst>
          <pc:docMk/>
          <pc:sldMk cId="2518934684" sldId="601"/>
        </pc:sldMkLst>
      </pc:sldChg>
      <pc:sldChg chg="del">
        <pc:chgData name="JANAINA DAVID DOS ANJOS" userId="1cfa9460-c84d-4d73-93d3-1589261ab36d" providerId="ADAL" clId="{9073165A-F751-4E80-9E02-05C543103D34}" dt="2023-10-01T21:41:15.313" v="59" actId="2696"/>
        <pc:sldMkLst>
          <pc:docMk/>
          <pc:sldMk cId="2895020635" sldId="602"/>
        </pc:sldMkLst>
      </pc:sldChg>
      <pc:sldChg chg="del">
        <pc:chgData name="JANAINA DAVID DOS ANJOS" userId="1cfa9460-c84d-4d73-93d3-1589261ab36d" providerId="ADAL" clId="{9073165A-F751-4E80-9E02-05C543103D34}" dt="2023-10-01T21:41:15.844" v="60" actId="2696"/>
        <pc:sldMkLst>
          <pc:docMk/>
          <pc:sldMk cId="919348759" sldId="603"/>
        </pc:sldMkLst>
      </pc:sldChg>
      <pc:sldChg chg="del">
        <pc:chgData name="JANAINA DAVID DOS ANJOS" userId="1cfa9460-c84d-4d73-93d3-1589261ab36d" providerId="ADAL" clId="{9073165A-F751-4E80-9E02-05C543103D34}" dt="2023-10-01T21:41:16.388" v="61" actId="2696"/>
        <pc:sldMkLst>
          <pc:docMk/>
          <pc:sldMk cId="3694098627" sldId="604"/>
        </pc:sldMkLst>
      </pc:sldChg>
      <pc:sldChg chg="del">
        <pc:chgData name="JANAINA DAVID DOS ANJOS" userId="1cfa9460-c84d-4d73-93d3-1589261ab36d" providerId="ADAL" clId="{9073165A-F751-4E80-9E02-05C543103D34}" dt="2023-10-01T21:41:17.152" v="62" actId="2696"/>
        <pc:sldMkLst>
          <pc:docMk/>
          <pc:sldMk cId="288245155" sldId="605"/>
        </pc:sldMkLst>
      </pc:sldChg>
      <pc:sldChg chg="del">
        <pc:chgData name="JANAINA DAVID DOS ANJOS" userId="1cfa9460-c84d-4d73-93d3-1589261ab36d" providerId="ADAL" clId="{9073165A-F751-4E80-9E02-05C543103D34}" dt="2023-10-01T21:41:17.531" v="63" actId="2696"/>
        <pc:sldMkLst>
          <pc:docMk/>
          <pc:sldMk cId="1274792642" sldId="606"/>
        </pc:sldMkLst>
      </pc:sldChg>
      <pc:sldChg chg="del">
        <pc:chgData name="JANAINA DAVID DOS ANJOS" userId="1cfa9460-c84d-4d73-93d3-1589261ab36d" providerId="ADAL" clId="{9073165A-F751-4E80-9E02-05C543103D34}" dt="2023-10-01T21:41:18.333" v="67" actId="2696"/>
        <pc:sldMkLst>
          <pc:docMk/>
          <pc:sldMk cId="3315534592" sldId="608"/>
        </pc:sldMkLst>
      </pc:sldChg>
      <pc:sldChg chg="del">
        <pc:chgData name="JANAINA DAVID DOS ANJOS" userId="1cfa9460-c84d-4d73-93d3-1589261ab36d" providerId="ADAL" clId="{9073165A-F751-4E80-9E02-05C543103D34}" dt="2023-10-01T21:41:18.690" v="68" actId="2696"/>
        <pc:sldMkLst>
          <pc:docMk/>
          <pc:sldMk cId="1812859546" sldId="609"/>
        </pc:sldMkLst>
      </pc:sldChg>
      <pc:sldChg chg="del">
        <pc:chgData name="JANAINA DAVID DOS ANJOS" userId="1cfa9460-c84d-4d73-93d3-1589261ab36d" providerId="ADAL" clId="{9073165A-F751-4E80-9E02-05C543103D34}" dt="2023-10-01T21:41:19.079" v="69" actId="2696"/>
        <pc:sldMkLst>
          <pc:docMk/>
          <pc:sldMk cId="4253911412" sldId="610"/>
        </pc:sldMkLst>
      </pc:sldChg>
      <pc:sldChg chg="del">
        <pc:chgData name="JANAINA DAVID DOS ANJOS" userId="1cfa9460-c84d-4d73-93d3-1589261ab36d" providerId="ADAL" clId="{9073165A-F751-4E80-9E02-05C543103D34}" dt="2023-10-01T21:41:19.971" v="70" actId="2696"/>
        <pc:sldMkLst>
          <pc:docMk/>
          <pc:sldMk cId="3765727651" sldId="611"/>
        </pc:sldMkLst>
      </pc:sldChg>
      <pc:sldChg chg="del">
        <pc:chgData name="JANAINA DAVID DOS ANJOS" userId="1cfa9460-c84d-4d73-93d3-1589261ab36d" providerId="ADAL" clId="{9073165A-F751-4E80-9E02-05C543103D34}" dt="2023-10-01T21:41:20.673" v="71" actId="2696"/>
        <pc:sldMkLst>
          <pc:docMk/>
          <pc:sldMk cId="846819873" sldId="612"/>
        </pc:sldMkLst>
      </pc:sldChg>
      <pc:sldChg chg="del">
        <pc:chgData name="JANAINA DAVID DOS ANJOS" userId="1cfa9460-c84d-4d73-93d3-1589261ab36d" providerId="ADAL" clId="{9073165A-F751-4E80-9E02-05C543103D34}" dt="2023-10-01T21:41:21.207" v="73" actId="2696"/>
        <pc:sldMkLst>
          <pc:docMk/>
          <pc:sldMk cId="870356993" sldId="613"/>
        </pc:sldMkLst>
      </pc:sldChg>
      <pc:sldChg chg="del">
        <pc:chgData name="JANAINA DAVID DOS ANJOS" userId="1cfa9460-c84d-4d73-93d3-1589261ab36d" providerId="ADAL" clId="{9073165A-F751-4E80-9E02-05C543103D34}" dt="2023-10-01T21:41:21.691" v="74" actId="2696"/>
        <pc:sldMkLst>
          <pc:docMk/>
          <pc:sldMk cId="3931516460" sldId="614"/>
        </pc:sldMkLst>
      </pc:sldChg>
      <pc:sldChg chg="del">
        <pc:chgData name="JANAINA DAVID DOS ANJOS" userId="1cfa9460-c84d-4d73-93d3-1589261ab36d" providerId="ADAL" clId="{9073165A-F751-4E80-9E02-05C543103D34}" dt="2023-10-01T21:41:22.176" v="75" actId="2696"/>
        <pc:sldMkLst>
          <pc:docMk/>
          <pc:sldMk cId="3504517449" sldId="615"/>
        </pc:sldMkLst>
      </pc:sldChg>
      <pc:sldChg chg="del">
        <pc:chgData name="JANAINA DAVID DOS ANJOS" userId="1cfa9460-c84d-4d73-93d3-1589261ab36d" providerId="ADAL" clId="{9073165A-F751-4E80-9E02-05C543103D34}" dt="2023-10-01T21:41:22.602" v="76" actId="2696"/>
        <pc:sldMkLst>
          <pc:docMk/>
          <pc:sldMk cId="3650056097" sldId="616"/>
        </pc:sldMkLst>
      </pc:sldChg>
      <pc:sldChg chg="del">
        <pc:chgData name="JANAINA DAVID DOS ANJOS" userId="1cfa9460-c84d-4d73-93d3-1589261ab36d" providerId="ADAL" clId="{9073165A-F751-4E80-9E02-05C543103D34}" dt="2023-10-01T21:41:23.105" v="77" actId="2696"/>
        <pc:sldMkLst>
          <pc:docMk/>
          <pc:sldMk cId="1494752440" sldId="617"/>
        </pc:sldMkLst>
      </pc:sldChg>
      <pc:sldChg chg="del">
        <pc:chgData name="JANAINA DAVID DOS ANJOS" userId="1cfa9460-c84d-4d73-93d3-1589261ab36d" providerId="ADAL" clId="{9073165A-F751-4E80-9E02-05C543103D34}" dt="2023-10-01T21:41:23.587" v="78" actId="2696"/>
        <pc:sldMkLst>
          <pc:docMk/>
          <pc:sldMk cId="3317451453" sldId="618"/>
        </pc:sldMkLst>
      </pc:sldChg>
      <pc:sldChg chg="del">
        <pc:chgData name="JANAINA DAVID DOS ANJOS" userId="1cfa9460-c84d-4d73-93d3-1589261ab36d" providerId="ADAL" clId="{9073165A-F751-4E80-9E02-05C543103D34}" dt="2023-10-01T21:41:24.143" v="79" actId="2696"/>
        <pc:sldMkLst>
          <pc:docMk/>
          <pc:sldMk cId="1438723549" sldId="619"/>
        </pc:sldMkLst>
      </pc:sldChg>
      <pc:sldChg chg="del">
        <pc:chgData name="JANAINA DAVID DOS ANJOS" userId="1cfa9460-c84d-4d73-93d3-1589261ab36d" providerId="ADAL" clId="{9073165A-F751-4E80-9E02-05C543103D34}" dt="2023-10-01T21:41:24.565" v="80" actId="2696"/>
        <pc:sldMkLst>
          <pc:docMk/>
          <pc:sldMk cId="1934073007" sldId="620"/>
        </pc:sldMkLst>
      </pc:sldChg>
      <pc:sldChg chg="del">
        <pc:chgData name="JANAINA DAVID DOS ANJOS" userId="1cfa9460-c84d-4d73-93d3-1589261ab36d" providerId="ADAL" clId="{9073165A-F751-4E80-9E02-05C543103D34}" dt="2023-10-01T21:41:24.944" v="81" actId="2696"/>
        <pc:sldMkLst>
          <pc:docMk/>
          <pc:sldMk cId="192744551" sldId="621"/>
        </pc:sldMkLst>
      </pc:sldChg>
      <pc:sldChg chg="del">
        <pc:chgData name="JANAINA DAVID DOS ANJOS" userId="1cfa9460-c84d-4d73-93d3-1589261ab36d" providerId="ADAL" clId="{9073165A-F751-4E80-9E02-05C543103D34}" dt="2023-10-01T21:41:25.372" v="82" actId="2696"/>
        <pc:sldMkLst>
          <pc:docMk/>
          <pc:sldMk cId="3986133554" sldId="622"/>
        </pc:sldMkLst>
      </pc:sldChg>
      <pc:sldChg chg="del">
        <pc:chgData name="JANAINA DAVID DOS ANJOS" userId="1cfa9460-c84d-4d73-93d3-1589261ab36d" providerId="ADAL" clId="{9073165A-F751-4E80-9E02-05C543103D34}" dt="2023-10-01T21:41:26.032" v="83" actId="2696"/>
        <pc:sldMkLst>
          <pc:docMk/>
          <pc:sldMk cId="2291147708" sldId="623"/>
        </pc:sldMkLst>
      </pc:sldChg>
      <pc:sldChg chg="del">
        <pc:chgData name="JANAINA DAVID DOS ANJOS" userId="1cfa9460-c84d-4d73-93d3-1589261ab36d" providerId="ADAL" clId="{9073165A-F751-4E80-9E02-05C543103D34}" dt="2023-10-01T21:41:26.365" v="84" actId="2696"/>
        <pc:sldMkLst>
          <pc:docMk/>
          <pc:sldMk cId="504949798" sldId="624"/>
        </pc:sldMkLst>
      </pc:sldChg>
      <pc:sldChg chg="del">
        <pc:chgData name="JANAINA DAVID DOS ANJOS" userId="1cfa9460-c84d-4d73-93d3-1589261ab36d" providerId="ADAL" clId="{9073165A-F751-4E80-9E02-05C543103D34}" dt="2023-10-01T21:41:26.663" v="85" actId="2696"/>
        <pc:sldMkLst>
          <pc:docMk/>
          <pc:sldMk cId="2261819675" sldId="625"/>
        </pc:sldMkLst>
      </pc:sldChg>
      <pc:sldChg chg="del">
        <pc:chgData name="JANAINA DAVID DOS ANJOS" userId="1cfa9460-c84d-4d73-93d3-1589261ab36d" providerId="ADAL" clId="{9073165A-F751-4E80-9E02-05C543103D34}" dt="2023-10-01T21:41:26.911" v="86" actId="2696"/>
        <pc:sldMkLst>
          <pc:docMk/>
          <pc:sldMk cId="2065584394" sldId="626"/>
        </pc:sldMkLst>
      </pc:sldChg>
      <pc:sldChg chg="del">
        <pc:chgData name="JANAINA DAVID DOS ANJOS" userId="1cfa9460-c84d-4d73-93d3-1589261ab36d" providerId="ADAL" clId="{9073165A-F751-4E80-9E02-05C543103D34}" dt="2023-10-01T21:41:27.249" v="87" actId="2696"/>
        <pc:sldMkLst>
          <pc:docMk/>
          <pc:sldMk cId="376140161" sldId="627"/>
        </pc:sldMkLst>
      </pc:sldChg>
      <pc:sldChg chg="del">
        <pc:chgData name="JANAINA DAVID DOS ANJOS" userId="1cfa9460-c84d-4d73-93d3-1589261ab36d" providerId="ADAL" clId="{9073165A-F751-4E80-9E02-05C543103D34}" dt="2023-10-01T21:41:27.463" v="88" actId="2696"/>
        <pc:sldMkLst>
          <pc:docMk/>
          <pc:sldMk cId="2195912438" sldId="628"/>
        </pc:sldMkLst>
      </pc:sldChg>
      <pc:sldChg chg="del">
        <pc:chgData name="JANAINA DAVID DOS ANJOS" userId="1cfa9460-c84d-4d73-93d3-1589261ab36d" providerId="ADAL" clId="{9073165A-F751-4E80-9E02-05C543103D34}" dt="2023-10-01T21:41:27.844" v="89" actId="2696"/>
        <pc:sldMkLst>
          <pc:docMk/>
          <pc:sldMk cId="618458001" sldId="629"/>
        </pc:sldMkLst>
      </pc:sldChg>
      <pc:sldChg chg="del">
        <pc:chgData name="JANAINA DAVID DOS ANJOS" userId="1cfa9460-c84d-4d73-93d3-1589261ab36d" providerId="ADAL" clId="{9073165A-F751-4E80-9E02-05C543103D34}" dt="2023-10-01T21:41:28.131" v="90" actId="2696"/>
        <pc:sldMkLst>
          <pc:docMk/>
          <pc:sldMk cId="3327751123" sldId="630"/>
        </pc:sldMkLst>
      </pc:sldChg>
      <pc:sldChg chg="del">
        <pc:chgData name="JANAINA DAVID DOS ANJOS" userId="1cfa9460-c84d-4d73-93d3-1589261ab36d" providerId="ADAL" clId="{9073165A-F751-4E80-9E02-05C543103D34}" dt="2023-10-01T21:41:28.411" v="91" actId="2696"/>
        <pc:sldMkLst>
          <pc:docMk/>
          <pc:sldMk cId="2068581926" sldId="631"/>
        </pc:sldMkLst>
      </pc:sldChg>
      <pc:sldChg chg="del">
        <pc:chgData name="JANAINA DAVID DOS ANJOS" userId="1cfa9460-c84d-4d73-93d3-1589261ab36d" providerId="ADAL" clId="{9073165A-F751-4E80-9E02-05C543103D34}" dt="2023-10-01T21:41:28.724" v="92" actId="2696"/>
        <pc:sldMkLst>
          <pc:docMk/>
          <pc:sldMk cId="102764810" sldId="632"/>
        </pc:sldMkLst>
      </pc:sldChg>
      <pc:sldChg chg="del">
        <pc:chgData name="JANAINA DAVID DOS ANJOS" userId="1cfa9460-c84d-4d73-93d3-1589261ab36d" providerId="ADAL" clId="{9073165A-F751-4E80-9E02-05C543103D34}" dt="2023-10-01T21:41:29.064" v="93" actId="2696"/>
        <pc:sldMkLst>
          <pc:docMk/>
          <pc:sldMk cId="13054723" sldId="633"/>
        </pc:sldMkLst>
      </pc:sldChg>
      <pc:sldChg chg="del">
        <pc:chgData name="JANAINA DAVID DOS ANJOS" userId="1cfa9460-c84d-4d73-93d3-1589261ab36d" providerId="ADAL" clId="{9073165A-F751-4E80-9E02-05C543103D34}" dt="2023-10-01T21:41:29.413" v="94" actId="2696"/>
        <pc:sldMkLst>
          <pc:docMk/>
          <pc:sldMk cId="3716094325" sldId="634"/>
        </pc:sldMkLst>
      </pc:sldChg>
      <pc:sldChg chg="del">
        <pc:chgData name="JANAINA DAVID DOS ANJOS" userId="1cfa9460-c84d-4d73-93d3-1589261ab36d" providerId="ADAL" clId="{9073165A-F751-4E80-9E02-05C543103D34}" dt="2023-10-01T21:41:29.757" v="95" actId="2696"/>
        <pc:sldMkLst>
          <pc:docMk/>
          <pc:sldMk cId="1566005025" sldId="635"/>
        </pc:sldMkLst>
      </pc:sldChg>
      <pc:sldChg chg="del">
        <pc:chgData name="JANAINA DAVID DOS ANJOS" userId="1cfa9460-c84d-4d73-93d3-1589261ab36d" providerId="ADAL" clId="{9073165A-F751-4E80-9E02-05C543103D34}" dt="2023-10-01T21:41:30.247" v="96" actId="2696"/>
        <pc:sldMkLst>
          <pc:docMk/>
          <pc:sldMk cId="2310361879" sldId="636"/>
        </pc:sldMkLst>
      </pc:sldChg>
      <pc:sldChg chg="del">
        <pc:chgData name="JANAINA DAVID DOS ANJOS" userId="1cfa9460-c84d-4d73-93d3-1589261ab36d" providerId="ADAL" clId="{9073165A-F751-4E80-9E02-05C543103D34}" dt="2023-10-01T21:41:30.789" v="97" actId="2696"/>
        <pc:sldMkLst>
          <pc:docMk/>
          <pc:sldMk cId="3296216381" sldId="637"/>
        </pc:sldMkLst>
      </pc:sldChg>
      <pc:sldChg chg="del">
        <pc:chgData name="JANAINA DAVID DOS ANJOS" userId="1cfa9460-c84d-4d73-93d3-1589261ab36d" providerId="ADAL" clId="{9073165A-F751-4E80-9E02-05C543103D34}" dt="2023-10-01T21:41:33.792" v="100" actId="2696"/>
        <pc:sldMkLst>
          <pc:docMk/>
          <pc:sldMk cId="443100914" sldId="640"/>
        </pc:sldMkLst>
      </pc:sldChg>
      <pc:sldChg chg="del">
        <pc:chgData name="JANAINA DAVID DOS ANJOS" userId="1cfa9460-c84d-4d73-93d3-1589261ab36d" providerId="ADAL" clId="{9073165A-F751-4E80-9E02-05C543103D34}" dt="2023-10-01T21:41:33.189" v="99" actId="2696"/>
        <pc:sldMkLst>
          <pc:docMk/>
          <pc:sldMk cId="2632749170" sldId="642"/>
        </pc:sldMkLst>
      </pc:sldChg>
      <pc:sldChg chg="del">
        <pc:chgData name="JANAINA DAVID DOS ANJOS" userId="1cfa9460-c84d-4d73-93d3-1589261ab36d" providerId="ADAL" clId="{9073165A-F751-4E80-9E02-05C543103D34}" dt="2023-10-01T21:41:44.888" v="156" actId="2696"/>
        <pc:sldMkLst>
          <pc:docMk/>
          <pc:sldMk cId="3164926370" sldId="643"/>
        </pc:sldMkLst>
      </pc:sldChg>
      <pc:sldChg chg="del">
        <pc:chgData name="JANAINA DAVID DOS ANJOS" userId="1cfa9460-c84d-4d73-93d3-1589261ab36d" providerId="ADAL" clId="{9073165A-F751-4E80-9E02-05C543103D34}" dt="2023-10-01T21:41:43.352" v="155" actId="2696"/>
        <pc:sldMkLst>
          <pc:docMk/>
          <pc:sldMk cId="247200891" sldId="644"/>
        </pc:sldMkLst>
      </pc:sldChg>
      <pc:sldChg chg="del">
        <pc:chgData name="JANAINA DAVID DOS ANJOS" userId="1cfa9460-c84d-4d73-93d3-1589261ab36d" providerId="ADAL" clId="{9073165A-F751-4E80-9E02-05C543103D34}" dt="2023-10-01T21:41:42.652" v="154" actId="2696"/>
        <pc:sldMkLst>
          <pc:docMk/>
          <pc:sldMk cId="1369398130" sldId="645"/>
        </pc:sldMkLst>
      </pc:sldChg>
      <pc:sldChg chg="del">
        <pc:chgData name="JANAINA DAVID DOS ANJOS" userId="1cfa9460-c84d-4d73-93d3-1589261ab36d" providerId="ADAL" clId="{9073165A-F751-4E80-9E02-05C543103D34}" dt="2023-10-01T21:41:34.302" v="101" actId="2696"/>
        <pc:sldMkLst>
          <pc:docMk/>
          <pc:sldMk cId="2724258404" sldId="647"/>
        </pc:sldMkLst>
      </pc:sldChg>
      <pc:sldChg chg="del">
        <pc:chgData name="JANAINA DAVID DOS ANJOS" userId="1cfa9460-c84d-4d73-93d3-1589261ab36d" providerId="ADAL" clId="{9073165A-F751-4E80-9E02-05C543103D34}" dt="2023-10-01T21:41:41.096" v="130" actId="2696"/>
        <pc:sldMkLst>
          <pc:docMk/>
          <pc:sldMk cId="1751080075" sldId="649"/>
        </pc:sldMkLst>
      </pc:sldChg>
      <pc:sldChg chg="del">
        <pc:chgData name="JANAINA DAVID DOS ANJOS" userId="1cfa9460-c84d-4d73-93d3-1589261ab36d" providerId="ADAL" clId="{9073165A-F751-4E80-9E02-05C543103D34}" dt="2023-10-01T21:41:40.293" v="115" actId="2696"/>
        <pc:sldMkLst>
          <pc:docMk/>
          <pc:sldMk cId="4249033065" sldId="651"/>
        </pc:sldMkLst>
      </pc:sldChg>
      <pc:sldChg chg="del">
        <pc:chgData name="JANAINA DAVID DOS ANJOS" userId="1cfa9460-c84d-4d73-93d3-1589261ab36d" providerId="ADAL" clId="{9073165A-F751-4E80-9E02-05C543103D34}" dt="2023-10-01T21:40:20.892" v="4" actId="2696"/>
        <pc:sldMkLst>
          <pc:docMk/>
          <pc:sldMk cId="2074253960" sldId="652"/>
        </pc:sldMkLst>
      </pc:sldChg>
      <pc:sldChg chg="del">
        <pc:chgData name="JANAINA DAVID DOS ANJOS" userId="1cfa9460-c84d-4d73-93d3-1589261ab36d" providerId="ADAL" clId="{9073165A-F751-4E80-9E02-05C543103D34}" dt="2023-10-01T21:40:21.625" v="5" actId="2696"/>
        <pc:sldMkLst>
          <pc:docMk/>
          <pc:sldMk cId="2689658138" sldId="653"/>
        </pc:sldMkLst>
      </pc:sldChg>
      <pc:sldChg chg="del">
        <pc:chgData name="JANAINA DAVID DOS ANJOS" userId="1cfa9460-c84d-4d73-93d3-1589261ab36d" providerId="ADAL" clId="{9073165A-F751-4E80-9E02-05C543103D34}" dt="2023-10-01T21:41:00.163" v="36" actId="2696"/>
        <pc:sldMkLst>
          <pc:docMk/>
          <pc:sldMk cId="3485169932" sldId="654"/>
        </pc:sldMkLst>
      </pc:sldChg>
      <pc:sldChg chg="del">
        <pc:chgData name="JANAINA DAVID DOS ANJOS" userId="1cfa9460-c84d-4d73-93d3-1589261ab36d" providerId="ADAL" clId="{9073165A-F751-4E80-9E02-05C543103D34}" dt="2023-10-01T21:41:00.628" v="48" actId="2696"/>
        <pc:sldMkLst>
          <pc:docMk/>
          <pc:sldMk cId="3800661447" sldId="655"/>
        </pc:sldMkLst>
      </pc:sldChg>
      <pc:sldChg chg="del">
        <pc:chgData name="JANAINA DAVID DOS ANJOS" userId="1cfa9460-c84d-4d73-93d3-1589261ab36d" providerId="ADAL" clId="{9073165A-F751-4E80-9E02-05C543103D34}" dt="2023-10-01T21:41:17.979" v="65" actId="2696"/>
        <pc:sldMkLst>
          <pc:docMk/>
          <pc:sldMk cId="3710646801" sldId="656"/>
        </pc:sldMkLst>
      </pc:sldChg>
      <pc:sldChg chg="del">
        <pc:chgData name="JANAINA DAVID DOS ANJOS" userId="1cfa9460-c84d-4d73-93d3-1589261ab36d" providerId="ADAL" clId="{9073165A-F751-4E80-9E02-05C543103D34}" dt="2023-10-01T21:41:36.368" v="107" actId="2696"/>
        <pc:sldMkLst>
          <pc:docMk/>
          <pc:sldMk cId="277679098" sldId="659"/>
        </pc:sldMkLst>
      </pc:sldChg>
      <pc:sldChg chg="del">
        <pc:chgData name="JANAINA DAVID DOS ANJOS" userId="1cfa9460-c84d-4d73-93d3-1589261ab36d" providerId="ADAL" clId="{9073165A-F751-4E80-9E02-05C543103D34}" dt="2023-10-01T21:40:22.469" v="6" actId="2696"/>
        <pc:sldMkLst>
          <pc:docMk/>
          <pc:sldMk cId="1058404834" sldId="660"/>
        </pc:sldMkLst>
      </pc:sldChg>
      <pc:sldMasterChg chg="delSldLayout">
        <pc:chgData name="JANAINA DAVID DOS ANJOS" userId="1cfa9460-c84d-4d73-93d3-1589261ab36d" providerId="ADAL" clId="{9073165A-F751-4E80-9E02-05C543103D34}" dt="2023-10-01T22:08:56.150" v="171" actId="2696"/>
        <pc:sldMasterMkLst>
          <pc:docMk/>
          <pc:sldMasterMk cId="824400277" sldId="2147483797"/>
        </pc:sldMasterMkLst>
        <pc:sldLayoutChg chg="del">
          <pc:chgData name="JANAINA DAVID DOS ANJOS" userId="1cfa9460-c84d-4d73-93d3-1589261ab36d" providerId="ADAL" clId="{9073165A-F751-4E80-9E02-05C543103D34}" dt="2023-10-01T22:08:37.789" v="158" actId="2696"/>
          <pc:sldLayoutMkLst>
            <pc:docMk/>
            <pc:sldMasterMk cId="824400277" sldId="2147483797"/>
            <pc:sldLayoutMk cId="1698741896" sldId="2147483798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8:38.537" v="159" actId="2696"/>
          <pc:sldLayoutMkLst>
            <pc:docMk/>
            <pc:sldMasterMk cId="824400277" sldId="2147483797"/>
            <pc:sldLayoutMk cId="1283398151" sldId="2147483799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8:41.660" v="161" actId="2696"/>
          <pc:sldLayoutMkLst>
            <pc:docMk/>
            <pc:sldMasterMk cId="824400277" sldId="2147483797"/>
            <pc:sldLayoutMk cId="1402801392" sldId="2147483801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8:42.319" v="162" actId="2696"/>
          <pc:sldLayoutMkLst>
            <pc:docMk/>
            <pc:sldMasterMk cId="824400277" sldId="2147483797"/>
            <pc:sldLayoutMk cId="26396829" sldId="2147483802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8:42.875" v="163" actId="2696"/>
          <pc:sldLayoutMkLst>
            <pc:docMk/>
            <pc:sldMasterMk cId="824400277" sldId="2147483797"/>
            <pc:sldLayoutMk cId="4020493392" sldId="2147483803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8:43.388" v="164" actId="2696"/>
          <pc:sldLayoutMkLst>
            <pc:docMk/>
            <pc:sldMasterMk cId="824400277" sldId="2147483797"/>
            <pc:sldLayoutMk cId="3520094892" sldId="2147483804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8:43.907" v="165" actId="2696"/>
          <pc:sldLayoutMkLst>
            <pc:docMk/>
            <pc:sldMasterMk cId="824400277" sldId="2147483797"/>
            <pc:sldLayoutMk cId="2129707618" sldId="2147483805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8:44.428" v="166" actId="2696"/>
          <pc:sldLayoutMkLst>
            <pc:docMk/>
            <pc:sldMasterMk cId="824400277" sldId="2147483797"/>
            <pc:sldLayoutMk cId="1237195447" sldId="2147483806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8:44.838" v="167" actId="2696"/>
          <pc:sldLayoutMkLst>
            <pc:docMk/>
            <pc:sldMasterMk cId="824400277" sldId="2147483797"/>
            <pc:sldLayoutMk cId="3609457859" sldId="2147483807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8:45.238" v="168" actId="2696"/>
          <pc:sldLayoutMkLst>
            <pc:docMk/>
            <pc:sldMasterMk cId="824400277" sldId="2147483797"/>
            <pc:sldLayoutMk cId="3997692593" sldId="2147483808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8:49.798" v="169" actId="2696"/>
          <pc:sldLayoutMkLst>
            <pc:docMk/>
            <pc:sldMasterMk cId="824400277" sldId="2147483797"/>
            <pc:sldLayoutMk cId="2471228939" sldId="2147483811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8:53.121" v="170" actId="2696"/>
          <pc:sldLayoutMkLst>
            <pc:docMk/>
            <pc:sldMasterMk cId="824400277" sldId="2147483797"/>
            <pc:sldLayoutMk cId="1817471954" sldId="2147483813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8:39.129" v="160" actId="2696"/>
          <pc:sldLayoutMkLst>
            <pc:docMk/>
            <pc:sldMasterMk cId="824400277" sldId="2147483797"/>
            <pc:sldLayoutMk cId="4291269695" sldId="2147483844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8:56.150" v="171" actId="2696"/>
          <pc:sldLayoutMkLst>
            <pc:docMk/>
            <pc:sldMasterMk cId="824400277" sldId="2147483797"/>
            <pc:sldLayoutMk cId="1958970231" sldId="2147483987"/>
          </pc:sldLayoutMkLst>
        </pc:sldLayoutChg>
      </pc:sldMasterChg>
      <pc:sldMasterChg chg="delSldLayout">
        <pc:chgData name="JANAINA DAVID DOS ANJOS" userId="1cfa9460-c84d-4d73-93d3-1589261ab36d" providerId="ADAL" clId="{9073165A-F751-4E80-9E02-05C543103D34}" dt="2023-10-01T22:09:43.808" v="264" actId="2696"/>
        <pc:sldMasterMkLst>
          <pc:docMk/>
          <pc:sldMasterMk cId="579045138" sldId="2147483845"/>
        </pc:sldMasterMkLst>
        <pc:sldLayoutChg chg="del">
          <pc:chgData name="JANAINA DAVID DOS ANJOS" userId="1cfa9460-c84d-4d73-93d3-1589261ab36d" providerId="ADAL" clId="{9073165A-F751-4E80-9E02-05C543103D34}" dt="2023-10-01T22:09:01.660" v="172" actId="2696"/>
          <pc:sldLayoutMkLst>
            <pc:docMk/>
            <pc:sldMasterMk cId="579045138" sldId="2147483845"/>
            <pc:sldLayoutMk cId="4012887315" sldId="2147483847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02.757" v="173" actId="2696"/>
          <pc:sldLayoutMkLst>
            <pc:docMk/>
            <pc:sldMasterMk cId="579045138" sldId="2147483845"/>
            <pc:sldLayoutMk cId="3165647706" sldId="2147483848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03.465" v="174" actId="2696"/>
          <pc:sldLayoutMkLst>
            <pc:docMk/>
            <pc:sldMasterMk cId="579045138" sldId="2147483845"/>
            <pc:sldLayoutMk cId="1806296045" sldId="2147483849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04.096" v="175" actId="2696"/>
          <pc:sldLayoutMkLst>
            <pc:docMk/>
            <pc:sldMasterMk cId="579045138" sldId="2147483845"/>
            <pc:sldLayoutMk cId="2098851941" sldId="2147483850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04.783" v="176" actId="2696"/>
          <pc:sldLayoutMkLst>
            <pc:docMk/>
            <pc:sldMasterMk cId="579045138" sldId="2147483845"/>
            <pc:sldLayoutMk cId="730278337" sldId="2147483851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05.353" v="177" actId="2696"/>
          <pc:sldLayoutMkLst>
            <pc:docMk/>
            <pc:sldMasterMk cId="579045138" sldId="2147483845"/>
            <pc:sldLayoutMk cId="3459586211" sldId="2147483852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05.875" v="178" actId="2696"/>
          <pc:sldLayoutMkLst>
            <pc:docMk/>
            <pc:sldMasterMk cId="579045138" sldId="2147483845"/>
            <pc:sldLayoutMk cId="1877279219" sldId="2147483853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06.388" v="179" actId="2696"/>
          <pc:sldLayoutMkLst>
            <pc:docMk/>
            <pc:sldMasterMk cId="579045138" sldId="2147483845"/>
            <pc:sldLayoutMk cId="1978112691" sldId="2147483854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06.718" v="180" actId="2696"/>
          <pc:sldLayoutMkLst>
            <pc:docMk/>
            <pc:sldMasterMk cId="579045138" sldId="2147483845"/>
            <pc:sldLayoutMk cId="3006728800" sldId="2147483855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06.975" v="181" actId="2696"/>
          <pc:sldLayoutMkLst>
            <pc:docMk/>
            <pc:sldMasterMk cId="579045138" sldId="2147483845"/>
            <pc:sldLayoutMk cId="2163713781" sldId="2147483856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07.204" v="182" actId="2696"/>
          <pc:sldLayoutMkLst>
            <pc:docMk/>
            <pc:sldMasterMk cId="579045138" sldId="2147483845"/>
            <pc:sldLayoutMk cId="353885174" sldId="2147483857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07.407" v="183" actId="2696"/>
          <pc:sldLayoutMkLst>
            <pc:docMk/>
            <pc:sldMasterMk cId="579045138" sldId="2147483845"/>
            <pc:sldLayoutMk cId="2460004349" sldId="2147483858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07.604" v="184" actId="2696"/>
          <pc:sldLayoutMkLst>
            <pc:docMk/>
            <pc:sldMasterMk cId="579045138" sldId="2147483845"/>
            <pc:sldLayoutMk cId="611678845" sldId="2147483859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07.830" v="185" actId="2696"/>
          <pc:sldLayoutMkLst>
            <pc:docMk/>
            <pc:sldMasterMk cId="579045138" sldId="2147483845"/>
            <pc:sldLayoutMk cId="3222330565" sldId="2147483860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08.039" v="186" actId="2696"/>
          <pc:sldLayoutMkLst>
            <pc:docMk/>
            <pc:sldMasterMk cId="579045138" sldId="2147483845"/>
            <pc:sldLayoutMk cId="4019353035" sldId="2147483861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08.245" v="187" actId="2696"/>
          <pc:sldLayoutMkLst>
            <pc:docMk/>
            <pc:sldMasterMk cId="579045138" sldId="2147483845"/>
            <pc:sldLayoutMk cId="32649958" sldId="2147483862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08.571" v="188" actId="2696"/>
          <pc:sldLayoutMkLst>
            <pc:docMk/>
            <pc:sldMasterMk cId="579045138" sldId="2147483845"/>
            <pc:sldLayoutMk cId="2602224200" sldId="2147483863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08.652" v="189" actId="2696"/>
          <pc:sldLayoutMkLst>
            <pc:docMk/>
            <pc:sldMasterMk cId="579045138" sldId="2147483845"/>
            <pc:sldLayoutMk cId="1482703030" sldId="2147483864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09.100" v="190" actId="2696"/>
          <pc:sldLayoutMkLst>
            <pc:docMk/>
            <pc:sldMasterMk cId="579045138" sldId="2147483845"/>
            <pc:sldLayoutMk cId="1558971796" sldId="2147483865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09.146" v="191" actId="2696"/>
          <pc:sldLayoutMkLst>
            <pc:docMk/>
            <pc:sldMasterMk cId="579045138" sldId="2147483845"/>
            <pc:sldLayoutMk cId="2245081325" sldId="2147483866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12.571" v="192" actId="2696"/>
          <pc:sldLayoutMkLst>
            <pc:docMk/>
            <pc:sldMasterMk cId="579045138" sldId="2147483845"/>
            <pc:sldLayoutMk cId="229836247" sldId="2147483868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13.263" v="193" actId="2696"/>
          <pc:sldLayoutMkLst>
            <pc:docMk/>
            <pc:sldMasterMk cId="579045138" sldId="2147483845"/>
            <pc:sldLayoutMk cId="2881476440" sldId="2147483869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13.504" v="194" actId="2696"/>
          <pc:sldLayoutMkLst>
            <pc:docMk/>
            <pc:sldMasterMk cId="579045138" sldId="2147483845"/>
            <pc:sldLayoutMk cId="742091728" sldId="2147483870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13.711" v="195" actId="2696"/>
          <pc:sldLayoutMkLst>
            <pc:docMk/>
            <pc:sldMasterMk cId="579045138" sldId="2147483845"/>
            <pc:sldLayoutMk cId="3794181086" sldId="2147483871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13.956" v="196" actId="2696"/>
          <pc:sldLayoutMkLst>
            <pc:docMk/>
            <pc:sldMasterMk cId="579045138" sldId="2147483845"/>
            <pc:sldLayoutMk cId="24644763" sldId="2147483872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14.147" v="197" actId="2696"/>
          <pc:sldLayoutMkLst>
            <pc:docMk/>
            <pc:sldMasterMk cId="579045138" sldId="2147483845"/>
            <pc:sldLayoutMk cId="2895749126" sldId="2147483873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14.290" v="198" actId="2696"/>
          <pc:sldLayoutMkLst>
            <pc:docMk/>
            <pc:sldMasterMk cId="579045138" sldId="2147483845"/>
            <pc:sldLayoutMk cId="3366529491" sldId="2147483874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14.454" v="199" actId="2696"/>
          <pc:sldLayoutMkLst>
            <pc:docMk/>
            <pc:sldMasterMk cId="579045138" sldId="2147483845"/>
            <pc:sldLayoutMk cId="1198582499" sldId="2147483875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17.844" v="200" actId="2696"/>
          <pc:sldLayoutMkLst>
            <pc:docMk/>
            <pc:sldMasterMk cId="579045138" sldId="2147483845"/>
            <pc:sldLayoutMk cId="21510719" sldId="2147483877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18.030" v="201" actId="2696"/>
          <pc:sldLayoutMkLst>
            <pc:docMk/>
            <pc:sldMasterMk cId="579045138" sldId="2147483845"/>
            <pc:sldLayoutMk cId="3313688696" sldId="2147483878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18.237" v="202" actId="2696"/>
          <pc:sldLayoutMkLst>
            <pc:docMk/>
            <pc:sldMasterMk cId="579045138" sldId="2147483845"/>
            <pc:sldLayoutMk cId="2565690200" sldId="2147483879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18.425" v="203" actId="2696"/>
          <pc:sldLayoutMkLst>
            <pc:docMk/>
            <pc:sldMasterMk cId="579045138" sldId="2147483845"/>
            <pc:sldLayoutMk cId="3908383328" sldId="2147483880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18.609" v="204" actId="2696"/>
          <pc:sldLayoutMkLst>
            <pc:docMk/>
            <pc:sldMasterMk cId="579045138" sldId="2147483845"/>
            <pc:sldLayoutMk cId="3894079323" sldId="2147483881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18.864" v="205" actId="2696"/>
          <pc:sldLayoutMkLst>
            <pc:docMk/>
            <pc:sldMasterMk cId="579045138" sldId="2147483845"/>
            <pc:sldLayoutMk cId="4119621967" sldId="2147483882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19.207" v="206" actId="2696"/>
          <pc:sldLayoutMkLst>
            <pc:docMk/>
            <pc:sldMasterMk cId="579045138" sldId="2147483845"/>
            <pc:sldLayoutMk cId="4287530613" sldId="2147483883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19.242" v="207" actId="2696"/>
          <pc:sldLayoutMkLst>
            <pc:docMk/>
            <pc:sldMasterMk cId="579045138" sldId="2147483845"/>
            <pc:sldLayoutMk cId="1037138288" sldId="2147483884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19.624" v="208" actId="2696"/>
          <pc:sldLayoutMkLst>
            <pc:docMk/>
            <pc:sldMasterMk cId="579045138" sldId="2147483845"/>
            <pc:sldLayoutMk cId="4228587121" sldId="2147483885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19.661" v="209" actId="2696"/>
          <pc:sldLayoutMkLst>
            <pc:docMk/>
            <pc:sldMasterMk cId="579045138" sldId="2147483845"/>
            <pc:sldLayoutMk cId="3047002687" sldId="2147483886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19.739" v="210" actId="2696"/>
          <pc:sldLayoutMkLst>
            <pc:docMk/>
            <pc:sldMasterMk cId="579045138" sldId="2147483845"/>
            <pc:sldLayoutMk cId="646871618" sldId="2147483887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19.894" v="211" actId="2696"/>
          <pc:sldLayoutMkLst>
            <pc:docMk/>
            <pc:sldMasterMk cId="579045138" sldId="2147483845"/>
            <pc:sldLayoutMk cId="1569159463" sldId="2147483888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20.089" v="212" actId="2696"/>
          <pc:sldLayoutMkLst>
            <pc:docMk/>
            <pc:sldMasterMk cId="579045138" sldId="2147483845"/>
            <pc:sldLayoutMk cId="3210187895" sldId="2147483889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20.286" v="213" actId="2696"/>
          <pc:sldLayoutMkLst>
            <pc:docMk/>
            <pc:sldMasterMk cId="579045138" sldId="2147483845"/>
            <pc:sldLayoutMk cId="1899591683" sldId="2147483890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20.475" v="214" actId="2696"/>
          <pc:sldLayoutMkLst>
            <pc:docMk/>
            <pc:sldMasterMk cId="579045138" sldId="2147483845"/>
            <pc:sldLayoutMk cId="3995655202" sldId="2147483891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20.674" v="215" actId="2696"/>
          <pc:sldLayoutMkLst>
            <pc:docMk/>
            <pc:sldMasterMk cId="579045138" sldId="2147483845"/>
            <pc:sldLayoutMk cId="3595600" sldId="2147483892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20.894" v="216" actId="2696"/>
          <pc:sldLayoutMkLst>
            <pc:docMk/>
            <pc:sldMasterMk cId="579045138" sldId="2147483845"/>
            <pc:sldLayoutMk cId="1816599837" sldId="2147483893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21.244" v="217" actId="2696"/>
          <pc:sldLayoutMkLst>
            <pc:docMk/>
            <pc:sldMasterMk cId="579045138" sldId="2147483845"/>
            <pc:sldLayoutMk cId="52247851" sldId="2147483894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21.491" v="218" actId="2696"/>
          <pc:sldLayoutMkLst>
            <pc:docMk/>
            <pc:sldMasterMk cId="579045138" sldId="2147483845"/>
            <pc:sldLayoutMk cId="1564041352" sldId="2147483895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21.720" v="219" actId="2696"/>
          <pc:sldLayoutMkLst>
            <pc:docMk/>
            <pc:sldMasterMk cId="579045138" sldId="2147483845"/>
            <pc:sldLayoutMk cId="1089516328" sldId="2147483896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22.041" v="220" actId="2696"/>
          <pc:sldLayoutMkLst>
            <pc:docMk/>
            <pc:sldMasterMk cId="579045138" sldId="2147483845"/>
            <pc:sldLayoutMk cId="632261904" sldId="2147483897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22.319" v="221" actId="2696"/>
          <pc:sldLayoutMkLst>
            <pc:docMk/>
            <pc:sldMasterMk cId="579045138" sldId="2147483845"/>
            <pc:sldLayoutMk cId="1873957348" sldId="2147483898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22.420" v="222" actId="2696"/>
          <pc:sldLayoutMkLst>
            <pc:docMk/>
            <pc:sldMasterMk cId="579045138" sldId="2147483845"/>
            <pc:sldLayoutMk cId="1046183509" sldId="2147483899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22.569" v="223" actId="2696"/>
          <pc:sldLayoutMkLst>
            <pc:docMk/>
            <pc:sldMasterMk cId="579045138" sldId="2147483845"/>
            <pc:sldLayoutMk cId="4038080163" sldId="2147483900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23.190" v="224" actId="2696"/>
          <pc:sldLayoutMkLst>
            <pc:docMk/>
            <pc:sldMasterMk cId="579045138" sldId="2147483845"/>
            <pc:sldLayoutMk cId="3429194271" sldId="2147483901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23.405" v="225" actId="2696"/>
          <pc:sldLayoutMkLst>
            <pc:docMk/>
            <pc:sldMasterMk cId="579045138" sldId="2147483845"/>
            <pc:sldLayoutMk cId="2887976720" sldId="2147483902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23.430" v="226" actId="2696"/>
          <pc:sldLayoutMkLst>
            <pc:docMk/>
            <pc:sldMasterMk cId="579045138" sldId="2147483845"/>
            <pc:sldLayoutMk cId="1360239484" sldId="2147483903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23.456" v="227" actId="2696"/>
          <pc:sldLayoutMkLst>
            <pc:docMk/>
            <pc:sldMasterMk cId="579045138" sldId="2147483845"/>
            <pc:sldLayoutMk cId="4229503683" sldId="2147483904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23.879" v="228" actId="2696"/>
          <pc:sldLayoutMkLst>
            <pc:docMk/>
            <pc:sldMasterMk cId="579045138" sldId="2147483845"/>
            <pc:sldLayoutMk cId="1479876941" sldId="2147483905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23.907" v="229" actId="2696"/>
          <pc:sldLayoutMkLst>
            <pc:docMk/>
            <pc:sldMasterMk cId="579045138" sldId="2147483845"/>
            <pc:sldLayoutMk cId="1341228679" sldId="2147483906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24.077" v="230" actId="2696"/>
          <pc:sldLayoutMkLst>
            <pc:docMk/>
            <pc:sldMasterMk cId="579045138" sldId="2147483845"/>
            <pc:sldLayoutMk cId="401223061" sldId="2147483908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31.509" v="231" actId="2696"/>
          <pc:sldLayoutMkLst>
            <pc:docMk/>
            <pc:sldMasterMk cId="579045138" sldId="2147483845"/>
            <pc:sldLayoutMk cId="50182068" sldId="2147483912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31.748" v="232" actId="2696"/>
          <pc:sldLayoutMkLst>
            <pc:docMk/>
            <pc:sldMasterMk cId="579045138" sldId="2147483845"/>
            <pc:sldLayoutMk cId="1842204494" sldId="2147483914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31.954" v="233" actId="2696"/>
          <pc:sldLayoutMkLst>
            <pc:docMk/>
            <pc:sldMasterMk cId="579045138" sldId="2147483845"/>
            <pc:sldLayoutMk cId="3520898601" sldId="2147483915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32.154" v="234" actId="2696"/>
          <pc:sldLayoutMkLst>
            <pc:docMk/>
            <pc:sldMasterMk cId="579045138" sldId="2147483845"/>
            <pc:sldLayoutMk cId="2572654475" sldId="2147483916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32.364" v="235" actId="2696"/>
          <pc:sldLayoutMkLst>
            <pc:docMk/>
            <pc:sldMasterMk cId="579045138" sldId="2147483845"/>
            <pc:sldLayoutMk cId="442104159" sldId="2147483917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32.563" v="236" actId="2696"/>
          <pc:sldLayoutMkLst>
            <pc:docMk/>
            <pc:sldMasterMk cId="579045138" sldId="2147483845"/>
            <pc:sldLayoutMk cId="1392058109" sldId="2147483918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32.768" v="237" actId="2696"/>
          <pc:sldLayoutMkLst>
            <pc:docMk/>
            <pc:sldMasterMk cId="579045138" sldId="2147483845"/>
            <pc:sldLayoutMk cId="505996374" sldId="2147483919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35.312" v="238" actId="2696"/>
          <pc:sldLayoutMkLst>
            <pc:docMk/>
            <pc:sldMasterMk cId="579045138" sldId="2147483845"/>
            <pc:sldLayoutMk cId="1951684968" sldId="2147483921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35.575" v="239" actId="2696"/>
          <pc:sldLayoutMkLst>
            <pc:docMk/>
            <pc:sldMasterMk cId="579045138" sldId="2147483845"/>
            <pc:sldLayoutMk cId="2048397381" sldId="2147483922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35.781" v="240" actId="2696"/>
          <pc:sldLayoutMkLst>
            <pc:docMk/>
            <pc:sldMasterMk cId="579045138" sldId="2147483845"/>
            <pc:sldLayoutMk cId="1877549367" sldId="2147483923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36.178" v="241" actId="2696"/>
          <pc:sldLayoutMkLst>
            <pc:docMk/>
            <pc:sldMasterMk cId="579045138" sldId="2147483845"/>
            <pc:sldLayoutMk cId="2683148860" sldId="2147483924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36.205" v="242" actId="2696"/>
          <pc:sldLayoutMkLst>
            <pc:docMk/>
            <pc:sldMasterMk cId="579045138" sldId="2147483845"/>
            <pc:sldLayoutMk cId="996059526" sldId="2147483925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36.446" v="243" actId="2696"/>
          <pc:sldLayoutMkLst>
            <pc:docMk/>
            <pc:sldMasterMk cId="579045138" sldId="2147483845"/>
            <pc:sldLayoutMk cId="15818917" sldId="2147483926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36.652" v="244" actId="2696"/>
          <pc:sldLayoutMkLst>
            <pc:docMk/>
            <pc:sldMasterMk cId="579045138" sldId="2147483845"/>
            <pc:sldLayoutMk cId="505510293" sldId="2147483927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39.709" v="245" actId="2696"/>
          <pc:sldLayoutMkLst>
            <pc:docMk/>
            <pc:sldMasterMk cId="579045138" sldId="2147483845"/>
            <pc:sldLayoutMk cId="3088508043" sldId="2147483929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39.935" v="246" actId="2696"/>
          <pc:sldLayoutMkLst>
            <pc:docMk/>
            <pc:sldMasterMk cId="579045138" sldId="2147483845"/>
            <pc:sldLayoutMk cId="3384751185" sldId="2147483930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40.152" v="247" actId="2696"/>
          <pc:sldLayoutMkLst>
            <pc:docMk/>
            <pc:sldMasterMk cId="579045138" sldId="2147483845"/>
            <pc:sldLayoutMk cId="423550050" sldId="2147483931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40.357" v="248" actId="2696"/>
          <pc:sldLayoutMkLst>
            <pc:docMk/>
            <pc:sldMasterMk cId="579045138" sldId="2147483845"/>
            <pc:sldLayoutMk cId="3301734840" sldId="2147483932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40.548" v="249" actId="2696"/>
          <pc:sldLayoutMkLst>
            <pc:docMk/>
            <pc:sldMasterMk cId="579045138" sldId="2147483845"/>
            <pc:sldLayoutMk cId="3973658603" sldId="2147483933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40.739" v="250" actId="2696"/>
          <pc:sldLayoutMkLst>
            <pc:docMk/>
            <pc:sldMasterMk cId="579045138" sldId="2147483845"/>
            <pc:sldLayoutMk cId="4202228412" sldId="2147483934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40.936" v="251" actId="2696"/>
          <pc:sldLayoutMkLst>
            <pc:docMk/>
            <pc:sldMasterMk cId="579045138" sldId="2147483845"/>
            <pc:sldLayoutMk cId="2235395476" sldId="2147483935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41.140" v="252" actId="2696"/>
          <pc:sldLayoutMkLst>
            <pc:docMk/>
            <pc:sldMasterMk cId="579045138" sldId="2147483845"/>
            <pc:sldLayoutMk cId="309566159" sldId="2147483936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41.381" v="253" actId="2696"/>
          <pc:sldLayoutMkLst>
            <pc:docMk/>
            <pc:sldMasterMk cId="579045138" sldId="2147483845"/>
            <pc:sldLayoutMk cId="3084916003" sldId="2147483937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41.595" v="254" actId="2696"/>
          <pc:sldLayoutMkLst>
            <pc:docMk/>
            <pc:sldMasterMk cId="579045138" sldId="2147483845"/>
            <pc:sldLayoutMk cId="1610346886" sldId="2147483938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41.819" v="255" actId="2696"/>
          <pc:sldLayoutMkLst>
            <pc:docMk/>
            <pc:sldMasterMk cId="579045138" sldId="2147483845"/>
            <pc:sldLayoutMk cId="3651444622" sldId="2147483939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42.108" v="256" actId="2696"/>
          <pc:sldLayoutMkLst>
            <pc:docMk/>
            <pc:sldMasterMk cId="579045138" sldId="2147483845"/>
            <pc:sldLayoutMk cId="1482961550" sldId="2147483940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42.411" v="257" actId="2696"/>
          <pc:sldLayoutMkLst>
            <pc:docMk/>
            <pc:sldMasterMk cId="579045138" sldId="2147483845"/>
            <pc:sldLayoutMk cId="2809435290" sldId="2147483941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42.566" v="258" actId="2696"/>
          <pc:sldLayoutMkLst>
            <pc:docMk/>
            <pc:sldMasterMk cId="579045138" sldId="2147483845"/>
            <pc:sldLayoutMk cId="631149468" sldId="2147483942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42.724" v="259" actId="2696"/>
          <pc:sldLayoutMkLst>
            <pc:docMk/>
            <pc:sldMasterMk cId="579045138" sldId="2147483845"/>
            <pc:sldLayoutMk cId="837383511" sldId="2147483943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42.908" v="260" actId="2696"/>
          <pc:sldLayoutMkLst>
            <pc:docMk/>
            <pc:sldMasterMk cId="579045138" sldId="2147483845"/>
            <pc:sldLayoutMk cId="4278023394" sldId="2147483944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43.156" v="261" actId="2696"/>
          <pc:sldLayoutMkLst>
            <pc:docMk/>
            <pc:sldMasterMk cId="579045138" sldId="2147483845"/>
            <pc:sldLayoutMk cId="303793054" sldId="2147483945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43.390" v="262" actId="2696"/>
          <pc:sldLayoutMkLst>
            <pc:docMk/>
            <pc:sldMasterMk cId="579045138" sldId="2147483845"/>
            <pc:sldLayoutMk cId="1524001212" sldId="2147483946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43.615" v="263" actId="2696"/>
          <pc:sldLayoutMkLst>
            <pc:docMk/>
            <pc:sldMasterMk cId="579045138" sldId="2147483845"/>
            <pc:sldLayoutMk cId="4049823608" sldId="2147483947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43.808" v="264" actId="2696"/>
          <pc:sldLayoutMkLst>
            <pc:docMk/>
            <pc:sldMasterMk cId="579045138" sldId="2147483845"/>
            <pc:sldLayoutMk cId="140962106" sldId="2147483948"/>
          </pc:sldLayoutMkLst>
        </pc:sldLayoutChg>
      </pc:sldMasterChg>
      <pc:sldMasterChg chg="delSldLayout">
        <pc:chgData name="JANAINA DAVID DOS ANJOS" userId="1cfa9460-c84d-4d73-93d3-1589261ab36d" providerId="ADAL" clId="{9073165A-F751-4E80-9E02-05C543103D34}" dt="2023-10-01T22:09:50.248" v="280" actId="2696"/>
        <pc:sldMasterMkLst>
          <pc:docMk/>
          <pc:sldMasterMk cId="3857748353" sldId="2147483949"/>
        </pc:sldMasterMkLst>
        <pc:sldLayoutChg chg="del">
          <pc:chgData name="JANAINA DAVID DOS ANJOS" userId="1cfa9460-c84d-4d73-93d3-1589261ab36d" providerId="ADAL" clId="{9073165A-F751-4E80-9E02-05C543103D34}" dt="2023-10-01T22:09:47.085" v="265" actId="2696"/>
          <pc:sldLayoutMkLst>
            <pc:docMk/>
            <pc:sldMasterMk cId="3857748353" sldId="2147483949"/>
            <pc:sldLayoutMk cId="3991434007" sldId="2147483950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47.722" v="266" actId="2696"/>
          <pc:sldLayoutMkLst>
            <pc:docMk/>
            <pc:sldMasterMk cId="3857748353" sldId="2147483949"/>
            <pc:sldLayoutMk cId="4103597161" sldId="2147483951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47.745" v="267" actId="2696"/>
          <pc:sldLayoutMkLst>
            <pc:docMk/>
            <pc:sldMasterMk cId="3857748353" sldId="2147483949"/>
            <pc:sldLayoutMk cId="2358039185" sldId="2147483952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47.782" v="268" actId="2696"/>
          <pc:sldLayoutMkLst>
            <pc:docMk/>
            <pc:sldMasterMk cId="3857748353" sldId="2147483949"/>
            <pc:sldLayoutMk cId="764638674" sldId="2147483953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48.148" v="269" actId="2696"/>
          <pc:sldLayoutMkLst>
            <pc:docMk/>
            <pc:sldMasterMk cId="3857748353" sldId="2147483949"/>
            <pc:sldLayoutMk cId="2360839602" sldId="2147483954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48.211" v="270" actId="2696"/>
          <pc:sldLayoutMkLst>
            <pc:docMk/>
            <pc:sldMasterMk cId="3857748353" sldId="2147483949"/>
            <pc:sldLayoutMk cId="2821572102" sldId="2147483955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48.531" v="271" actId="2696"/>
          <pc:sldLayoutMkLst>
            <pc:docMk/>
            <pc:sldMasterMk cId="3857748353" sldId="2147483949"/>
            <pc:sldLayoutMk cId="3697051635" sldId="2147483956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48.551" v="272" actId="2696"/>
          <pc:sldLayoutMkLst>
            <pc:docMk/>
            <pc:sldMasterMk cId="3857748353" sldId="2147483949"/>
            <pc:sldLayoutMk cId="2507562743" sldId="2147483957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48.989" v="273" actId="2696"/>
          <pc:sldLayoutMkLst>
            <pc:docMk/>
            <pc:sldMasterMk cId="3857748353" sldId="2147483949"/>
            <pc:sldLayoutMk cId="465456594" sldId="2147483958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49.033" v="274" actId="2696"/>
          <pc:sldLayoutMkLst>
            <pc:docMk/>
            <pc:sldMasterMk cId="3857748353" sldId="2147483949"/>
            <pc:sldLayoutMk cId="485197501" sldId="2147483959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49.466" v="275" actId="2696"/>
          <pc:sldLayoutMkLst>
            <pc:docMk/>
            <pc:sldMasterMk cId="3857748353" sldId="2147483949"/>
            <pc:sldLayoutMk cId="3732591451" sldId="2147483960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49.493" v="276" actId="2696"/>
          <pc:sldLayoutMkLst>
            <pc:docMk/>
            <pc:sldMasterMk cId="3857748353" sldId="2147483949"/>
            <pc:sldLayoutMk cId="4205662158" sldId="2147483961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49.802" v="277" actId="2696"/>
          <pc:sldLayoutMkLst>
            <pc:docMk/>
            <pc:sldMasterMk cId="3857748353" sldId="2147483949"/>
            <pc:sldLayoutMk cId="2602239889" sldId="2147483962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50.212" v="278" actId="2696"/>
          <pc:sldLayoutMkLst>
            <pc:docMk/>
            <pc:sldMasterMk cId="3857748353" sldId="2147483949"/>
            <pc:sldLayoutMk cId="647184017" sldId="2147483963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50.232" v="279" actId="2696"/>
          <pc:sldLayoutMkLst>
            <pc:docMk/>
            <pc:sldMasterMk cId="3857748353" sldId="2147483949"/>
            <pc:sldLayoutMk cId="1838835223" sldId="2147483964"/>
          </pc:sldLayoutMkLst>
        </pc:sldLayoutChg>
        <pc:sldLayoutChg chg="del">
          <pc:chgData name="JANAINA DAVID DOS ANJOS" userId="1cfa9460-c84d-4d73-93d3-1589261ab36d" providerId="ADAL" clId="{9073165A-F751-4E80-9E02-05C543103D34}" dt="2023-10-01T22:09:50.248" v="280" actId="2696"/>
          <pc:sldLayoutMkLst>
            <pc:docMk/>
            <pc:sldMasterMk cId="3857748353" sldId="2147483949"/>
            <pc:sldLayoutMk cId="3502305118" sldId="2147483965"/>
          </pc:sldLayoutMkLst>
        </pc:sldLayoutChg>
        <pc:sldLayoutChg chg="del">
          <pc:chgData name="JANAINA DAVID DOS ANJOS" userId="1cfa9460-c84d-4d73-93d3-1589261ab36d" providerId="ADAL" clId="{9073165A-F751-4E80-9E02-05C543103D34}" dt="2023-10-01T21:41:44.892" v="157" actId="2696"/>
          <pc:sldLayoutMkLst>
            <pc:docMk/>
            <pc:sldMasterMk cId="3857748353" sldId="2147483949"/>
            <pc:sldLayoutMk cId="3433398943" sldId="2147484001"/>
          </pc:sldLayoutMkLst>
        </pc:sldLayoutChg>
        <pc:sldLayoutChg chg="del">
          <pc:chgData name="JANAINA DAVID DOS ANJOS" userId="1cfa9460-c84d-4d73-93d3-1589261ab36d" providerId="ADAL" clId="{9073165A-F751-4E80-9E02-05C543103D34}" dt="2023-10-01T21:41:39.635" v="114" actId="2696"/>
          <pc:sldLayoutMkLst>
            <pc:docMk/>
            <pc:sldMasterMk cId="3857748353" sldId="2147483949"/>
            <pc:sldLayoutMk cId="3682215642" sldId="2147484003"/>
          </pc:sldLayoutMkLst>
        </pc:sldLayoutChg>
        <pc:sldLayoutChg chg="del">
          <pc:chgData name="JANAINA DAVID DOS ANJOS" userId="1cfa9460-c84d-4d73-93d3-1589261ab36d" providerId="ADAL" clId="{9073165A-F751-4E80-9E02-05C543103D34}" dt="2023-10-01T21:40:22.472" v="7" actId="2696"/>
          <pc:sldLayoutMkLst>
            <pc:docMk/>
            <pc:sldMasterMk cId="3857748353" sldId="2147483949"/>
            <pc:sldLayoutMk cId="860358501" sldId="2147484004"/>
          </pc:sldLayoutMkLst>
        </pc:sldLayoutChg>
        <pc:sldLayoutChg chg="del">
          <pc:chgData name="JANAINA DAVID DOS ANJOS" userId="1cfa9460-c84d-4d73-93d3-1589261ab36d" providerId="ADAL" clId="{9073165A-F751-4E80-9E02-05C543103D34}" dt="2023-10-01T21:41:34.305" v="102" actId="2696"/>
          <pc:sldLayoutMkLst>
            <pc:docMk/>
            <pc:sldMasterMk cId="3857748353" sldId="2147483949"/>
            <pc:sldLayoutMk cId="941936411" sldId="2147484005"/>
          </pc:sldLayoutMkLst>
        </pc:sldLayoutChg>
        <pc:sldLayoutChg chg="del">
          <pc:chgData name="JANAINA DAVID DOS ANJOS" userId="1cfa9460-c84d-4d73-93d3-1589261ab36d" providerId="ADAL" clId="{9073165A-F751-4E80-9E02-05C543103D34}" dt="2023-10-01T21:41:37.754" v="112" actId="2696"/>
          <pc:sldLayoutMkLst>
            <pc:docMk/>
            <pc:sldMasterMk cId="3857748353" sldId="2147483949"/>
            <pc:sldLayoutMk cId="1119786213" sldId="2147484006"/>
          </pc:sldLayoutMkLst>
        </pc:sldLayoutChg>
        <pc:sldLayoutChg chg="del">
          <pc:chgData name="JANAINA DAVID DOS ANJOS" userId="1cfa9460-c84d-4d73-93d3-1589261ab36d" providerId="ADAL" clId="{9073165A-F751-4E80-9E02-05C543103D34}" dt="2023-10-01T21:41:35.756" v="105" actId="2696"/>
          <pc:sldLayoutMkLst>
            <pc:docMk/>
            <pc:sldMasterMk cId="3857748353" sldId="2147483949"/>
            <pc:sldLayoutMk cId="2592244387" sldId="2147484007"/>
          </pc:sldLayoutMkLst>
        </pc:sldLayoutChg>
        <pc:sldLayoutChg chg="del">
          <pc:chgData name="JANAINA DAVID DOS ANJOS" userId="1cfa9460-c84d-4d73-93d3-1589261ab36d" providerId="ADAL" clId="{9073165A-F751-4E80-9E02-05C543103D34}" dt="2023-10-01T21:41:20.677" v="72" actId="2696"/>
          <pc:sldLayoutMkLst>
            <pc:docMk/>
            <pc:sldMasterMk cId="3857748353" sldId="2147483949"/>
            <pc:sldLayoutMk cId="4291146167" sldId="2147484008"/>
          </pc:sldLayoutMkLst>
        </pc:sldLayoutChg>
        <pc:sldLayoutChg chg="del">
          <pc:chgData name="JANAINA DAVID DOS ANJOS" userId="1cfa9460-c84d-4d73-93d3-1589261ab36d" providerId="ADAL" clId="{9073165A-F751-4E80-9E02-05C543103D34}" dt="2023-10-01T21:41:17.536" v="64" actId="2696"/>
          <pc:sldLayoutMkLst>
            <pc:docMk/>
            <pc:sldMasterMk cId="3857748353" sldId="2147483949"/>
            <pc:sldLayoutMk cId="4081512628" sldId="2147484009"/>
          </pc:sldLayoutMkLst>
        </pc:sldLayoutChg>
        <pc:sldLayoutChg chg="del">
          <pc:chgData name="JANAINA DAVID DOS ANJOS" userId="1cfa9460-c84d-4d73-93d3-1589261ab36d" providerId="ADAL" clId="{9073165A-F751-4E80-9E02-05C543103D34}" dt="2023-10-01T21:41:17.982" v="66" actId="2696"/>
          <pc:sldLayoutMkLst>
            <pc:docMk/>
            <pc:sldMasterMk cId="3857748353" sldId="2147483949"/>
            <pc:sldLayoutMk cId="3017689316" sldId="2147484010"/>
          </pc:sldLayoutMkLst>
        </pc:sldLayoutChg>
      </pc:sldMasterChg>
      <pc:sldMasterChg chg="delSldLayout">
        <pc:chgData name="JANAINA DAVID DOS ANJOS" userId="1cfa9460-c84d-4d73-93d3-1589261ab36d" providerId="ADAL" clId="{9073165A-F751-4E80-9E02-05C543103D34}" dt="2023-10-01T22:10:07.063" v="305" actId="2696"/>
        <pc:sldMasterMkLst>
          <pc:docMk/>
          <pc:sldMasterMk cId="3273853510" sldId="2147483966"/>
        </pc:sldMasterMkLst>
        <pc:sldLayoutChg chg="del">
          <pc:chgData name="JANAINA DAVID DOS ANJOS" userId="1cfa9460-c84d-4d73-93d3-1589261ab36d" providerId="ADAL" clId="{9073165A-F751-4E80-9E02-05C543103D34}" dt="2023-10-01T22:10:02.252" v="281" actId="2696"/>
          <pc:sldLayoutMkLst>
            <pc:docMk/>
            <pc:sldMasterMk cId="3273853510" sldId="2147483966"/>
            <pc:sldLayoutMk cId="3678254989" sldId="2147483968"/>
          </pc:sldLayoutMkLst>
        </pc:sldLayoutChg>
        <pc:sldLayoutChg chg="del">
          <pc:chgData name="JANAINA DAVID DOS ANJOS" userId="1cfa9460-c84d-4d73-93d3-1589261ab36d" providerId="ADAL" clId="{9073165A-F751-4E80-9E02-05C543103D34}" dt="2023-10-01T22:10:02.502" v="282" actId="2696"/>
          <pc:sldLayoutMkLst>
            <pc:docMk/>
            <pc:sldMasterMk cId="3273853510" sldId="2147483966"/>
            <pc:sldLayoutMk cId="2745551652" sldId="2147483969"/>
          </pc:sldLayoutMkLst>
        </pc:sldLayoutChg>
        <pc:sldLayoutChg chg="del">
          <pc:chgData name="JANAINA DAVID DOS ANJOS" userId="1cfa9460-c84d-4d73-93d3-1589261ab36d" providerId="ADAL" clId="{9073165A-F751-4E80-9E02-05C543103D34}" dt="2023-10-01T22:10:02.696" v="283" actId="2696"/>
          <pc:sldLayoutMkLst>
            <pc:docMk/>
            <pc:sldMasterMk cId="3273853510" sldId="2147483966"/>
            <pc:sldLayoutMk cId="477263220" sldId="2147483970"/>
          </pc:sldLayoutMkLst>
        </pc:sldLayoutChg>
        <pc:sldLayoutChg chg="del">
          <pc:chgData name="JANAINA DAVID DOS ANJOS" userId="1cfa9460-c84d-4d73-93d3-1589261ab36d" providerId="ADAL" clId="{9073165A-F751-4E80-9E02-05C543103D34}" dt="2023-10-01T22:10:02.903" v="284" actId="2696"/>
          <pc:sldLayoutMkLst>
            <pc:docMk/>
            <pc:sldMasterMk cId="3273853510" sldId="2147483966"/>
            <pc:sldLayoutMk cId="3550689001" sldId="2147483971"/>
          </pc:sldLayoutMkLst>
        </pc:sldLayoutChg>
        <pc:sldLayoutChg chg="del">
          <pc:chgData name="JANAINA DAVID DOS ANJOS" userId="1cfa9460-c84d-4d73-93d3-1589261ab36d" providerId="ADAL" clId="{9073165A-F751-4E80-9E02-05C543103D34}" dt="2023-10-01T22:10:03.120" v="285" actId="2696"/>
          <pc:sldLayoutMkLst>
            <pc:docMk/>
            <pc:sldMasterMk cId="3273853510" sldId="2147483966"/>
            <pc:sldLayoutMk cId="104102074" sldId="2147483972"/>
          </pc:sldLayoutMkLst>
        </pc:sldLayoutChg>
        <pc:sldLayoutChg chg="del">
          <pc:chgData name="JANAINA DAVID DOS ANJOS" userId="1cfa9460-c84d-4d73-93d3-1589261ab36d" providerId="ADAL" clId="{9073165A-F751-4E80-9E02-05C543103D34}" dt="2023-10-01T22:10:03.319" v="286" actId="2696"/>
          <pc:sldLayoutMkLst>
            <pc:docMk/>
            <pc:sldMasterMk cId="3273853510" sldId="2147483966"/>
            <pc:sldLayoutMk cId="2251314498" sldId="2147483973"/>
          </pc:sldLayoutMkLst>
        </pc:sldLayoutChg>
        <pc:sldLayoutChg chg="del">
          <pc:chgData name="JANAINA DAVID DOS ANJOS" userId="1cfa9460-c84d-4d73-93d3-1589261ab36d" providerId="ADAL" clId="{9073165A-F751-4E80-9E02-05C543103D34}" dt="2023-10-01T22:10:03.510" v="287" actId="2696"/>
          <pc:sldLayoutMkLst>
            <pc:docMk/>
            <pc:sldMasterMk cId="3273853510" sldId="2147483966"/>
            <pc:sldLayoutMk cId="2214512955" sldId="2147483974"/>
          </pc:sldLayoutMkLst>
        </pc:sldLayoutChg>
        <pc:sldLayoutChg chg="del">
          <pc:chgData name="JANAINA DAVID DOS ANJOS" userId="1cfa9460-c84d-4d73-93d3-1589261ab36d" providerId="ADAL" clId="{9073165A-F751-4E80-9E02-05C543103D34}" dt="2023-10-01T22:10:03.726" v="288" actId="2696"/>
          <pc:sldLayoutMkLst>
            <pc:docMk/>
            <pc:sldMasterMk cId="3273853510" sldId="2147483966"/>
            <pc:sldLayoutMk cId="2324227946" sldId="2147483975"/>
          </pc:sldLayoutMkLst>
        </pc:sldLayoutChg>
        <pc:sldLayoutChg chg="del">
          <pc:chgData name="JANAINA DAVID DOS ANJOS" userId="1cfa9460-c84d-4d73-93d3-1589261ab36d" providerId="ADAL" clId="{9073165A-F751-4E80-9E02-05C543103D34}" dt="2023-10-01T22:10:03.924" v="289" actId="2696"/>
          <pc:sldLayoutMkLst>
            <pc:docMk/>
            <pc:sldMasterMk cId="3273853510" sldId="2147483966"/>
            <pc:sldLayoutMk cId="4238468909" sldId="2147483976"/>
          </pc:sldLayoutMkLst>
        </pc:sldLayoutChg>
        <pc:sldLayoutChg chg="del">
          <pc:chgData name="JANAINA DAVID DOS ANJOS" userId="1cfa9460-c84d-4d73-93d3-1589261ab36d" providerId="ADAL" clId="{9073165A-F751-4E80-9E02-05C543103D34}" dt="2023-10-01T22:10:04.129" v="290" actId="2696"/>
          <pc:sldLayoutMkLst>
            <pc:docMk/>
            <pc:sldMasterMk cId="3273853510" sldId="2147483966"/>
            <pc:sldLayoutMk cId="175209281" sldId="2147483977"/>
          </pc:sldLayoutMkLst>
        </pc:sldLayoutChg>
        <pc:sldLayoutChg chg="del">
          <pc:chgData name="JANAINA DAVID DOS ANJOS" userId="1cfa9460-c84d-4d73-93d3-1589261ab36d" providerId="ADAL" clId="{9073165A-F751-4E80-9E02-05C543103D34}" dt="2023-10-01T22:10:04.313" v="291" actId="2696"/>
          <pc:sldLayoutMkLst>
            <pc:docMk/>
            <pc:sldMasterMk cId="3273853510" sldId="2147483966"/>
            <pc:sldLayoutMk cId="2907268148" sldId="2147483978"/>
          </pc:sldLayoutMkLst>
        </pc:sldLayoutChg>
        <pc:sldLayoutChg chg="del">
          <pc:chgData name="JANAINA DAVID DOS ANJOS" userId="1cfa9460-c84d-4d73-93d3-1589261ab36d" providerId="ADAL" clId="{9073165A-F751-4E80-9E02-05C543103D34}" dt="2023-10-01T22:10:04.506" v="292" actId="2696"/>
          <pc:sldLayoutMkLst>
            <pc:docMk/>
            <pc:sldMasterMk cId="3273853510" sldId="2147483966"/>
            <pc:sldLayoutMk cId="3240266496" sldId="2147483979"/>
          </pc:sldLayoutMkLst>
        </pc:sldLayoutChg>
        <pc:sldLayoutChg chg="del">
          <pc:chgData name="JANAINA DAVID DOS ANJOS" userId="1cfa9460-c84d-4d73-93d3-1589261ab36d" providerId="ADAL" clId="{9073165A-F751-4E80-9E02-05C543103D34}" dt="2023-10-01T22:10:04.692" v="293" actId="2696"/>
          <pc:sldLayoutMkLst>
            <pc:docMk/>
            <pc:sldMasterMk cId="3273853510" sldId="2147483966"/>
            <pc:sldLayoutMk cId="3705034058" sldId="2147483980"/>
          </pc:sldLayoutMkLst>
        </pc:sldLayoutChg>
        <pc:sldLayoutChg chg="del">
          <pc:chgData name="JANAINA DAVID DOS ANJOS" userId="1cfa9460-c84d-4d73-93d3-1589261ab36d" providerId="ADAL" clId="{9073165A-F751-4E80-9E02-05C543103D34}" dt="2023-10-01T22:10:04.907" v="294" actId="2696"/>
          <pc:sldLayoutMkLst>
            <pc:docMk/>
            <pc:sldMasterMk cId="3273853510" sldId="2147483966"/>
            <pc:sldLayoutMk cId="1470841611" sldId="2147483981"/>
          </pc:sldLayoutMkLst>
        </pc:sldLayoutChg>
        <pc:sldLayoutChg chg="del">
          <pc:chgData name="JANAINA DAVID DOS ANJOS" userId="1cfa9460-c84d-4d73-93d3-1589261ab36d" providerId="ADAL" clId="{9073165A-F751-4E80-9E02-05C543103D34}" dt="2023-10-01T22:10:05.080" v="295" actId="2696"/>
          <pc:sldLayoutMkLst>
            <pc:docMk/>
            <pc:sldMasterMk cId="3273853510" sldId="2147483966"/>
            <pc:sldLayoutMk cId="109373793" sldId="2147483982"/>
          </pc:sldLayoutMkLst>
        </pc:sldLayoutChg>
        <pc:sldLayoutChg chg="del">
          <pc:chgData name="JANAINA DAVID DOS ANJOS" userId="1cfa9460-c84d-4d73-93d3-1589261ab36d" providerId="ADAL" clId="{9073165A-F751-4E80-9E02-05C543103D34}" dt="2023-10-01T22:10:05.293" v="296" actId="2696"/>
          <pc:sldLayoutMkLst>
            <pc:docMk/>
            <pc:sldMasterMk cId="3273853510" sldId="2147483966"/>
            <pc:sldLayoutMk cId="205153402" sldId="2147483983"/>
          </pc:sldLayoutMkLst>
        </pc:sldLayoutChg>
        <pc:sldLayoutChg chg="del">
          <pc:chgData name="JANAINA DAVID DOS ANJOS" userId="1cfa9460-c84d-4d73-93d3-1589261ab36d" providerId="ADAL" clId="{9073165A-F751-4E80-9E02-05C543103D34}" dt="2023-10-01T22:10:05.491" v="297" actId="2696"/>
          <pc:sldLayoutMkLst>
            <pc:docMk/>
            <pc:sldMasterMk cId="3273853510" sldId="2147483966"/>
            <pc:sldLayoutMk cId="3683291159" sldId="2147483984"/>
          </pc:sldLayoutMkLst>
        </pc:sldLayoutChg>
        <pc:sldLayoutChg chg="del">
          <pc:chgData name="JANAINA DAVID DOS ANJOS" userId="1cfa9460-c84d-4d73-93d3-1589261ab36d" providerId="ADAL" clId="{9073165A-F751-4E80-9E02-05C543103D34}" dt="2023-10-01T22:10:05.673" v="298" actId="2696"/>
          <pc:sldLayoutMkLst>
            <pc:docMk/>
            <pc:sldMasterMk cId="3273853510" sldId="2147483966"/>
            <pc:sldLayoutMk cId="2662122450" sldId="2147483985"/>
          </pc:sldLayoutMkLst>
        </pc:sldLayoutChg>
        <pc:sldLayoutChg chg="del">
          <pc:chgData name="JANAINA DAVID DOS ANJOS" userId="1cfa9460-c84d-4d73-93d3-1589261ab36d" providerId="ADAL" clId="{9073165A-F751-4E80-9E02-05C543103D34}" dt="2023-10-01T22:10:05.868" v="299" actId="2696"/>
          <pc:sldLayoutMkLst>
            <pc:docMk/>
            <pc:sldMasterMk cId="3273853510" sldId="2147483966"/>
            <pc:sldLayoutMk cId="926437646" sldId="2147483990"/>
          </pc:sldLayoutMkLst>
        </pc:sldLayoutChg>
        <pc:sldLayoutChg chg="del">
          <pc:chgData name="JANAINA DAVID DOS ANJOS" userId="1cfa9460-c84d-4d73-93d3-1589261ab36d" providerId="ADAL" clId="{9073165A-F751-4E80-9E02-05C543103D34}" dt="2023-10-01T22:10:06.058" v="300" actId="2696"/>
          <pc:sldLayoutMkLst>
            <pc:docMk/>
            <pc:sldMasterMk cId="3273853510" sldId="2147483966"/>
            <pc:sldLayoutMk cId="1379301885" sldId="2147483991"/>
          </pc:sldLayoutMkLst>
        </pc:sldLayoutChg>
        <pc:sldLayoutChg chg="del">
          <pc:chgData name="JANAINA DAVID DOS ANJOS" userId="1cfa9460-c84d-4d73-93d3-1589261ab36d" providerId="ADAL" clId="{9073165A-F751-4E80-9E02-05C543103D34}" dt="2023-10-01T22:10:06.268" v="301" actId="2696"/>
          <pc:sldLayoutMkLst>
            <pc:docMk/>
            <pc:sldMasterMk cId="3273853510" sldId="2147483966"/>
            <pc:sldLayoutMk cId="2744263840" sldId="2147483992"/>
          </pc:sldLayoutMkLst>
        </pc:sldLayoutChg>
        <pc:sldLayoutChg chg="del">
          <pc:chgData name="JANAINA DAVID DOS ANJOS" userId="1cfa9460-c84d-4d73-93d3-1589261ab36d" providerId="ADAL" clId="{9073165A-F751-4E80-9E02-05C543103D34}" dt="2023-10-01T22:10:06.482" v="302" actId="2696"/>
          <pc:sldLayoutMkLst>
            <pc:docMk/>
            <pc:sldMasterMk cId="3273853510" sldId="2147483966"/>
            <pc:sldLayoutMk cId="530800714" sldId="2147483993"/>
          </pc:sldLayoutMkLst>
        </pc:sldLayoutChg>
        <pc:sldLayoutChg chg="del">
          <pc:chgData name="JANAINA DAVID DOS ANJOS" userId="1cfa9460-c84d-4d73-93d3-1589261ab36d" providerId="ADAL" clId="{9073165A-F751-4E80-9E02-05C543103D34}" dt="2023-10-01T22:10:06.673" v="303" actId="2696"/>
          <pc:sldLayoutMkLst>
            <pc:docMk/>
            <pc:sldMasterMk cId="3273853510" sldId="2147483966"/>
            <pc:sldLayoutMk cId="3435717294" sldId="2147483994"/>
          </pc:sldLayoutMkLst>
        </pc:sldLayoutChg>
        <pc:sldLayoutChg chg="del">
          <pc:chgData name="JANAINA DAVID DOS ANJOS" userId="1cfa9460-c84d-4d73-93d3-1589261ab36d" providerId="ADAL" clId="{9073165A-F751-4E80-9E02-05C543103D34}" dt="2023-10-01T22:10:06.864" v="304" actId="2696"/>
          <pc:sldLayoutMkLst>
            <pc:docMk/>
            <pc:sldMasterMk cId="3273853510" sldId="2147483966"/>
            <pc:sldLayoutMk cId="1949957898" sldId="2147483995"/>
          </pc:sldLayoutMkLst>
        </pc:sldLayoutChg>
        <pc:sldLayoutChg chg="del">
          <pc:chgData name="JANAINA DAVID DOS ANJOS" userId="1cfa9460-c84d-4d73-93d3-1589261ab36d" providerId="ADAL" clId="{9073165A-F751-4E80-9E02-05C543103D34}" dt="2023-10-01T22:10:07.063" v="305" actId="2696"/>
          <pc:sldLayoutMkLst>
            <pc:docMk/>
            <pc:sldMasterMk cId="3273853510" sldId="2147483966"/>
            <pc:sldLayoutMk cId="1751024859" sldId="2147483996"/>
          </pc:sldLayoutMkLst>
        </pc:sldLayoutChg>
      </pc:sldMasterChg>
      <pc:sldMasterChg chg="del delSldLayout">
        <pc:chgData name="JANAINA DAVID DOS ANJOS" userId="1cfa9460-c84d-4d73-93d3-1589261ab36d" providerId="ADAL" clId="{9073165A-F751-4E80-9E02-05C543103D34}" dt="2023-10-01T21:41:41.166" v="153" actId="2696"/>
        <pc:sldMasterMkLst>
          <pc:docMk/>
          <pc:sldMasterMk cId="3934492911" sldId="2147484011"/>
        </pc:sldMasterMkLst>
        <pc:sldLayoutChg chg="del">
          <pc:chgData name="JANAINA DAVID DOS ANJOS" userId="1cfa9460-c84d-4d73-93d3-1589261ab36d" providerId="ADAL" clId="{9073165A-F751-4E80-9E02-05C543103D34}" dt="2023-10-01T21:41:41.098" v="131" actId="2696"/>
          <pc:sldLayoutMkLst>
            <pc:docMk/>
            <pc:sldMasterMk cId="3934492911" sldId="2147484011"/>
            <pc:sldLayoutMk cId="2908465620" sldId="2147484012"/>
          </pc:sldLayoutMkLst>
        </pc:sldLayoutChg>
        <pc:sldLayoutChg chg="del">
          <pc:chgData name="JANAINA DAVID DOS ANJOS" userId="1cfa9460-c84d-4d73-93d3-1589261ab36d" providerId="ADAL" clId="{9073165A-F751-4E80-9E02-05C543103D34}" dt="2023-10-01T21:41:41.100" v="132" actId="2696"/>
          <pc:sldLayoutMkLst>
            <pc:docMk/>
            <pc:sldMasterMk cId="3934492911" sldId="2147484011"/>
            <pc:sldLayoutMk cId="3620859866" sldId="2147484013"/>
          </pc:sldLayoutMkLst>
        </pc:sldLayoutChg>
        <pc:sldLayoutChg chg="del">
          <pc:chgData name="JANAINA DAVID DOS ANJOS" userId="1cfa9460-c84d-4d73-93d3-1589261ab36d" providerId="ADAL" clId="{9073165A-F751-4E80-9E02-05C543103D34}" dt="2023-10-01T21:41:41.102" v="133" actId="2696"/>
          <pc:sldLayoutMkLst>
            <pc:docMk/>
            <pc:sldMasterMk cId="3934492911" sldId="2147484011"/>
            <pc:sldLayoutMk cId="3173954900" sldId="2147484014"/>
          </pc:sldLayoutMkLst>
        </pc:sldLayoutChg>
        <pc:sldLayoutChg chg="del">
          <pc:chgData name="JANAINA DAVID DOS ANJOS" userId="1cfa9460-c84d-4d73-93d3-1589261ab36d" providerId="ADAL" clId="{9073165A-F751-4E80-9E02-05C543103D34}" dt="2023-10-01T21:41:41.104" v="134" actId="2696"/>
          <pc:sldLayoutMkLst>
            <pc:docMk/>
            <pc:sldMasterMk cId="3934492911" sldId="2147484011"/>
            <pc:sldLayoutMk cId="2588194897" sldId="2147484015"/>
          </pc:sldLayoutMkLst>
        </pc:sldLayoutChg>
        <pc:sldLayoutChg chg="del">
          <pc:chgData name="JANAINA DAVID DOS ANJOS" userId="1cfa9460-c84d-4d73-93d3-1589261ab36d" providerId="ADAL" clId="{9073165A-F751-4E80-9E02-05C543103D34}" dt="2023-10-01T21:41:41.105" v="135" actId="2696"/>
          <pc:sldLayoutMkLst>
            <pc:docMk/>
            <pc:sldMasterMk cId="3934492911" sldId="2147484011"/>
            <pc:sldLayoutMk cId="4202552627" sldId="2147484016"/>
          </pc:sldLayoutMkLst>
        </pc:sldLayoutChg>
        <pc:sldLayoutChg chg="del">
          <pc:chgData name="JANAINA DAVID DOS ANJOS" userId="1cfa9460-c84d-4d73-93d3-1589261ab36d" providerId="ADAL" clId="{9073165A-F751-4E80-9E02-05C543103D34}" dt="2023-10-01T21:41:41.107" v="136" actId="2696"/>
          <pc:sldLayoutMkLst>
            <pc:docMk/>
            <pc:sldMasterMk cId="3934492911" sldId="2147484011"/>
            <pc:sldLayoutMk cId="2025633314" sldId="2147484017"/>
          </pc:sldLayoutMkLst>
        </pc:sldLayoutChg>
        <pc:sldLayoutChg chg="del">
          <pc:chgData name="JANAINA DAVID DOS ANJOS" userId="1cfa9460-c84d-4d73-93d3-1589261ab36d" providerId="ADAL" clId="{9073165A-F751-4E80-9E02-05C543103D34}" dt="2023-10-01T21:41:41.109" v="137" actId="2696"/>
          <pc:sldLayoutMkLst>
            <pc:docMk/>
            <pc:sldMasterMk cId="3934492911" sldId="2147484011"/>
            <pc:sldLayoutMk cId="535771022" sldId="2147484018"/>
          </pc:sldLayoutMkLst>
        </pc:sldLayoutChg>
        <pc:sldLayoutChg chg="del">
          <pc:chgData name="JANAINA DAVID DOS ANJOS" userId="1cfa9460-c84d-4d73-93d3-1589261ab36d" providerId="ADAL" clId="{9073165A-F751-4E80-9E02-05C543103D34}" dt="2023-10-01T21:41:41.134" v="138" actId="2696"/>
          <pc:sldLayoutMkLst>
            <pc:docMk/>
            <pc:sldMasterMk cId="3934492911" sldId="2147484011"/>
            <pc:sldLayoutMk cId="1633553321" sldId="2147484019"/>
          </pc:sldLayoutMkLst>
        </pc:sldLayoutChg>
        <pc:sldLayoutChg chg="del">
          <pc:chgData name="JANAINA DAVID DOS ANJOS" userId="1cfa9460-c84d-4d73-93d3-1589261ab36d" providerId="ADAL" clId="{9073165A-F751-4E80-9E02-05C543103D34}" dt="2023-10-01T21:41:41.138" v="139" actId="2696"/>
          <pc:sldLayoutMkLst>
            <pc:docMk/>
            <pc:sldMasterMk cId="3934492911" sldId="2147484011"/>
            <pc:sldLayoutMk cId="2513081786" sldId="2147484020"/>
          </pc:sldLayoutMkLst>
        </pc:sldLayoutChg>
        <pc:sldLayoutChg chg="del">
          <pc:chgData name="JANAINA DAVID DOS ANJOS" userId="1cfa9460-c84d-4d73-93d3-1589261ab36d" providerId="ADAL" clId="{9073165A-F751-4E80-9E02-05C543103D34}" dt="2023-10-01T21:41:41.140" v="140" actId="2696"/>
          <pc:sldLayoutMkLst>
            <pc:docMk/>
            <pc:sldMasterMk cId="3934492911" sldId="2147484011"/>
            <pc:sldLayoutMk cId="426075110" sldId="2147484021"/>
          </pc:sldLayoutMkLst>
        </pc:sldLayoutChg>
        <pc:sldLayoutChg chg="del">
          <pc:chgData name="JANAINA DAVID DOS ANJOS" userId="1cfa9460-c84d-4d73-93d3-1589261ab36d" providerId="ADAL" clId="{9073165A-F751-4E80-9E02-05C543103D34}" dt="2023-10-01T21:41:41.142" v="141" actId="2696"/>
          <pc:sldLayoutMkLst>
            <pc:docMk/>
            <pc:sldMasterMk cId="3934492911" sldId="2147484011"/>
            <pc:sldLayoutMk cId="3417231916" sldId="2147484022"/>
          </pc:sldLayoutMkLst>
        </pc:sldLayoutChg>
        <pc:sldLayoutChg chg="del">
          <pc:chgData name="JANAINA DAVID DOS ANJOS" userId="1cfa9460-c84d-4d73-93d3-1589261ab36d" providerId="ADAL" clId="{9073165A-F751-4E80-9E02-05C543103D34}" dt="2023-10-01T21:41:41.144" v="142" actId="2696"/>
          <pc:sldLayoutMkLst>
            <pc:docMk/>
            <pc:sldMasterMk cId="3934492911" sldId="2147484011"/>
            <pc:sldLayoutMk cId="278976578" sldId="2147484023"/>
          </pc:sldLayoutMkLst>
        </pc:sldLayoutChg>
        <pc:sldLayoutChg chg="del">
          <pc:chgData name="JANAINA DAVID DOS ANJOS" userId="1cfa9460-c84d-4d73-93d3-1589261ab36d" providerId="ADAL" clId="{9073165A-F751-4E80-9E02-05C543103D34}" dt="2023-10-01T21:41:41.145" v="143" actId="2696"/>
          <pc:sldLayoutMkLst>
            <pc:docMk/>
            <pc:sldMasterMk cId="3934492911" sldId="2147484011"/>
            <pc:sldLayoutMk cId="1682681211" sldId="2147484024"/>
          </pc:sldLayoutMkLst>
        </pc:sldLayoutChg>
        <pc:sldLayoutChg chg="del">
          <pc:chgData name="JANAINA DAVID DOS ANJOS" userId="1cfa9460-c84d-4d73-93d3-1589261ab36d" providerId="ADAL" clId="{9073165A-F751-4E80-9E02-05C543103D34}" dt="2023-10-01T21:41:41.147" v="144" actId="2696"/>
          <pc:sldLayoutMkLst>
            <pc:docMk/>
            <pc:sldMasterMk cId="3934492911" sldId="2147484011"/>
            <pc:sldLayoutMk cId="4040306123" sldId="2147484025"/>
          </pc:sldLayoutMkLst>
        </pc:sldLayoutChg>
        <pc:sldLayoutChg chg="del">
          <pc:chgData name="JANAINA DAVID DOS ANJOS" userId="1cfa9460-c84d-4d73-93d3-1589261ab36d" providerId="ADAL" clId="{9073165A-F751-4E80-9E02-05C543103D34}" dt="2023-10-01T21:41:41.149" v="145" actId="2696"/>
          <pc:sldLayoutMkLst>
            <pc:docMk/>
            <pc:sldMasterMk cId="3934492911" sldId="2147484011"/>
            <pc:sldLayoutMk cId="3312198742" sldId="2147484026"/>
          </pc:sldLayoutMkLst>
        </pc:sldLayoutChg>
        <pc:sldLayoutChg chg="del">
          <pc:chgData name="JANAINA DAVID DOS ANJOS" userId="1cfa9460-c84d-4d73-93d3-1589261ab36d" providerId="ADAL" clId="{9073165A-F751-4E80-9E02-05C543103D34}" dt="2023-10-01T21:41:41.151" v="146" actId="2696"/>
          <pc:sldLayoutMkLst>
            <pc:docMk/>
            <pc:sldMasterMk cId="3934492911" sldId="2147484011"/>
            <pc:sldLayoutMk cId="3348055840" sldId="2147484027"/>
          </pc:sldLayoutMkLst>
        </pc:sldLayoutChg>
        <pc:sldLayoutChg chg="del">
          <pc:chgData name="JANAINA DAVID DOS ANJOS" userId="1cfa9460-c84d-4d73-93d3-1589261ab36d" providerId="ADAL" clId="{9073165A-F751-4E80-9E02-05C543103D34}" dt="2023-10-01T21:41:41.153" v="147" actId="2696"/>
          <pc:sldLayoutMkLst>
            <pc:docMk/>
            <pc:sldMasterMk cId="3934492911" sldId="2147484011"/>
            <pc:sldLayoutMk cId="1250025485" sldId="2147484028"/>
          </pc:sldLayoutMkLst>
        </pc:sldLayoutChg>
        <pc:sldLayoutChg chg="del">
          <pc:chgData name="JANAINA DAVID DOS ANJOS" userId="1cfa9460-c84d-4d73-93d3-1589261ab36d" providerId="ADAL" clId="{9073165A-F751-4E80-9E02-05C543103D34}" dt="2023-10-01T21:41:41.154" v="148" actId="2696"/>
          <pc:sldLayoutMkLst>
            <pc:docMk/>
            <pc:sldMasterMk cId="3934492911" sldId="2147484011"/>
            <pc:sldLayoutMk cId="3705097032" sldId="2147484029"/>
          </pc:sldLayoutMkLst>
        </pc:sldLayoutChg>
        <pc:sldLayoutChg chg="del">
          <pc:chgData name="JANAINA DAVID DOS ANJOS" userId="1cfa9460-c84d-4d73-93d3-1589261ab36d" providerId="ADAL" clId="{9073165A-F751-4E80-9E02-05C543103D34}" dt="2023-10-01T21:41:41.155" v="149" actId="2696"/>
          <pc:sldLayoutMkLst>
            <pc:docMk/>
            <pc:sldMasterMk cId="3934492911" sldId="2147484011"/>
            <pc:sldLayoutMk cId="868080033" sldId="2147484030"/>
          </pc:sldLayoutMkLst>
        </pc:sldLayoutChg>
        <pc:sldLayoutChg chg="del">
          <pc:chgData name="JANAINA DAVID DOS ANJOS" userId="1cfa9460-c84d-4d73-93d3-1589261ab36d" providerId="ADAL" clId="{9073165A-F751-4E80-9E02-05C543103D34}" dt="2023-10-01T21:41:41.158" v="150" actId="2696"/>
          <pc:sldLayoutMkLst>
            <pc:docMk/>
            <pc:sldMasterMk cId="3934492911" sldId="2147484011"/>
            <pc:sldLayoutMk cId="937715860" sldId="2147484032"/>
          </pc:sldLayoutMkLst>
        </pc:sldLayoutChg>
        <pc:sldLayoutChg chg="del">
          <pc:chgData name="JANAINA DAVID DOS ANJOS" userId="1cfa9460-c84d-4d73-93d3-1589261ab36d" providerId="ADAL" clId="{9073165A-F751-4E80-9E02-05C543103D34}" dt="2023-10-01T21:41:41.159" v="151" actId="2696"/>
          <pc:sldLayoutMkLst>
            <pc:docMk/>
            <pc:sldMasterMk cId="3934492911" sldId="2147484011"/>
            <pc:sldLayoutMk cId="2016854973" sldId="2147484033"/>
          </pc:sldLayoutMkLst>
        </pc:sldLayoutChg>
        <pc:sldLayoutChg chg="del">
          <pc:chgData name="JANAINA DAVID DOS ANJOS" userId="1cfa9460-c84d-4d73-93d3-1589261ab36d" providerId="ADAL" clId="{9073165A-F751-4E80-9E02-05C543103D34}" dt="2023-10-01T21:41:41.161" v="152" actId="2696"/>
          <pc:sldLayoutMkLst>
            <pc:docMk/>
            <pc:sldMasterMk cId="3934492911" sldId="2147484011"/>
            <pc:sldLayoutMk cId="2579229725" sldId="2147484034"/>
          </pc:sldLayoutMkLst>
        </pc:sldLayoutChg>
      </pc:sldMasterChg>
      <pc:sldMasterChg chg="del delSldLayout">
        <pc:chgData name="JANAINA DAVID DOS ANJOS" userId="1cfa9460-c84d-4d73-93d3-1589261ab36d" providerId="ADAL" clId="{9073165A-F751-4E80-9E02-05C543103D34}" dt="2023-10-01T21:41:40.337" v="129" actId="2696"/>
        <pc:sldMasterMkLst>
          <pc:docMk/>
          <pc:sldMasterMk cId="557264278" sldId="2147484036"/>
        </pc:sldMasterMkLst>
        <pc:sldLayoutChg chg="del">
          <pc:chgData name="JANAINA DAVID DOS ANJOS" userId="1cfa9460-c84d-4d73-93d3-1589261ab36d" providerId="ADAL" clId="{9073165A-F751-4E80-9E02-05C543103D34}" dt="2023-10-01T21:41:40.296" v="116" actId="2696"/>
          <pc:sldLayoutMkLst>
            <pc:docMk/>
            <pc:sldMasterMk cId="557264278" sldId="2147484036"/>
            <pc:sldLayoutMk cId="167223456" sldId="2147484037"/>
          </pc:sldLayoutMkLst>
        </pc:sldLayoutChg>
        <pc:sldLayoutChg chg="del">
          <pc:chgData name="JANAINA DAVID DOS ANJOS" userId="1cfa9460-c84d-4d73-93d3-1589261ab36d" providerId="ADAL" clId="{9073165A-F751-4E80-9E02-05C543103D34}" dt="2023-10-01T21:41:40.298" v="117" actId="2696"/>
          <pc:sldLayoutMkLst>
            <pc:docMk/>
            <pc:sldMasterMk cId="557264278" sldId="2147484036"/>
            <pc:sldLayoutMk cId="1752190495" sldId="2147484038"/>
          </pc:sldLayoutMkLst>
        </pc:sldLayoutChg>
        <pc:sldLayoutChg chg="del">
          <pc:chgData name="JANAINA DAVID DOS ANJOS" userId="1cfa9460-c84d-4d73-93d3-1589261ab36d" providerId="ADAL" clId="{9073165A-F751-4E80-9E02-05C543103D34}" dt="2023-10-01T21:41:40.300" v="118" actId="2696"/>
          <pc:sldLayoutMkLst>
            <pc:docMk/>
            <pc:sldMasterMk cId="557264278" sldId="2147484036"/>
            <pc:sldLayoutMk cId="3728056661" sldId="2147484039"/>
          </pc:sldLayoutMkLst>
        </pc:sldLayoutChg>
        <pc:sldLayoutChg chg="del">
          <pc:chgData name="JANAINA DAVID DOS ANJOS" userId="1cfa9460-c84d-4d73-93d3-1589261ab36d" providerId="ADAL" clId="{9073165A-F751-4E80-9E02-05C543103D34}" dt="2023-10-01T21:41:40.304" v="119" actId="2696"/>
          <pc:sldLayoutMkLst>
            <pc:docMk/>
            <pc:sldMasterMk cId="557264278" sldId="2147484036"/>
            <pc:sldLayoutMk cId="3540473633" sldId="2147484040"/>
          </pc:sldLayoutMkLst>
        </pc:sldLayoutChg>
        <pc:sldLayoutChg chg="del">
          <pc:chgData name="JANAINA DAVID DOS ANJOS" userId="1cfa9460-c84d-4d73-93d3-1589261ab36d" providerId="ADAL" clId="{9073165A-F751-4E80-9E02-05C543103D34}" dt="2023-10-01T21:41:40.306" v="120" actId="2696"/>
          <pc:sldLayoutMkLst>
            <pc:docMk/>
            <pc:sldMasterMk cId="557264278" sldId="2147484036"/>
            <pc:sldLayoutMk cId="3448798064" sldId="2147484041"/>
          </pc:sldLayoutMkLst>
        </pc:sldLayoutChg>
        <pc:sldLayoutChg chg="del">
          <pc:chgData name="JANAINA DAVID DOS ANJOS" userId="1cfa9460-c84d-4d73-93d3-1589261ab36d" providerId="ADAL" clId="{9073165A-F751-4E80-9E02-05C543103D34}" dt="2023-10-01T21:41:40.309" v="121" actId="2696"/>
          <pc:sldLayoutMkLst>
            <pc:docMk/>
            <pc:sldMasterMk cId="557264278" sldId="2147484036"/>
            <pc:sldLayoutMk cId="1666453373" sldId="2147484042"/>
          </pc:sldLayoutMkLst>
        </pc:sldLayoutChg>
        <pc:sldLayoutChg chg="del">
          <pc:chgData name="JANAINA DAVID DOS ANJOS" userId="1cfa9460-c84d-4d73-93d3-1589261ab36d" providerId="ADAL" clId="{9073165A-F751-4E80-9E02-05C543103D34}" dt="2023-10-01T21:41:40.311" v="122" actId="2696"/>
          <pc:sldLayoutMkLst>
            <pc:docMk/>
            <pc:sldMasterMk cId="557264278" sldId="2147484036"/>
            <pc:sldLayoutMk cId="4241152521" sldId="2147484043"/>
          </pc:sldLayoutMkLst>
        </pc:sldLayoutChg>
        <pc:sldLayoutChg chg="del">
          <pc:chgData name="JANAINA DAVID DOS ANJOS" userId="1cfa9460-c84d-4d73-93d3-1589261ab36d" providerId="ADAL" clId="{9073165A-F751-4E80-9E02-05C543103D34}" dt="2023-10-01T21:41:40.313" v="123" actId="2696"/>
          <pc:sldLayoutMkLst>
            <pc:docMk/>
            <pc:sldMasterMk cId="557264278" sldId="2147484036"/>
            <pc:sldLayoutMk cId="936709771" sldId="2147484044"/>
          </pc:sldLayoutMkLst>
        </pc:sldLayoutChg>
        <pc:sldLayoutChg chg="del">
          <pc:chgData name="JANAINA DAVID DOS ANJOS" userId="1cfa9460-c84d-4d73-93d3-1589261ab36d" providerId="ADAL" clId="{9073165A-F751-4E80-9E02-05C543103D34}" dt="2023-10-01T21:41:40.316" v="124" actId="2696"/>
          <pc:sldLayoutMkLst>
            <pc:docMk/>
            <pc:sldMasterMk cId="557264278" sldId="2147484036"/>
            <pc:sldLayoutMk cId="1251194887" sldId="2147484045"/>
          </pc:sldLayoutMkLst>
        </pc:sldLayoutChg>
        <pc:sldLayoutChg chg="del">
          <pc:chgData name="JANAINA DAVID DOS ANJOS" userId="1cfa9460-c84d-4d73-93d3-1589261ab36d" providerId="ADAL" clId="{9073165A-F751-4E80-9E02-05C543103D34}" dt="2023-10-01T21:41:40.319" v="125" actId="2696"/>
          <pc:sldLayoutMkLst>
            <pc:docMk/>
            <pc:sldMasterMk cId="557264278" sldId="2147484036"/>
            <pc:sldLayoutMk cId="3634508674" sldId="2147484046"/>
          </pc:sldLayoutMkLst>
        </pc:sldLayoutChg>
        <pc:sldLayoutChg chg="del">
          <pc:chgData name="JANAINA DAVID DOS ANJOS" userId="1cfa9460-c84d-4d73-93d3-1589261ab36d" providerId="ADAL" clId="{9073165A-F751-4E80-9E02-05C543103D34}" dt="2023-10-01T21:41:40.321" v="126" actId="2696"/>
          <pc:sldLayoutMkLst>
            <pc:docMk/>
            <pc:sldMasterMk cId="557264278" sldId="2147484036"/>
            <pc:sldLayoutMk cId="1281785070" sldId="2147484047"/>
          </pc:sldLayoutMkLst>
        </pc:sldLayoutChg>
        <pc:sldLayoutChg chg="del">
          <pc:chgData name="JANAINA DAVID DOS ANJOS" userId="1cfa9460-c84d-4d73-93d3-1589261ab36d" providerId="ADAL" clId="{9073165A-F751-4E80-9E02-05C543103D34}" dt="2023-10-01T21:41:40.325" v="127" actId="2696"/>
          <pc:sldLayoutMkLst>
            <pc:docMk/>
            <pc:sldMasterMk cId="557264278" sldId="2147484036"/>
            <pc:sldLayoutMk cId="751806124" sldId="2147484048"/>
          </pc:sldLayoutMkLst>
        </pc:sldLayoutChg>
        <pc:sldLayoutChg chg="del">
          <pc:chgData name="JANAINA DAVID DOS ANJOS" userId="1cfa9460-c84d-4d73-93d3-1589261ab36d" providerId="ADAL" clId="{9073165A-F751-4E80-9E02-05C543103D34}" dt="2023-10-01T21:41:40.329" v="128" actId="2696"/>
          <pc:sldLayoutMkLst>
            <pc:docMk/>
            <pc:sldMasterMk cId="557264278" sldId="2147484036"/>
            <pc:sldLayoutMk cId="915305271" sldId="2147484049"/>
          </pc:sldLayoutMkLst>
        </pc:sldLayoutChg>
      </pc:sldMasterChg>
      <pc:sldMasterChg chg="delSldLayout">
        <pc:chgData name="JANAINA DAVID DOS ANJOS" userId="1cfa9460-c84d-4d73-93d3-1589261ab36d" providerId="ADAL" clId="{9073165A-F751-4E80-9E02-05C543103D34}" dt="2023-10-01T22:10:12.501" v="309" actId="2696"/>
        <pc:sldMasterMkLst>
          <pc:docMk/>
          <pc:sldMasterMk cId="354807518" sldId="2147484050"/>
        </pc:sldMasterMkLst>
        <pc:sldLayoutChg chg="del">
          <pc:chgData name="JANAINA DAVID DOS ANJOS" userId="1cfa9460-c84d-4d73-93d3-1589261ab36d" providerId="ADAL" clId="{9073165A-F751-4E80-9E02-05C543103D34}" dt="2023-10-01T22:10:11.863" v="306" actId="2696"/>
          <pc:sldLayoutMkLst>
            <pc:docMk/>
            <pc:sldMasterMk cId="354807518" sldId="2147484050"/>
            <pc:sldLayoutMk cId="2841254818" sldId="2147484052"/>
          </pc:sldLayoutMkLst>
        </pc:sldLayoutChg>
        <pc:sldLayoutChg chg="del">
          <pc:chgData name="JANAINA DAVID DOS ANJOS" userId="1cfa9460-c84d-4d73-93d3-1589261ab36d" providerId="ADAL" clId="{9073165A-F751-4E80-9E02-05C543103D34}" dt="2023-10-01T22:10:12.093" v="307" actId="2696"/>
          <pc:sldLayoutMkLst>
            <pc:docMk/>
            <pc:sldMasterMk cId="354807518" sldId="2147484050"/>
            <pc:sldLayoutMk cId="1893438949" sldId="2147484053"/>
          </pc:sldLayoutMkLst>
        </pc:sldLayoutChg>
        <pc:sldLayoutChg chg="del">
          <pc:chgData name="JANAINA DAVID DOS ANJOS" userId="1cfa9460-c84d-4d73-93d3-1589261ab36d" providerId="ADAL" clId="{9073165A-F751-4E80-9E02-05C543103D34}" dt="2023-10-01T22:10:12.296" v="308" actId="2696"/>
          <pc:sldLayoutMkLst>
            <pc:docMk/>
            <pc:sldMasterMk cId="354807518" sldId="2147484050"/>
            <pc:sldLayoutMk cId="33751269" sldId="2147484054"/>
          </pc:sldLayoutMkLst>
        </pc:sldLayoutChg>
        <pc:sldLayoutChg chg="del">
          <pc:chgData name="JANAINA DAVID DOS ANJOS" userId="1cfa9460-c84d-4d73-93d3-1589261ab36d" providerId="ADAL" clId="{9073165A-F751-4E80-9E02-05C543103D34}" dt="2023-10-01T22:10:12.501" v="309" actId="2696"/>
          <pc:sldLayoutMkLst>
            <pc:docMk/>
            <pc:sldMasterMk cId="354807518" sldId="2147484050"/>
            <pc:sldLayoutMk cId="4152531604" sldId="214748405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BDBBE5-91C3-47FC-B409-DFBDBFC25AF4}" type="datetimeFigureOut">
              <a:rPr lang="pt-BR" smtClean="0"/>
              <a:t>01/10/2023</a:t>
            </a:fld>
            <a:endParaRPr lang="pt-BR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pt-BR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C466B8-38A1-4E77-B7E9-CF9107C5D9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0311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466B8-38A1-4E77-B7E9-CF9107C5D99D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52864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9BF44-75B1-4B97-A1DB-0B3A293C698E}" type="slidenum">
              <a:rPr lang="pt-BR" smtClean="0"/>
              <a:pPr/>
              <a:t>61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721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Instrutor: realize o procedimento</a:t>
            </a:r>
            <a:r>
              <a:rPr lang="pt-BR" baseline="0" dirty="0"/>
              <a:t> direto no sistema com o treinando. Pratique!!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9BF44-75B1-4B97-A1DB-0B3A293C698E}" type="slidenum">
              <a:rPr lang="pt-BR" smtClean="0"/>
              <a:pPr/>
              <a:t>63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2390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Instrutor: realize o procedimento</a:t>
            </a:r>
            <a:r>
              <a:rPr lang="pt-BR" baseline="0" dirty="0"/>
              <a:t> direto no sistema com o treinando. Pratique!!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9BF44-75B1-4B97-A1DB-0B3A293C698E}" type="slidenum">
              <a:rPr lang="pt-BR" smtClean="0"/>
              <a:pPr/>
              <a:t>64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21908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Instrutor: realize o procedimento</a:t>
            </a:r>
            <a:r>
              <a:rPr lang="pt-BR" baseline="0" dirty="0"/>
              <a:t> direto no sistema com o treinando. Pratique!!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9BF44-75B1-4B97-A1DB-0B3A293C698E}" type="slidenum">
              <a:rPr lang="pt-BR" smtClean="0"/>
              <a:pPr/>
              <a:t>65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543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466B8-38A1-4E77-B7E9-CF9107C5D99D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6535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466B8-38A1-4E77-B7E9-CF9107C5D99D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4765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Facilitador: O fechamento do ciclo ocorre, aproximadamente, 17 dias antes do vencimento da conta.</a:t>
            </a:r>
            <a:b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partir disso, o sistema leva, aproximadamente, de 7 (sete) a 10 (dez) dias corridos para disponibilizar o valor da fatura no Mobile.</a:t>
            </a:r>
          </a:p>
          <a:p>
            <a:b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 os meses, as faturas Claro Conta e Controle são enviadas para chegar ao cliente pelo menos 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(cinco) dias corridos antes da data de vencimento.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Cliente que reside em 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local afastado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 reclama sobre atraso ou não recebimento da conta, tem a possibilidade de cadastrar 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 Caixa Postal de Correio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como endereço de correspondência. </a:t>
            </a:r>
            <a:b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32127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C9C75-E311-4E56-9555-1208CA3D2AB2}" type="slidenum">
              <a:rPr lang="pt-BR" smtClean="0">
                <a:solidFill>
                  <a:prstClr val="black"/>
                </a:solidFill>
              </a:rPr>
              <a:pPr/>
              <a:t>49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744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C9C75-E311-4E56-9555-1208CA3D2AB2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4677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/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INADIMPLENTE:</a:t>
            </a:r>
          </a:p>
          <a:p>
            <a:pPr fontAlgn="base"/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 cliente que 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possui saldo devedor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no Mobile.</a:t>
            </a:r>
          </a:p>
          <a:p>
            <a:pPr fontAlgn="base"/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 completar 4 dias de atraso (a contar da data de vencimento da fatura) o cliente Pessoa Física ou Corporativo PME é considerado inadimplente.  </a:t>
            </a:r>
          </a:p>
          <a:p>
            <a:pPr fontAlgn="base"/>
            <a:br>
              <a:rPr lang="pt-BR" dirty="0"/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 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multa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tem 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valor único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(2%) cobrado 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 o valor total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da conta vencida.</a:t>
            </a:r>
          </a:p>
          <a:p>
            <a:pPr fontAlgn="base"/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 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juros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são cobrados 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proporcionalmente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de acordo com os 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de atraso, totalizando 1% ao mês.</a:t>
            </a:r>
          </a:p>
          <a:p>
            <a:pPr fontAlgn="base"/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valores de juros e multa são cobrados na próxima conta do cliente.</a:t>
            </a:r>
          </a:p>
          <a:p>
            <a:pPr fontAlgn="base"/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Caso o dia de vencimento da conta seja no final de semana ou feriado, o cliente pode pagar a conta no próximo dia útil sem cobrança de juros.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81220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9BF44-75B1-4B97-A1DB-0B3A293C698E}" type="slidenum">
              <a:rPr lang="pt-BR" smtClean="0"/>
              <a:pPr/>
              <a:t>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6918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466B8-38A1-4E77-B7E9-CF9107C5D99D}" type="slidenum">
              <a:rPr lang="pt-BR" smtClean="0">
                <a:solidFill>
                  <a:prstClr val="black"/>
                </a:solidFill>
              </a:rPr>
              <a:pPr/>
              <a:t>60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901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9642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936" y="405364"/>
            <a:ext cx="7439983" cy="108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Imagem 26"/>
          <p:cNvPicPr>
            <a:picLocks noChangeAspect="1"/>
          </p:cNvPicPr>
          <p:nvPr userDrawn="1"/>
        </p:nvPicPr>
        <p:blipFill rotWithShape="1">
          <a:blip r:embed="rId3"/>
          <a:srcRect t="52227"/>
          <a:stretch/>
        </p:blipFill>
        <p:spPr>
          <a:xfrm>
            <a:off x="0" y="0"/>
            <a:ext cx="12206289" cy="6951728"/>
          </a:xfrm>
          <a:prstGeom prst="rect">
            <a:avLst/>
          </a:prstGeom>
        </p:spPr>
      </p:pic>
      <p:grpSp>
        <p:nvGrpSpPr>
          <p:cNvPr id="30" name="Agrupar 1">
            <a:extLst>
              <a:ext uri="{FF2B5EF4-FFF2-40B4-BE49-F238E27FC236}">
                <a16:creationId xmlns:a16="http://schemas.microsoft.com/office/drawing/2014/main" id="{F1687952-A978-459B-8357-114031BAAD08}"/>
              </a:ext>
            </a:extLst>
          </p:cNvPr>
          <p:cNvGrpSpPr/>
          <p:nvPr userDrawn="1"/>
        </p:nvGrpSpPr>
        <p:grpSpPr>
          <a:xfrm>
            <a:off x="1" y="1"/>
            <a:ext cx="7115897" cy="6856413"/>
            <a:chOff x="1" y="2236981"/>
            <a:chExt cx="4794169" cy="4621019"/>
          </a:xfrm>
          <a:solidFill>
            <a:schemeClr val="bg1">
              <a:lumMod val="95000"/>
              <a:alpha val="10000"/>
            </a:schemeClr>
          </a:solidFill>
        </p:grpSpPr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D4C8D2C9-DAA6-4E0B-B2AF-7B21CE47A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384" y="2612819"/>
              <a:ext cx="2478228" cy="2488308"/>
            </a:xfrm>
            <a:custGeom>
              <a:avLst/>
              <a:gdLst>
                <a:gd name="T0" fmla="*/ 373 w 1729"/>
                <a:gd name="T1" fmla="*/ 1731 h 1731"/>
                <a:gd name="T2" fmla="*/ 283 w 1729"/>
                <a:gd name="T3" fmla="*/ 1636 h 1731"/>
                <a:gd name="T4" fmla="*/ 28 w 1729"/>
                <a:gd name="T5" fmla="*/ 1386 h 1731"/>
                <a:gd name="T6" fmla="*/ 27 w 1729"/>
                <a:gd name="T7" fmla="*/ 1320 h 1731"/>
                <a:gd name="T8" fmla="*/ 593 w 1729"/>
                <a:gd name="T9" fmla="*/ 758 h 1731"/>
                <a:gd name="T10" fmla="*/ 1128 w 1729"/>
                <a:gd name="T11" fmla="*/ 223 h 1731"/>
                <a:gd name="T12" fmla="*/ 1359 w 1729"/>
                <a:gd name="T13" fmla="*/ 0 h 1731"/>
                <a:gd name="T14" fmla="*/ 1729 w 1729"/>
                <a:gd name="T15" fmla="*/ 377 h 1731"/>
                <a:gd name="T16" fmla="*/ 373 w 1729"/>
                <a:gd name="T17" fmla="*/ 1731 h 1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9" h="1731">
                  <a:moveTo>
                    <a:pt x="373" y="1731"/>
                  </a:moveTo>
                  <a:cubicBezTo>
                    <a:pt x="344" y="1700"/>
                    <a:pt x="314" y="1667"/>
                    <a:pt x="283" y="1636"/>
                  </a:cubicBezTo>
                  <a:cubicBezTo>
                    <a:pt x="199" y="1552"/>
                    <a:pt x="114" y="1468"/>
                    <a:pt x="28" y="1386"/>
                  </a:cubicBezTo>
                  <a:cubicBezTo>
                    <a:pt x="2" y="1361"/>
                    <a:pt x="0" y="1346"/>
                    <a:pt x="27" y="1320"/>
                  </a:cubicBezTo>
                  <a:cubicBezTo>
                    <a:pt x="217" y="1133"/>
                    <a:pt x="405" y="945"/>
                    <a:pt x="593" y="758"/>
                  </a:cubicBezTo>
                  <a:cubicBezTo>
                    <a:pt x="771" y="580"/>
                    <a:pt x="949" y="401"/>
                    <a:pt x="1128" y="223"/>
                  </a:cubicBezTo>
                  <a:cubicBezTo>
                    <a:pt x="1204" y="147"/>
                    <a:pt x="1283" y="73"/>
                    <a:pt x="1359" y="0"/>
                  </a:cubicBezTo>
                  <a:cubicBezTo>
                    <a:pt x="1480" y="123"/>
                    <a:pt x="1605" y="250"/>
                    <a:pt x="1729" y="377"/>
                  </a:cubicBezTo>
                  <a:cubicBezTo>
                    <a:pt x="1282" y="824"/>
                    <a:pt x="830" y="1275"/>
                    <a:pt x="373" y="17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pt-BR" sz="1800"/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1028030C-FC98-4B76-9BAD-EBD9358004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512" y="2236981"/>
              <a:ext cx="757436" cy="2083670"/>
            </a:xfrm>
            <a:custGeom>
              <a:avLst/>
              <a:gdLst>
                <a:gd name="T0" fmla="*/ 528 w 528"/>
                <a:gd name="T1" fmla="*/ 1450 h 1450"/>
                <a:gd name="T2" fmla="*/ 0 w 528"/>
                <a:gd name="T3" fmla="*/ 1450 h 1450"/>
                <a:gd name="T4" fmla="*/ 0 w 528"/>
                <a:gd name="T5" fmla="*/ 0 h 1450"/>
                <a:gd name="T6" fmla="*/ 528 w 528"/>
                <a:gd name="T7" fmla="*/ 0 h 1450"/>
                <a:gd name="T8" fmla="*/ 528 w 528"/>
                <a:gd name="T9" fmla="*/ 1450 h 1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1450">
                  <a:moveTo>
                    <a:pt x="528" y="1450"/>
                  </a:moveTo>
                  <a:cubicBezTo>
                    <a:pt x="349" y="1450"/>
                    <a:pt x="176" y="1450"/>
                    <a:pt x="0" y="1450"/>
                  </a:cubicBezTo>
                  <a:cubicBezTo>
                    <a:pt x="0" y="967"/>
                    <a:pt x="0" y="485"/>
                    <a:pt x="0" y="0"/>
                  </a:cubicBezTo>
                  <a:cubicBezTo>
                    <a:pt x="175" y="0"/>
                    <a:pt x="350" y="0"/>
                    <a:pt x="528" y="0"/>
                  </a:cubicBezTo>
                  <a:cubicBezTo>
                    <a:pt x="528" y="482"/>
                    <a:pt x="528" y="964"/>
                    <a:pt x="528" y="14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1800"/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32E710BF-A09E-42A6-BB3D-9A9F69369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7700" y="5845603"/>
              <a:ext cx="2076470" cy="768956"/>
            </a:xfrm>
            <a:custGeom>
              <a:avLst/>
              <a:gdLst>
                <a:gd name="T0" fmla="*/ 4 w 1449"/>
                <a:gd name="T1" fmla="*/ 535 h 535"/>
                <a:gd name="T2" fmla="*/ 1 w 1449"/>
                <a:gd name="T3" fmla="*/ 496 h 535"/>
                <a:gd name="T4" fmla="*/ 0 w 1449"/>
                <a:gd name="T5" fmla="*/ 43 h 535"/>
                <a:gd name="T6" fmla="*/ 42 w 1449"/>
                <a:gd name="T7" fmla="*/ 0 h 535"/>
                <a:gd name="T8" fmla="*/ 1411 w 1449"/>
                <a:gd name="T9" fmla="*/ 1 h 535"/>
                <a:gd name="T10" fmla="*/ 1449 w 1449"/>
                <a:gd name="T11" fmla="*/ 4 h 535"/>
                <a:gd name="T12" fmla="*/ 1449 w 1449"/>
                <a:gd name="T13" fmla="*/ 535 h 535"/>
                <a:gd name="T14" fmla="*/ 4 w 1449"/>
                <a:gd name="T15" fmla="*/ 535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49" h="535">
                  <a:moveTo>
                    <a:pt x="4" y="535"/>
                  </a:moveTo>
                  <a:cubicBezTo>
                    <a:pt x="3" y="521"/>
                    <a:pt x="1" y="509"/>
                    <a:pt x="1" y="496"/>
                  </a:cubicBezTo>
                  <a:cubicBezTo>
                    <a:pt x="1" y="345"/>
                    <a:pt x="1" y="194"/>
                    <a:pt x="0" y="43"/>
                  </a:cubicBezTo>
                  <a:cubicBezTo>
                    <a:pt x="0" y="11"/>
                    <a:pt x="9" y="0"/>
                    <a:pt x="42" y="0"/>
                  </a:cubicBezTo>
                  <a:cubicBezTo>
                    <a:pt x="498" y="1"/>
                    <a:pt x="954" y="1"/>
                    <a:pt x="1411" y="1"/>
                  </a:cubicBezTo>
                  <a:cubicBezTo>
                    <a:pt x="1423" y="1"/>
                    <a:pt x="1435" y="3"/>
                    <a:pt x="1449" y="4"/>
                  </a:cubicBezTo>
                  <a:cubicBezTo>
                    <a:pt x="1449" y="182"/>
                    <a:pt x="1449" y="357"/>
                    <a:pt x="1449" y="535"/>
                  </a:cubicBezTo>
                  <a:cubicBezTo>
                    <a:pt x="967" y="535"/>
                    <a:pt x="486" y="535"/>
                    <a:pt x="4" y="5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pt-BR" sz="1800"/>
            </a:p>
          </p:txBody>
        </p:sp>
        <p:sp>
          <p:nvSpPr>
            <p:cNvPr id="36" name="Forma Livre: Forma 19">
              <a:extLst>
                <a:ext uri="{FF2B5EF4-FFF2-40B4-BE49-F238E27FC236}">
                  <a16:creationId xmlns:a16="http://schemas.microsoft.com/office/drawing/2014/main" id="{DD5A6F06-7869-4C92-A856-5886B5818090}"/>
                </a:ext>
              </a:extLst>
            </p:cNvPr>
            <p:cNvSpPr/>
            <p:nvPr userDrawn="1"/>
          </p:nvSpPr>
          <p:spPr>
            <a:xfrm>
              <a:off x="1" y="4953408"/>
              <a:ext cx="2157159" cy="1904592"/>
            </a:xfrm>
            <a:custGeom>
              <a:avLst/>
              <a:gdLst>
                <a:gd name="connsiteX0" fmla="*/ 483887 w 2157159"/>
                <a:gd name="connsiteY0" fmla="*/ 0 h 1904592"/>
                <a:gd name="connsiteX1" fmla="*/ 2157159 w 2157159"/>
                <a:gd name="connsiteY1" fmla="*/ 1673272 h 1904592"/>
                <a:gd name="connsiteX2" fmla="*/ 2148520 w 2157159"/>
                <a:gd name="connsiteY2" fmla="*/ 1844355 h 1904592"/>
                <a:gd name="connsiteX3" fmla="*/ 2139327 w 2157159"/>
                <a:gd name="connsiteY3" fmla="*/ 1904592 h 1904592"/>
                <a:gd name="connsiteX4" fmla="*/ 1284060 w 2157159"/>
                <a:gd name="connsiteY4" fmla="*/ 1904592 h 1904592"/>
                <a:gd name="connsiteX5" fmla="*/ 1303526 w 2157159"/>
                <a:gd name="connsiteY5" fmla="*/ 1841884 h 1904592"/>
                <a:gd name="connsiteX6" fmla="*/ 1320523 w 2157159"/>
                <a:gd name="connsiteY6" fmla="*/ 1673272 h 1904592"/>
                <a:gd name="connsiteX7" fmla="*/ 483887 w 2157159"/>
                <a:gd name="connsiteY7" fmla="*/ 836636 h 1904592"/>
                <a:gd name="connsiteX8" fmla="*/ 16116 w 2157159"/>
                <a:gd name="connsiteY8" fmla="*/ 979521 h 1904592"/>
                <a:gd name="connsiteX9" fmla="*/ 0 w 2157159"/>
                <a:gd name="connsiteY9" fmla="*/ 992818 h 1904592"/>
                <a:gd name="connsiteX10" fmla="*/ 0 w 2157159"/>
                <a:gd name="connsiteY10" fmla="*/ 71706 h 1904592"/>
                <a:gd name="connsiteX11" fmla="*/ 146664 w 2157159"/>
                <a:gd name="connsiteY11" fmla="*/ 33995 h 1904592"/>
                <a:gd name="connsiteX12" fmla="*/ 483887 w 2157159"/>
                <a:gd name="connsiteY12" fmla="*/ 0 h 1904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57159" h="1904592">
                  <a:moveTo>
                    <a:pt x="483887" y="0"/>
                  </a:moveTo>
                  <a:cubicBezTo>
                    <a:pt x="1408010" y="0"/>
                    <a:pt x="2157159" y="749149"/>
                    <a:pt x="2157159" y="1673272"/>
                  </a:cubicBezTo>
                  <a:cubicBezTo>
                    <a:pt x="2157159" y="1731030"/>
                    <a:pt x="2154233" y="1788104"/>
                    <a:pt x="2148520" y="1844355"/>
                  </a:cubicBezTo>
                  <a:lnTo>
                    <a:pt x="2139327" y="1904592"/>
                  </a:lnTo>
                  <a:lnTo>
                    <a:pt x="1284060" y="1904592"/>
                  </a:lnTo>
                  <a:lnTo>
                    <a:pt x="1303526" y="1841884"/>
                  </a:lnTo>
                  <a:cubicBezTo>
                    <a:pt x="1314670" y="1787421"/>
                    <a:pt x="1320523" y="1731030"/>
                    <a:pt x="1320523" y="1673272"/>
                  </a:cubicBezTo>
                  <a:cubicBezTo>
                    <a:pt x="1320523" y="1211211"/>
                    <a:pt x="945948" y="836636"/>
                    <a:pt x="483887" y="836636"/>
                  </a:cubicBezTo>
                  <a:cubicBezTo>
                    <a:pt x="310614" y="836636"/>
                    <a:pt x="149644" y="889311"/>
                    <a:pt x="16116" y="979521"/>
                  </a:cubicBezTo>
                  <a:lnTo>
                    <a:pt x="0" y="992818"/>
                  </a:lnTo>
                  <a:lnTo>
                    <a:pt x="0" y="71706"/>
                  </a:lnTo>
                  <a:lnTo>
                    <a:pt x="146664" y="33995"/>
                  </a:lnTo>
                  <a:cubicBezTo>
                    <a:pt x="255590" y="11706"/>
                    <a:pt x="368372" y="0"/>
                    <a:pt x="4838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pt-BR" sz="1800">
                <a:solidFill>
                  <a:schemeClr val="tx1"/>
                </a:solidFill>
              </a:endParaRPr>
            </a:p>
          </p:txBody>
        </p:sp>
      </p:grpSp>
      <p:sp>
        <p:nvSpPr>
          <p:cNvPr id="38" name="Rectangle 7">
            <a:extLst>
              <a:ext uri="{FF2B5EF4-FFF2-40B4-BE49-F238E27FC236}">
                <a16:creationId xmlns:a16="http://schemas.microsoft.com/office/drawing/2014/main" id="{BEA60253-C29E-4FCF-A694-2CFA098AE251}"/>
              </a:ext>
            </a:extLst>
          </p:cNvPr>
          <p:cNvSpPr/>
          <p:nvPr userDrawn="1"/>
        </p:nvSpPr>
        <p:spPr>
          <a:xfrm>
            <a:off x="6816174" y="189390"/>
            <a:ext cx="5078696" cy="1969282"/>
          </a:xfrm>
          <a:prstGeom prst="rect">
            <a:avLst/>
          </a:prstGeom>
        </p:spPr>
        <p:txBody>
          <a:bodyPr wrap="square" lIns="121861" tIns="60930" rIns="121861" bIns="60930">
            <a:spAutoFit/>
          </a:bodyPr>
          <a:lstStyle/>
          <a:p>
            <a:pPr algn="r" defTabSz="1218682">
              <a:defRPr/>
            </a:pPr>
            <a:r>
              <a:rPr lang="pt-BR" altLang="pt-BR" sz="5999" b="1" kern="1200" dirty="0">
                <a:solidFill>
                  <a:srgbClr val="FFC000"/>
                </a:solidFill>
                <a:latin typeface="Century Gothic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É hora da</a:t>
            </a:r>
          </a:p>
          <a:p>
            <a:pPr algn="r" defTabSz="1218682">
              <a:defRPr/>
            </a:pPr>
            <a:r>
              <a:rPr lang="pt-BR" altLang="pt-BR" sz="5999" b="1" kern="1200" dirty="0">
                <a:solidFill>
                  <a:srgbClr val="FFC000"/>
                </a:solidFill>
                <a:latin typeface="Century Gothic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ATIVIDADE:</a:t>
            </a:r>
            <a:endParaRPr lang="pt-BR" sz="5999" b="1" dirty="0">
              <a:solidFill>
                <a:srgbClr val="FFC000"/>
              </a:solidFill>
              <a:latin typeface="Century Gothic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170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B4A74AD6-CCA8-443B-89EE-9B003F4C7B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5800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9350" y="1229883"/>
            <a:ext cx="4992555" cy="1143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lang="pt-BR" sz="5999" b="1" kern="1200" dirty="0">
                <a:solidFill>
                  <a:srgbClr val="C00000"/>
                </a:solidFill>
                <a:latin typeface="Century Gothic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pt-BR" dirty="0"/>
              <a:t>Clique para editar o título</a:t>
            </a:r>
          </a:p>
        </p:txBody>
      </p:sp>
    </p:spTree>
    <p:extLst>
      <p:ext uri="{BB962C8B-B14F-4D97-AF65-F5344CB8AC3E}">
        <p14:creationId xmlns:p14="http://schemas.microsoft.com/office/powerpoint/2010/main" val="91903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0F840333-F6BA-433C-8337-BA057701B2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87" cy="685641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9350" y="2857501"/>
            <a:ext cx="4992555" cy="1143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lang="pt-BR" sz="5999" b="1" kern="1200" dirty="0">
                <a:solidFill>
                  <a:srgbClr val="C00000"/>
                </a:solidFill>
                <a:latin typeface="Century Gothic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pt-BR" dirty="0"/>
              <a:t>Clique para editar o título</a:t>
            </a:r>
          </a:p>
        </p:txBody>
      </p:sp>
    </p:spTree>
    <p:extLst>
      <p:ext uri="{BB962C8B-B14F-4D97-AF65-F5344CB8AC3E}">
        <p14:creationId xmlns:p14="http://schemas.microsoft.com/office/powerpoint/2010/main" val="2164603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D9738DF2-7554-441D-9DC6-534A822891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87" cy="685641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9350" y="2857501"/>
            <a:ext cx="4992555" cy="1143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lang="pt-BR" sz="5999" b="1" kern="1200" dirty="0">
                <a:solidFill>
                  <a:srgbClr val="C00000"/>
                </a:solidFill>
                <a:latin typeface="Century Gothic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pt-BR" dirty="0"/>
              <a:t>Clique para editar o título</a:t>
            </a:r>
          </a:p>
        </p:txBody>
      </p:sp>
    </p:spTree>
    <p:extLst>
      <p:ext uri="{BB962C8B-B14F-4D97-AF65-F5344CB8AC3E}">
        <p14:creationId xmlns:p14="http://schemas.microsoft.com/office/powerpoint/2010/main" val="3429993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7BE25607-AB3B-41BE-8B9C-EDFF45A723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12192000" cy="685800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2351585" y="2084851"/>
            <a:ext cx="7296811" cy="22082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lang="pt-BR" sz="3199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pt-BR" dirty="0"/>
              <a:t>Clique para editar o conteúdo: texto, marcadores, telas de sistema, setas, etc. </a:t>
            </a:r>
          </a:p>
        </p:txBody>
      </p:sp>
    </p:spTree>
    <p:extLst>
      <p:ext uri="{BB962C8B-B14F-4D97-AF65-F5344CB8AC3E}">
        <p14:creationId xmlns:p14="http://schemas.microsoft.com/office/powerpoint/2010/main" val="27518388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97010F9E-5576-4F67-859F-8E544D6D22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561914" y="3621022"/>
            <a:ext cx="759863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199" b="0">
                <a:solidFill>
                  <a:schemeClr val="bg1"/>
                </a:solidFill>
                <a:latin typeface="Century Gothic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pt-BR" dirty="0"/>
              <a:t>Clique para editar o caminho da Intranet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BEA60253-C29E-4FCF-A694-2CFA098AE251}"/>
              </a:ext>
            </a:extLst>
          </p:cNvPr>
          <p:cNvSpPr/>
          <p:nvPr userDrawn="1"/>
        </p:nvSpPr>
        <p:spPr>
          <a:xfrm>
            <a:off x="561914" y="2224995"/>
            <a:ext cx="10430630" cy="1107996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/>
          <a:p>
            <a:pPr defTabSz="1218926">
              <a:defRPr/>
            </a:pPr>
            <a:r>
              <a:rPr lang="pt-BR" altLang="pt-BR" sz="6399" dirty="0">
                <a:solidFill>
                  <a:srgbClr val="FFC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Saiba mais na </a:t>
            </a:r>
            <a:r>
              <a:rPr lang="pt-BR" altLang="pt-BR" sz="6399" b="1" dirty="0">
                <a:solidFill>
                  <a:srgbClr val="FFC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INTRANET: </a:t>
            </a:r>
            <a:endParaRPr lang="pt-BR" sz="6399" b="1" dirty="0">
              <a:solidFill>
                <a:srgbClr val="FFC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: Rounded Corners 8">
            <a:extLst>
              <a:ext uri="{FF2B5EF4-FFF2-40B4-BE49-F238E27FC236}">
                <a16:creationId xmlns:a16="http://schemas.microsoft.com/office/drawing/2014/main" id="{92E5548A-3F78-4741-8883-F4246D225114}"/>
              </a:ext>
            </a:extLst>
          </p:cNvPr>
          <p:cNvSpPr/>
          <p:nvPr userDrawn="1"/>
        </p:nvSpPr>
        <p:spPr>
          <a:xfrm>
            <a:off x="8640840" y="-1083501"/>
            <a:ext cx="2639736" cy="31318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9" tIns="60944" rIns="121889" bIns="60944" rtlCol="0" anchor="ctr"/>
          <a:lstStyle/>
          <a:p>
            <a:pPr algn="ctr" defTabSz="1218926"/>
            <a:endParaRPr lang="pt-BR" sz="2400">
              <a:solidFill>
                <a:prstClr val="white"/>
              </a:solidFill>
            </a:endParaRPr>
          </a:p>
        </p:txBody>
      </p:sp>
      <p:pic>
        <p:nvPicPr>
          <p:cNvPr id="15" name="Graphic 9">
            <a:extLst>
              <a:ext uri="{FF2B5EF4-FFF2-40B4-BE49-F238E27FC236}">
                <a16:creationId xmlns:a16="http://schemas.microsoft.com/office/drawing/2014/main" id="{E6FC0D20-A587-44AC-AD31-FCB779766B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32180" y="493630"/>
            <a:ext cx="1438112" cy="100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971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 userDrawn="1"/>
        </p:nvSpPr>
        <p:spPr>
          <a:xfrm>
            <a:off x="0" y="2"/>
            <a:ext cx="12225675" cy="6856411"/>
          </a:xfrm>
          <a:prstGeom prst="rect">
            <a:avLst/>
          </a:prstGeo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grpSp>
        <p:nvGrpSpPr>
          <p:cNvPr id="6" name="Agrupar 14">
            <a:extLst>
              <a:ext uri="{FF2B5EF4-FFF2-40B4-BE49-F238E27FC236}">
                <a16:creationId xmlns:a16="http://schemas.microsoft.com/office/drawing/2014/main" id="{DACEC83A-5512-4546-A341-2133D090F7C7}"/>
              </a:ext>
            </a:extLst>
          </p:cNvPr>
          <p:cNvGrpSpPr/>
          <p:nvPr userDrawn="1"/>
        </p:nvGrpSpPr>
        <p:grpSpPr>
          <a:xfrm>
            <a:off x="5901443" y="91677"/>
            <a:ext cx="391923" cy="77404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7" name="Shape 18">
              <a:extLst>
                <a:ext uri="{FF2B5EF4-FFF2-40B4-BE49-F238E27FC236}">
                  <a16:creationId xmlns:a16="http://schemas.microsoft.com/office/drawing/2014/main" id="{5ECE83BD-FAC9-43BB-938E-41067636FF4A}"/>
                </a:ext>
              </a:extLst>
            </p:cNvPr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199"/>
            </a:p>
          </p:txBody>
        </p:sp>
        <p:sp>
          <p:nvSpPr>
            <p:cNvPr id="8" name="Shape 19">
              <a:extLst>
                <a:ext uri="{FF2B5EF4-FFF2-40B4-BE49-F238E27FC236}">
                  <a16:creationId xmlns:a16="http://schemas.microsoft.com/office/drawing/2014/main" id="{3A88D165-5F3E-497D-AC5F-5AD40B9B089A}"/>
                </a:ext>
              </a:extLst>
            </p:cNvPr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199"/>
            </a:p>
          </p:txBody>
        </p:sp>
        <p:sp>
          <p:nvSpPr>
            <p:cNvPr id="9" name="Shape 20">
              <a:extLst>
                <a:ext uri="{FF2B5EF4-FFF2-40B4-BE49-F238E27FC236}">
                  <a16:creationId xmlns:a16="http://schemas.microsoft.com/office/drawing/2014/main" id="{71BDA3EB-82C2-46B2-A320-9CCACB2F3CC1}"/>
                </a:ext>
              </a:extLst>
            </p:cNvPr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199"/>
            </a:p>
          </p:txBody>
        </p:sp>
      </p:grpSp>
    </p:spTree>
    <p:extLst>
      <p:ext uri="{BB962C8B-B14F-4D97-AF65-F5344CB8AC3E}">
        <p14:creationId xmlns:p14="http://schemas.microsoft.com/office/powerpoint/2010/main" val="2412499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ina de tex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a Livre: Forma 8">
            <a:extLst>
              <a:ext uri="{FF2B5EF4-FFF2-40B4-BE49-F238E27FC236}">
                <a16:creationId xmlns:a16="http://schemas.microsoft.com/office/drawing/2014/main" id="{B067EBC8-0D81-478B-863A-F6E6F2618745}"/>
              </a:ext>
            </a:extLst>
          </p:cNvPr>
          <p:cNvSpPr/>
          <p:nvPr userDrawn="1"/>
        </p:nvSpPr>
        <p:spPr>
          <a:xfrm>
            <a:off x="2058885" y="-3571"/>
            <a:ext cx="7924800" cy="336228"/>
          </a:xfrm>
          <a:custGeom>
            <a:avLst/>
            <a:gdLst>
              <a:gd name="connsiteX0" fmla="*/ 0 w 7924800"/>
              <a:gd name="connsiteY0" fmla="*/ 0 h 670559"/>
              <a:gd name="connsiteX1" fmla="*/ 7924800 w 7924800"/>
              <a:gd name="connsiteY1" fmla="*/ 0 h 670559"/>
              <a:gd name="connsiteX2" fmla="*/ 7924800 w 7924800"/>
              <a:gd name="connsiteY2" fmla="*/ 116408 h 670559"/>
              <a:gd name="connsiteX3" fmla="*/ 7370649 w 7924800"/>
              <a:gd name="connsiteY3" fmla="*/ 670559 h 670559"/>
              <a:gd name="connsiteX4" fmla="*/ 554151 w 7924800"/>
              <a:gd name="connsiteY4" fmla="*/ 670559 h 670559"/>
              <a:gd name="connsiteX5" fmla="*/ 0 w 7924800"/>
              <a:gd name="connsiteY5" fmla="*/ 116408 h 670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24800" h="670559">
                <a:moveTo>
                  <a:pt x="0" y="0"/>
                </a:moveTo>
                <a:lnTo>
                  <a:pt x="7924800" y="0"/>
                </a:lnTo>
                <a:lnTo>
                  <a:pt x="7924800" y="116408"/>
                </a:lnTo>
                <a:cubicBezTo>
                  <a:pt x="7924800" y="422457"/>
                  <a:pt x="7676698" y="670559"/>
                  <a:pt x="7370649" y="670559"/>
                </a:cubicBezTo>
                <a:lnTo>
                  <a:pt x="554151" y="670559"/>
                </a:lnTo>
                <a:cubicBezTo>
                  <a:pt x="248102" y="670559"/>
                  <a:pt x="0" y="422457"/>
                  <a:pt x="0" y="116408"/>
                </a:cubicBezTo>
                <a:close/>
              </a:path>
            </a:pathLst>
          </a:custGeom>
          <a:solidFill>
            <a:srgbClr val="E23236"/>
          </a:solidFill>
          <a:ln>
            <a:noFill/>
          </a:ln>
          <a:effectLst>
            <a:outerShdw blurRad="25400" dist="254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3" name="Agrupar 14">
            <a:extLst>
              <a:ext uri="{FF2B5EF4-FFF2-40B4-BE49-F238E27FC236}">
                <a16:creationId xmlns:a16="http://schemas.microsoft.com/office/drawing/2014/main" id="{DACEC83A-5512-4546-A341-2133D090F7C7}"/>
              </a:ext>
            </a:extLst>
          </p:cNvPr>
          <p:cNvGrpSpPr/>
          <p:nvPr userDrawn="1"/>
        </p:nvGrpSpPr>
        <p:grpSpPr>
          <a:xfrm>
            <a:off x="5864060" y="116632"/>
            <a:ext cx="391872" cy="77422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4" name="Shape 18">
              <a:extLst>
                <a:ext uri="{FF2B5EF4-FFF2-40B4-BE49-F238E27FC236}">
                  <a16:creationId xmlns:a16="http://schemas.microsoft.com/office/drawing/2014/main" id="{5ECE83BD-FAC9-43BB-938E-41067636FF4A}"/>
                </a:ext>
              </a:extLst>
            </p:cNvPr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5" name="Shape 19">
              <a:extLst>
                <a:ext uri="{FF2B5EF4-FFF2-40B4-BE49-F238E27FC236}">
                  <a16:creationId xmlns:a16="http://schemas.microsoft.com/office/drawing/2014/main" id="{3A88D165-5F3E-497D-AC5F-5AD40B9B089A}"/>
                </a:ext>
              </a:extLst>
            </p:cNvPr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6" name="Shape 20">
              <a:extLst>
                <a:ext uri="{FF2B5EF4-FFF2-40B4-BE49-F238E27FC236}">
                  <a16:creationId xmlns:a16="http://schemas.microsoft.com/office/drawing/2014/main" id="{71BDA3EB-82C2-46B2-A320-9CCACB2F3CC1}"/>
                </a:ext>
              </a:extLst>
            </p:cNvPr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3973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674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 userDrawn="1"/>
        </p:nvSpPr>
        <p:spPr>
          <a:xfrm>
            <a:off x="0" y="2"/>
            <a:ext cx="12225675" cy="6856411"/>
          </a:xfrm>
          <a:prstGeom prst="rect">
            <a:avLst/>
          </a:prstGeo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grpSp>
        <p:nvGrpSpPr>
          <p:cNvPr id="6" name="Agrupar 14">
            <a:extLst>
              <a:ext uri="{FF2B5EF4-FFF2-40B4-BE49-F238E27FC236}">
                <a16:creationId xmlns:a16="http://schemas.microsoft.com/office/drawing/2014/main" id="{DACEC83A-5512-4546-A341-2133D090F7C7}"/>
              </a:ext>
            </a:extLst>
          </p:cNvPr>
          <p:cNvGrpSpPr/>
          <p:nvPr userDrawn="1"/>
        </p:nvGrpSpPr>
        <p:grpSpPr>
          <a:xfrm>
            <a:off x="5901443" y="91677"/>
            <a:ext cx="391923" cy="77404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7" name="Shape 18">
              <a:extLst>
                <a:ext uri="{FF2B5EF4-FFF2-40B4-BE49-F238E27FC236}">
                  <a16:creationId xmlns:a16="http://schemas.microsoft.com/office/drawing/2014/main" id="{5ECE83BD-FAC9-43BB-938E-41067636FF4A}"/>
                </a:ext>
              </a:extLst>
            </p:cNvPr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199"/>
            </a:p>
          </p:txBody>
        </p:sp>
        <p:sp>
          <p:nvSpPr>
            <p:cNvPr id="8" name="Shape 19">
              <a:extLst>
                <a:ext uri="{FF2B5EF4-FFF2-40B4-BE49-F238E27FC236}">
                  <a16:creationId xmlns:a16="http://schemas.microsoft.com/office/drawing/2014/main" id="{3A88D165-5F3E-497D-AC5F-5AD40B9B089A}"/>
                </a:ext>
              </a:extLst>
            </p:cNvPr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199"/>
            </a:p>
          </p:txBody>
        </p:sp>
        <p:sp>
          <p:nvSpPr>
            <p:cNvPr id="9" name="Shape 20">
              <a:extLst>
                <a:ext uri="{FF2B5EF4-FFF2-40B4-BE49-F238E27FC236}">
                  <a16:creationId xmlns:a16="http://schemas.microsoft.com/office/drawing/2014/main" id="{71BDA3EB-82C2-46B2-A320-9CCACB2F3CC1}"/>
                </a:ext>
              </a:extLst>
            </p:cNvPr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199"/>
            </a:p>
          </p:txBody>
        </p:sp>
      </p:grpSp>
    </p:spTree>
    <p:extLst>
      <p:ext uri="{BB962C8B-B14F-4D97-AF65-F5344CB8AC3E}">
        <p14:creationId xmlns:p14="http://schemas.microsoft.com/office/powerpoint/2010/main" val="1084212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9">
            <a:extLst>
              <a:ext uri="{FF2B5EF4-FFF2-40B4-BE49-F238E27FC236}">
                <a16:creationId xmlns:a16="http://schemas.microsoft.com/office/drawing/2014/main" id="{948B155F-0AFF-413B-BFF1-95611FD8DF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15"/>
          <a:stretch/>
        </p:blipFill>
        <p:spPr>
          <a:xfrm>
            <a:off x="4514650" y="0"/>
            <a:ext cx="9142191" cy="6858000"/>
          </a:xfrm>
          <a:prstGeom prst="rect">
            <a:avLst/>
          </a:prstGeom>
        </p:spPr>
      </p:pic>
      <p:sp>
        <p:nvSpPr>
          <p:cNvPr id="11" name="Rectangle: Rounded Corners 11">
            <a:extLst>
              <a:ext uri="{FF2B5EF4-FFF2-40B4-BE49-F238E27FC236}">
                <a16:creationId xmlns:a16="http://schemas.microsoft.com/office/drawing/2014/main" id="{9F42F7E3-BC9A-493D-92B1-52C2FB09CB69}"/>
              </a:ext>
            </a:extLst>
          </p:cNvPr>
          <p:cNvSpPr/>
          <p:nvPr userDrawn="1"/>
        </p:nvSpPr>
        <p:spPr>
          <a:xfrm>
            <a:off x="9910339" y="4969903"/>
            <a:ext cx="1979544" cy="23486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12" name="Espaço Reservado para Texto 2"/>
          <p:cNvSpPr txBox="1">
            <a:spLocks/>
          </p:cNvSpPr>
          <p:nvPr userDrawn="1"/>
        </p:nvSpPr>
        <p:spPr>
          <a:xfrm>
            <a:off x="7752184" y="3213472"/>
            <a:ext cx="4680520" cy="863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000" b="1" kern="1200" baseline="0">
                <a:solidFill>
                  <a:srgbClr val="FFC000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dirty="0"/>
              <a:t>É HORA DE PRATICAR</a:t>
            </a:r>
          </a:p>
        </p:txBody>
      </p:sp>
      <p:pic>
        <p:nvPicPr>
          <p:cNvPr id="14" name="Graphic 18">
            <a:extLst>
              <a:ext uri="{FF2B5EF4-FFF2-40B4-BE49-F238E27FC236}">
                <a16:creationId xmlns:a16="http://schemas.microsoft.com/office/drawing/2014/main" id="{C71F5F1A-E232-494F-BB71-FAB8E9F903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20470" y="5349214"/>
            <a:ext cx="1065561" cy="991625"/>
          </a:xfrm>
          <a:prstGeom prst="rect">
            <a:avLst/>
          </a:prstGeom>
        </p:spPr>
      </p:pic>
      <p:sp>
        <p:nvSpPr>
          <p:cNvPr id="7" name="CaixaDeTexto 6"/>
          <p:cNvSpPr txBox="1"/>
          <p:nvPr userDrawn="1"/>
        </p:nvSpPr>
        <p:spPr>
          <a:xfrm>
            <a:off x="190525" y="190650"/>
            <a:ext cx="3599931" cy="707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C00000"/>
                </a:solidFill>
                <a:latin typeface="Century Gothic" pitchFamily="34" charset="0"/>
              </a:rPr>
              <a:t>Simulador</a:t>
            </a:r>
          </a:p>
        </p:txBody>
      </p:sp>
      <p:sp>
        <p:nvSpPr>
          <p:cNvPr id="8" name="Rectangle: Rounded Corners 11">
            <a:extLst>
              <a:ext uri="{FF2B5EF4-FFF2-40B4-BE49-F238E27FC236}">
                <a16:creationId xmlns:a16="http://schemas.microsoft.com/office/drawing/2014/main" id="{9F42F7E3-BC9A-493D-92B1-52C2FB09CB69}"/>
              </a:ext>
            </a:extLst>
          </p:cNvPr>
          <p:cNvSpPr/>
          <p:nvPr userDrawn="1"/>
        </p:nvSpPr>
        <p:spPr>
          <a:xfrm>
            <a:off x="9910339" y="4969902"/>
            <a:ext cx="1979544" cy="23486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9" name="Graphic 20">
            <a:extLst>
              <a:ext uri="{FF2B5EF4-FFF2-40B4-BE49-F238E27FC236}">
                <a16:creationId xmlns:a16="http://schemas.microsoft.com/office/drawing/2014/main" id="{2D06E8F3-DBBC-4808-9E70-496D7096694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41334" y="5366957"/>
            <a:ext cx="1007869" cy="100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7792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2518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de tex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a Livre: Forma 8">
            <a:extLst>
              <a:ext uri="{FF2B5EF4-FFF2-40B4-BE49-F238E27FC236}">
                <a16:creationId xmlns:a16="http://schemas.microsoft.com/office/drawing/2014/main" id="{B067EBC8-0D81-478B-863A-F6E6F2618745}"/>
              </a:ext>
            </a:extLst>
          </p:cNvPr>
          <p:cNvSpPr/>
          <p:nvPr userDrawn="1"/>
        </p:nvSpPr>
        <p:spPr>
          <a:xfrm>
            <a:off x="2058885" y="-3571"/>
            <a:ext cx="7924800" cy="336228"/>
          </a:xfrm>
          <a:custGeom>
            <a:avLst/>
            <a:gdLst>
              <a:gd name="connsiteX0" fmla="*/ 0 w 7924800"/>
              <a:gd name="connsiteY0" fmla="*/ 0 h 670559"/>
              <a:gd name="connsiteX1" fmla="*/ 7924800 w 7924800"/>
              <a:gd name="connsiteY1" fmla="*/ 0 h 670559"/>
              <a:gd name="connsiteX2" fmla="*/ 7924800 w 7924800"/>
              <a:gd name="connsiteY2" fmla="*/ 116408 h 670559"/>
              <a:gd name="connsiteX3" fmla="*/ 7370649 w 7924800"/>
              <a:gd name="connsiteY3" fmla="*/ 670559 h 670559"/>
              <a:gd name="connsiteX4" fmla="*/ 554151 w 7924800"/>
              <a:gd name="connsiteY4" fmla="*/ 670559 h 670559"/>
              <a:gd name="connsiteX5" fmla="*/ 0 w 7924800"/>
              <a:gd name="connsiteY5" fmla="*/ 116408 h 670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24800" h="670559">
                <a:moveTo>
                  <a:pt x="0" y="0"/>
                </a:moveTo>
                <a:lnTo>
                  <a:pt x="7924800" y="0"/>
                </a:lnTo>
                <a:lnTo>
                  <a:pt x="7924800" y="116408"/>
                </a:lnTo>
                <a:cubicBezTo>
                  <a:pt x="7924800" y="422457"/>
                  <a:pt x="7676698" y="670559"/>
                  <a:pt x="7370649" y="670559"/>
                </a:cubicBezTo>
                <a:lnTo>
                  <a:pt x="554151" y="670559"/>
                </a:lnTo>
                <a:cubicBezTo>
                  <a:pt x="248102" y="670559"/>
                  <a:pt x="0" y="422457"/>
                  <a:pt x="0" y="116408"/>
                </a:cubicBezTo>
                <a:close/>
              </a:path>
            </a:pathLst>
          </a:custGeom>
          <a:solidFill>
            <a:srgbClr val="E23236"/>
          </a:solidFill>
          <a:ln>
            <a:noFill/>
          </a:ln>
          <a:effectLst>
            <a:outerShdw blurRad="25400" dist="254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3" name="Agrupar 14">
            <a:extLst>
              <a:ext uri="{FF2B5EF4-FFF2-40B4-BE49-F238E27FC236}">
                <a16:creationId xmlns:a16="http://schemas.microsoft.com/office/drawing/2014/main" id="{DACEC83A-5512-4546-A341-2133D090F7C7}"/>
              </a:ext>
            </a:extLst>
          </p:cNvPr>
          <p:cNvGrpSpPr/>
          <p:nvPr userDrawn="1"/>
        </p:nvGrpSpPr>
        <p:grpSpPr>
          <a:xfrm>
            <a:off x="5864060" y="116632"/>
            <a:ext cx="391872" cy="77422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4" name="Shape 18">
              <a:extLst>
                <a:ext uri="{FF2B5EF4-FFF2-40B4-BE49-F238E27FC236}">
                  <a16:creationId xmlns:a16="http://schemas.microsoft.com/office/drawing/2014/main" id="{5ECE83BD-FAC9-43BB-938E-41067636FF4A}"/>
                </a:ext>
              </a:extLst>
            </p:cNvPr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5" name="Shape 19">
              <a:extLst>
                <a:ext uri="{FF2B5EF4-FFF2-40B4-BE49-F238E27FC236}">
                  <a16:creationId xmlns:a16="http://schemas.microsoft.com/office/drawing/2014/main" id="{3A88D165-5F3E-497D-AC5F-5AD40B9B089A}"/>
                </a:ext>
              </a:extLst>
            </p:cNvPr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6" name="Shape 20">
              <a:extLst>
                <a:ext uri="{FF2B5EF4-FFF2-40B4-BE49-F238E27FC236}">
                  <a16:creationId xmlns:a16="http://schemas.microsoft.com/office/drawing/2014/main" id="{71BDA3EB-82C2-46B2-A320-9CCACB2F3CC1}"/>
                </a:ext>
              </a:extLst>
            </p:cNvPr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27263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A">
            <a:extLst>
              <a:ext uri="{FF2B5EF4-FFF2-40B4-BE49-F238E27FC236}">
                <a16:creationId xmlns:a16="http://schemas.microsoft.com/office/drawing/2014/main" id="{1920044B-408F-470D-976B-E50557CAEB0F}"/>
              </a:ext>
            </a:extLst>
          </p:cNvPr>
          <p:cNvSpPr txBox="1"/>
          <p:nvPr userDrawn="1"/>
        </p:nvSpPr>
        <p:spPr>
          <a:xfrm>
            <a:off x="1216806" y="2405347"/>
            <a:ext cx="1981504" cy="415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8284"/>
            <a:r>
              <a:rPr lang="pt-BR" sz="2100" cap="all" dirty="0">
                <a:solidFill>
                  <a:prstClr val="black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Jan / 2019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287DA75F-C08A-44F8-929F-4CBD725B7437}"/>
              </a:ext>
            </a:extLst>
          </p:cNvPr>
          <p:cNvSpPr/>
          <p:nvPr userDrawn="1"/>
        </p:nvSpPr>
        <p:spPr>
          <a:xfrm>
            <a:off x="1282560" y="3307080"/>
            <a:ext cx="2586646" cy="1303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88284">
              <a:lnSpc>
                <a:spcPct val="150000"/>
              </a:lnSpc>
            </a:pPr>
            <a:r>
              <a:rPr lang="id-ID" sz="1050" dirty="0">
                <a:solidFill>
                  <a:prstClr val="white"/>
                </a:solidFill>
                <a:ea typeface="Lato" panose="020F0502020204030203" pitchFamily="34" charset="0"/>
                <a:cs typeface="Arial" panose="020B0604020202020204" pitchFamily="34" charset="0"/>
              </a:rPr>
              <a:t>Lorem ipsum dolor sit amet, lacus nulla ac netus nibh aliquet, porttitor ligula justo libero vivamus porttitor dolor, conubia mollit. Sapien nam suspendisse, tincidunt eget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80942AF2-532B-4621-A1DA-614217187446}"/>
              </a:ext>
            </a:extLst>
          </p:cNvPr>
          <p:cNvCxnSpPr/>
          <p:nvPr userDrawn="1"/>
        </p:nvCxnSpPr>
        <p:spPr>
          <a:xfrm>
            <a:off x="1339192" y="3184460"/>
            <a:ext cx="781980" cy="0"/>
          </a:xfrm>
          <a:prstGeom prst="line">
            <a:avLst/>
          </a:prstGeom>
          <a:ln w="381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ÍTULO 01">
            <a:extLst>
              <a:ext uri="{FF2B5EF4-FFF2-40B4-BE49-F238E27FC236}">
                <a16:creationId xmlns:a16="http://schemas.microsoft.com/office/drawing/2014/main" id="{4CF5A59F-5B8D-41A7-A971-94B34BE1239D}"/>
              </a:ext>
            </a:extLst>
          </p:cNvPr>
          <p:cNvSpPr txBox="1"/>
          <p:nvPr userDrawn="1"/>
        </p:nvSpPr>
        <p:spPr>
          <a:xfrm>
            <a:off x="1235732" y="481542"/>
            <a:ext cx="5026679" cy="1348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8284">
              <a:lnSpc>
                <a:spcPts val="4899"/>
              </a:lnSpc>
            </a:pPr>
            <a:r>
              <a:rPr lang="pt-BR" sz="4499" b="1" dirty="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Título da Apresentação</a:t>
            </a:r>
          </a:p>
        </p:txBody>
      </p:sp>
      <p:sp>
        <p:nvSpPr>
          <p:cNvPr id="12" name="PESSOA">
            <a:extLst>
              <a:ext uri="{FF2B5EF4-FFF2-40B4-BE49-F238E27FC236}">
                <a16:creationId xmlns:a16="http://schemas.microsoft.com/office/drawing/2014/main" id="{A7207A87-9C1F-4316-9635-CA6105694F47}"/>
              </a:ext>
            </a:extLst>
          </p:cNvPr>
          <p:cNvSpPr txBox="1"/>
          <p:nvPr userDrawn="1"/>
        </p:nvSpPr>
        <p:spPr>
          <a:xfrm>
            <a:off x="1214939" y="1811791"/>
            <a:ext cx="5726103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8284"/>
            <a:r>
              <a:rPr lang="pt-BR" sz="2799" dirty="0">
                <a:solidFill>
                  <a:prstClr val="white"/>
                </a:solidFill>
                <a:ea typeface="Segoe UI Black" panose="020B0A02040204020203" pitchFamily="34" charset="0"/>
                <a:cs typeface="Segoe UI Black" panose="020B0A02040204020203" pitchFamily="34" charset="0"/>
              </a:rPr>
              <a:t>Subtítulo da Apresentação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1FA4565E-B77A-48F4-865B-C269A2575A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50"/>
          <a:stretch/>
        </p:blipFill>
        <p:spPr>
          <a:xfrm>
            <a:off x="10923423" y="217757"/>
            <a:ext cx="1179844" cy="859587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CAA7799-011A-4F13-9CDB-A147328CEA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0015" cy="6874408"/>
          </a:xfrm>
          <a:prstGeom prst="rect">
            <a:avLst/>
          </a:prstGeom>
        </p:spPr>
      </p:pic>
      <p:sp>
        <p:nvSpPr>
          <p:cNvPr id="15" name="CaixaDeTexto 14"/>
          <p:cNvSpPr txBox="1"/>
          <p:nvPr userDrawn="1"/>
        </p:nvSpPr>
        <p:spPr>
          <a:xfrm>
            <a:off x="4656328" y="2631266"/>
            <a:ext cx="4609531" cy="1292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82"/>
            <a:r>
              <a:rPr lang="pt-BR" sz="3898" b="1" spc="110" dirty="0">
                <a:solidFill>
                  <a:prstClr val="white"/>
                </a:solidFill>
                <a:latin typeface="Century Gothic" panose="020B0502020202020204" pitchFamily="34" charset="0"/>
              </a:rPr>
              <a:t>TREINAMENTO</a:t>
            </a:r>
          </a:p>
          <a:p>
            <a:pPr defTabSz="1218682"/>
            <a:r>
              <a:rPr lang="pt-BR" sz="3898" spc="110" dirty="0">
                <a:solidFill>
                  <a:prstClr val="white"/>
                </a:solidFill>
                <a:latin typeface="Century Gothic" panose="020B0502020202020204" pitchFamily="34" charset="0"/>
              </a:rPr>
              <a:t>INICIAL</a:t>
            </a:r>
          </a:p>
        </p:txBody>
      </p:sp>
      <p:cxnSp>
        <p:nvCxnSpPr>
          <p:cNvPr id="16" name="Conector reto 15"/>
          <p:cNvCxnSpPr/>
          <p:nvPr userDrawn="1"/>
        </p:nvCxnSpPr>
        <p:spPr>
          <a:xfrm>
            <a:off x="4512092" y="2631267"/>
            <a:ext cx="0" cy="151668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m 2" descr="image003"/>
          <p:cNvPicPr>
            <a:picLocks noChangeAspect="1" noChangeArrowheads="1"/>
          </p:cNvPicPr>
          <p:nvPr userDrawn="1"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7" y="2110163"/>
            <a:ext cx="4095544" cy="265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3142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 userDrawn="1"/>
        </p:nvSpPr>
        <p:spPr>
          <a:xfrm>
            <a:off x="2674" y="1"/>
            <a:ext cx="12224084" cy="6857999"/>
          </a:xfrm>
          <a:prstGeom prst="rect">
            <a:avLst/>
          </a:prstGeo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3"/>
            <a:endParaRPr lang="pt-BR" sz="1900">
              <a:solidFill>
                <a:prstClr val="white"/>
              </a:solidFill>
            </a:endParaRPr>
          </a:p>
        </p:txBody>
      </p:sp>
      <p:grpSp>
        <p:nvGrpSpPr>
          <p:cNvPr id="5" name="Agrupar 14">
            <a:extLst>
              <a:ext uri="{FF2B5EF4-FFF2-40B4-BE49-F238E27FC236}">
                <a16:creationId xmlns:a16="http://schemas.microsoft.com/office/drawing/2014/main" id="{DACEC83A-5512-4546-A341-2133D090F7C7}"/>
              </a:ext>
            </a:extLst>
          </p:cNvPr>
          <p:cNvGrpSpPr/>
          <p:nvPr userDrawn="1"/>
        </p:nvGrpSpPr>
        <p:grpSpPr>
          <a:xfrm rot="10800000">
            <a:off x="5900675" y="116633"/>
            <a:ext cx="391872" cy="77422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6" name="Shape 18">
              <a:extLst>
                <a:ext uri="{FF2B5EF4-FFF2-40B4-BE49-F238E27FC236}">
                  <a16:creationId xmlns:a16="http://schemas.microsoft.com/office/drawing/2014/main" id="{5ECE83BD-FAC9-43BB-938E-41067636FF4A}"/>
                </a:ext>
              </a:extLst>
            </p:cNvPr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914173"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7" name="Shape 19">
              <a:extLst>
                <a:ext uri="{FF2B5EF4-FFF2-40B4-BE49-F238E27FC236}">
                  <a16:creationId xmlns:a16="http://schemas.microsoft.com/office/drawing/2014/main" id="{3A88D165-5F3E-497D-AC5F-5AD40B9B089A}"/>
                </a:ext>
              </a:extLst>
            </p:cNvPr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914173"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8" name="Shape 20">
              <a:extLst>
                <a:ext uri="{FF2B5EF4-FFF2-40B4-BE49-F238E27FC236}">
                  <a16:creationId xmlns:a16="http://schemas.microsoft.com/office/drawing/2014/main" id="{71BDA3EB-82C2-46B2-A320-9CCACB2F3CC1}"/>
                </a:ext>
              </a:extLst>
            </p:cNvPr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914173"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5636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14">
            <a:extLst>
              <a:ext uri="{FF2B5EF4-FFF2-40B4-BE49-F238E27FC236}">
                <a16:creationId xmlns:a16="http://schemas.microsoft.com/office/drawing/2014/main" id="{DACEC83A-5512-4546-A341-2133D090F7C7}"/>
              </a:ext>
            </a:extLst>
          </p:cNvPr>
          <p:cNvGrpSpPr/>
          <p:nvPr userDrawn="1"/>
        </p:nvGrpSpPr>
        <p:grpSpPr>
          <a:xfrm rot="10800000">
            <a:off x="5900675" y="116633"/>
            <a:ext cx="391872" cy="77422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4" name="Shape 18">
              <a:extLst>
                <a:ext uri="{FF2B5EF4-FFF2-40B4-BE49-F238E27FC236}">
                  <a16:creationId xmlns:a16="http://schemas.microsoft.com/office/drawing/2014/main" id="{5ECE83BD-FAC9-43BB-938E-41067636FF4A}"/>
                </a:ext>
              </a:extLst>
            </p:cNvPr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914173"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5" name="Shape 19">
              <a:extLst>
                <a:ext uri="{FF2B5EF4-FFF2-40B4-BE49-F238E27FC236}">
                  <a16:creationId xmlns:a16="http://schemas.microsoft.com/office/drawing/2014/main" id="{3A88D165-5F3E-497D-AC5F-5AD40B9B089A}"/>
                </a:ext>
              </a:extLst>
            </p:cNvPr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914173"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6" name="Shape 20">
              <a:extLst>
                <a:ext uri="{FF2B5EF4-FFF2-40B4-BE49-F238E27FC236}">
                  <a16:creationId xmlns:a16="http://schemas.microsoft.com/office/drawing/2014/main" id="{71BDA3EB-82C2-46B2-A320-9CCACB2F3CC1}"/>
                </a:ext>
              </a:extLst>
            </p:cNvPr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914173"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1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14">
            <a:extLst>
              <a:ext uri="{FF2B5EF4-FFF2-40B4-BE49-F238E27FC236}">
                <a16:creationId xmlns:a16="http://schemas.microsoft.com/office/drawing/2014/main" id="{DACEC83A-5512-4546-A341-2133D090F7C7}"/>
              </a:ext>
            </a:extLst>
          </p:cNvPr>
          <p:cNvGrpSpPr/>
          <p:nvPr userDrawn="1"/>
        </p:nvGrpSpPr>
        <p:grpSpPr>
          <a:xfrm rot="10800000">
            <a:off x="5900675" y="6663945"/>
            <a:ext cx="391872" cy="77422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4" name="Shape 18">
              <a:extLst>
                <a:ext uri="{FF2B5EF4-FFF2-40B4-BE49-F238E27FC236}">
                  <a16:creationId xmlns:a16="http://schemas.microsoft.com/office/drawing/2014/main" id="{5ECE83BD-FAC9-43BB-938E-41067636FF4A}"/>
                </a:ext>
              </a:extLst>
            </p:cNvPr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914173"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5" name="Shape 19">
              <a:extLst>
                <a:ext uri="{FF2B5EF4-FFF2-40B4-BE49-F238E27FC236}">
                  <a16:creationId xmlns:a16="http://schemas.microsoft.com/office/drawing/2014/main" id="{3A88D165-5F3E-497D-AC5F-5AD40B9B089A}"/>
                </a:ext>
              </a:extLst>
            </p:cNvPr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914173"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6" name="Shape 20">
              <a:extLst>
                <a:ext uri="{FF2B5EF4-FFF2-40B4-BE49-F238E27FC236}">
                  <a16:creationId xmlns:a16="http://schemas.microsoft.com/office/drawing/2014/main" id="{71BDA3EB-82C2-46B2-A320-9CCACB2F3CC1}"/>
                </a:ext>
              </a:extLst>
            </p:cNvPr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914173"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2858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80" y="274575"/>
            <a:ext cx="10972641" cy="114273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pic>
        <p:nvPicPr>
          <p:cNvPr id="3" name="Imagem 2" descr="Uma imagem contendo laptop, pessoa, computador, interior&#10;&#10;Descrição gerada automaticamente">
            <a:extLst>
              <a:ext uri="{FF2B5EF4-FFF2-40B4-BE49-F238E27FC236}">
                <a16:creationId xmlns:a16="http://schemas.microsoft.com/office/drawing/2014/main" id="{9D4E166B-8384-4CA5-9900-86A6D2F261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3587" cy="6856413"/>
          </a:xfrm>
          <a:prstGeom prst="rect">
            <a:avLst/>
          </a:prstGeom>
        </p:spPr>
      </p:pic>
      <p:sp>
        <p:nvSpPr>
          <p:cNvPr id="15" name="Espaço Reservado para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262592" y="1737440"/>
            <a:ext cx="6265512" cy="1331604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47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capacitação</a:t>
            </a:r>
          </a:p>
        </p:txBody>
      </p:sp>
      <p:sp>
        <p:nvSpPr>
          <p:cNvPr id="17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62593" y="3249257"/>
            <a:ext cx="5026679" cy="1331604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35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marca</a:t>
            </a:r>
          </a:p>
        </p:txBody>
      </p:sp>
      <p:sp>
        <p:nvSpPr>
          <p:cNvPr id="18" name="Espaço Reservado para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262594" y="261381"/>
            <a:ext cx="1944468" cy="575931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180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Aula. Ex.: Aula 1</a:t>
            </a:r>
          </a:p>
        </p:txBody>
      </p:sp>
      <p:sp>
        <p:nvSpPr>
          <p:cNvPr id="19" name="Espaço Reservado para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62593" y="6164670"/>
            <a:ext cx="2160520" cy="359957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105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versão do material</a:t>
            </a:r>
          </a:p>
        </p:txBody>
      </p:sp>
    </p:spTree>
    <p:extLst>
      <p:ext uri="{BB962C8B-B14F-4D97-AF65-F5344CB8AC3E}">
        <p14:creationId xmlns:p14="http://schemas.microsoft.com/office/powerpoint/2010/main" val="3541631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97010F9E-5576-4F67-859F-8E544D6D22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561914" y="3621022"/>
            <a:ext cx="759863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199" b="0">
                <a:solidFill>
                  <a:schemeClr val="bg1"/>
                </a:solidFill>
                <a:latin typeface="Century Gothic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pt-BR" dirty="0"/>
              <a:t>Clique para editar o caminho da Intranet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BEA60253-C29E-4FCF-A694-2CFA098AE251}"/>
              </a:ext>
            </a:extLst>
          </p:cNvPr>
          <p:cNvSpPr/>
          <p:nvPr userDrawn="1"/>
        </p:nvSpPr>
        <p:spPr>
          <a:xfrm>
            <a:off x="561914" y="2224995"/>
            <a:ext cx="10430630" cy="1107996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/>
          <a:p>
            <a:pPr defTabSz="1218926">
              <a:defRPr/>
            </a:pPr>
            <a:r>
              <a:rPr lang="pt-BR" altLang="pt-BR" sz="6399" dirty="0">
                <a:solidFill>
                  <a:srgbClr val="FFC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Saiba mais na </a:t>
            </a:r>
            <a:r>
              <a:rPr lang="pt-BR" altLang="pt-BR" sz="6399" b="1" dirty="0">
                <a:solidFill>
                  <a:srgbClr val="FFC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INTRANET: </a:t>
            </a:r>
            <a:endParaRPr lang="pt-BR" sz="6399" b="1" dirty="0">
              <a:solidFill>
                <a:srgbClr val="FFC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: Rounded Corners 8">
            <a:extLst>
              <a:ext uri="{FF2B5EF4-FFF2-40B4-BE49-F238E27FC236}">
                <a16:creationId xmlns:a16="http://schemas.microsoft.com/office/drawing/2014/main" id="{92E5548A-3F78-4741-8883-F4246D225114}"/>
              </a:ext>
            </a:extLst>
          </p:cNvPr>
          <p:cNvSpPr/>
          <p:nvPr userDrawn="1"/>
        </p:nvSpPr>
        <p:spPr>
          <a:xfrm>
            <a:off x="8640840" y="-1083501"/>
            <a:ext cx="2639736" cy="31318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9" tIns="60944" rIns="121889" bIns="60944" rtlCol="0" anchor="ctr"/>
          <a:lstStyle/>
          <a:p>
            <a:pPr algn="ctr" defTabSz="1218926"/>
            <a:endParaRPr lang="pt-BR" sz="2400">
              <a:solidFill>
                <a:prstClr val="white"/>
              </a:solidFill>
            </a:endParaRPr>
          </a:p>
        </p:txBody>
      </p:sp>
      <p:pic>
        <p:nvPicPr>
          <p:cNvPr id="15" name="Graphic 9">
            <a:extLst>
              <a:ext uri="{FF2B5EF4-FFF2-40B4-BE49-F238E27FC236}">
                <a16:creationId xmlns:a16="http://schemas.microsoft.com/office/drawing/2014/main" id="{E6FC0D20-A587-44AC-AD31-FCB779766B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32180" y="493630"/>
            <a:ext cx="1438112" cy="100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709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A">
            <a:extLst>
              <a:ext uri="{FF2B5EF4-FFF2-40B4-BE49-F238E27FC236}">
                <a16:creationId xmlns:a16="http://schemas.microsoft.com/office/drawing/2014/main" id="{1920044B-408F-470D-976B-E50557CAEB0F}"/>
              </a:ext>
            </a:extLst>
          </p:cNvPr>
          <p:cNvSpPr txBox="1"/>
          <p:nvPr userDrawn="1"/>
        </p:nvSpPr>
        <p:spPr>
          <a:xfrm>
            <a:off x="352598" y="2405347"/>
            <a:ext cx="1981504" cy="369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cap="all" dirty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Jan / 2019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287DA75F-C08A-44F8-929F-4CBD725B7437}"/>
              </a:ext>
            </a:extLst>
          </p:cNvPr>
          <p:cNvSpPr/>
          <p:nvPr userDrawn="1"/>
        </p:nvSpPr>
        <p:spPr>
          <a:xfrm>
            <a:off x="418352" y="3307080"/>
            <a:ext cx="2586646" cy="1303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050" i="0" dirty="0">
                <a:solidFill>
                  <a:schemeClr val="bg1"/>
                </a:solidFill>
                <a:effectLst/>
                <a:latin typeface="+mj-lt"/>
                <a:ea typeface="Lato" panose="020F0502020204030203" pitchFamily="34" charset="0"/>
                <a:cs typeface="Arial" panose="020B0604020202020204" pitchFamily="34" charset="0"/>
              </a:rPr>
              <a:t>Lorem ipsum dolor sit amet, lacus nulla ac netus nibh aliquet, porttitor ligula justo libero vivamus porttitor dolor, conubia mollit. Sapien nam suspendisse, tincidunt eget</a:t>
            </a:r>
            <a:endParaRPr lang="id-ID" sz="1050" dirty="0">
              <a:solidFill>
                <a:schemeClr val="bg1"/>
              </a:solidFill>
              <a:latin typeface="+mj-lt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80942AF2-532B-4621-A1DA-614217187446}"/>
              </a:ext>
            </a:extLst>
          </p:cNvPr>
          <p:cNvCxnSpPr/>
          <p:nvPr userDrawn="1"/>
        </p:nvCxnSpPr>
        <p:spPr>
          <a:xfrm>
            <a:off x="474984" y="3184460"/>
            <a:ext cx="781980" cy="0"/>
          </a:xfrm>
          <a:prstGeom prst="line">
            <a:avLst/>
          </a:prstGeom>
          <a:ln w="381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ÍTULO 01">
            <a:extLst>
              <a:ext uri="{FF2B5EF4-FFF2-40B4-BE49-F238E27FC236}">
                <a16:creationId xmlns:a16="http://schemas.microsoft.com/office/drawing/2014/main" id="{4CF5A59F-5B8D-41A7-A971-94B34BE1239D}"/>
              </a:ext>
            </a:extLst>
          </p:cNvPr>
          <p:cNvSpPr txBox="1"/>
          <p:nvPr userDrawn="1"/>
        </p:nvSpPr>
        <p:spPr>
          <a:xfrm>
            <a:off x="371523" y="481542"/>
            <a:ext cx="5026679" cy="1348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99"/>
              </a:lnSpc>
            </a:pPr>
            <a:r>
              <a:rPr lang="pt-BR" sz="4499" b="1" dirty="0">
                <a:solidFill>
                  <a:schemeClr val="bg1"/>
                </a:solidFill>
                <a:latin typeface="Century Gothic" panose="020B0502020202020204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Título da Apresentação</a:t>
            </a:r>
          </a:p>
        </p:txBody>
      </p:sp>
      <p:sp>
        <p:nvSpPr>
          <p:cNvPr id="12" name="PESSOA">
            <a:extLst>
              <a:ext uri="{FF2B5EF4-FFF2-40B4-BE49-F238E27FC236}">
                <a16:creationId xmlns:a16="http://schemas.microsoft.com/office/drawing/2014/main" id="{A7207A87-9C1F-4316-9635-CA6105694F47}"/>
              </a:ext>
            </a:extLst>
          </p:cNvPr>
          <p:cNvSpPr txBox="1"/>
          <p:nvPr userDrawn="1"/>
        </p:nvSpPr>
        <p:spPr>
          <a:xfrm>
            <a:off x="350731" y="1811791"/>
            <a:ext cx="5726103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799" dirty="0">
                <a:solidFill>
                  <a:schemeClr val="bg1"/>
                </a:solidFill>
                <a:ea typeface="Segoe UI Black" panose="020B0A02040204020203" pitchFamily="34" charset="0"/>
                <a:cs typeface="Segoe UI Black" panose="020B0A02040204020203" pitchFamily="34" charset="0"/>
              </a:rPr>
              <a:t>Subtítulo da Apresentação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1FA4565E-B77A-48F4-865B-C269A2575A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50"/>
          <a:stretch/>
        </p:blipFill>
        <p:spPr>
          <a:xfrm>
            <a:off x="10923423" y="217757"/>
            <a:ext cx="1179844" cy="859587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CAA7799-011A-4F13-9CDB-A147328CEA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0015" cy="6874408"/>
          </a:xfrm>
          <a:prstGeom prst="rect">
            <a:avLst/>
          </a:prstGeom>
        </p:spPr>
      </p:pic>
      <p:sp>
        <p:nvSpPr>
          <p:cNvPr id="15" name="CaixaDeTexto 14"/>
          <p:cNvSpPr txBox="1"/>
          <p:nvPr userDrawn="1"/>
        </p:nvSpPr>
        <p:spPr>
          <a:xfrm>
            <a:off x="3792119" y="2631266"/>
            <a:ext cx="4609531" cy="1292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82"/>
            <a:r>
              <a:rPr lang="pt-BR" sz="3898" b="1" spc="110" dirty="0">
                <a:solidFill>
                  <a:prstClr val="white"/>
                </a:solidFill>
                <a:latin typeface="Century Gothic" panose="020B0502020202020204" pitchFamily="34" charset="0"/>
              </a:rPr>
              <a:t>TREINAMENTO</a:t>
            </a:r>
          </a:p>
          <a:p>
            <a:pPr defTabSz="1218682"/>
            <a:r>
              <a:rPr lang="pt-BR" sz="3898" spc="110" dirty="0">
                <a:solidFill>
                  <a:prstClr val="white"/>
                </a:solidFill>
                <a:latin typeface="Century Gothic" panose="020B0502020202020204" pitchFamily="34" charset="0"/>
              </a:rPr>
              <a:t>INICIAL</a:t>
            </a:r>
          </a:p>
        </p:txBody>
      </p:sp>
      <p:cxnSp>
        <p:nvCxnSpPr>
          <p:cNvPr id="16" name="Conector reto 15"/>
          <p:cNvCxnSpPr/>
          <p:nvPr userDrawn="1"/>
        </p:nvCxnSpPr>
        <p:spPr>
          <a:xfrm>
            <a:off x="3647884" y="2631267"/>
            <a:ext cx="0" cy="151668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>
            <a:extLst>
              <a:ext uri="{FF2B5EF4-FFF2-40B4-BE49-F238E27FC236}">
                <a16:creationId xmlns:a16="http://schemas.microsoft.com/office/drawing/2014/main" id="{21E0D9A6-7B2D-4F4A-B7AE-B021A79F5D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167" b="67593" l="20833" r="48542">
                        <a14:foregroundMark x1="31823" y1="63241" x2="31823" y2="63241"/>
                        <a14:foregroundMark x1="35729" y1="62963" x2="35729" y2="62963"/>
                        <a14:foregroundMark x1="39583" y1="62778" x2="39583" y2="62778"/>
                        <a14:foregroundMark x1="43385" y1="63426" x2="43385" y2="63426"/>
                        <a14:foregroundMark x1="46823" y1="62963" x2="46823" y2="62963"/>
                        <a14:foregroundMark x1="38750" y1="62778" x2="38750" y2="62778"/>
                        <a14:foregroundMark x1="38854" y1="63796" x2="38854" y2="63796"/>
                        <a14:foregroundMark x1="41198" y1="47778" x2="41198" y2="47778"/>
                        <a14:foregroundMark x1="42344" y1="62963" x2="42344" y2="62963"/>
                        <a14:foregroundMark x1="27813" y1="47593" x2="27813" y2="47593"/>
                        <a14:foregroundMark x1="28698" y1="42870" x2="28698" y2="42870"/>
                        <a14:foregroundMark x1="28698" y1="42870" x2="28698" y2="42870"/>
                        <a14:foregroundMark x1="28698" y1="48241" x2="28698" y2="48241"/>
                        <a14:foregroundMark x1="28698" y1="51944" x2="28698" y2="51944"/>
                        <a14:foregroundMark x1="28490" y1="55370" x2="28490" y2="55370"/>
                        <a14:foregroundMark x1="26875" y1="56667" x2="26875" y2="56667"/>
                        <a14:foregroundMark x1="23073" y1="55648" x2="23073" y2="55648"/>
                        <a14:foregroundMark x1="22604" y1="52963" x2="22604" y2="52963"/>
                        <a14:foregroundMark x1="22604" y1="49630" x2="22604" y2="49630"/>
                        <a14:foregroundMark x1="22813" y1="47222" x2="22813" y2="47222"/>
                        <a14:foregroundMark x1="23542" y1="45556" x2="23542" y2="45556"/>
                        <a14:foregroundMark x1="24010" y1="44537" x2="24010" y2="44537"/>
                        <a14:foregroundMark x1="24688" y1="44352" x2="24688" y2="44352"/>
                        <a14:foregroundMark x1="26875" y1="44352" x2="26875" y2="44352"/>
                        <a14:foregroundMark x1="26979" y1="44352" x2="26979" y2="44352"/>
                        <a14:foregroundMark x1="40729" y1="46759" x2="40729" y2="46759"/>
                        <a14:foregroundMark x1="42083" y1="44167" x2="42083" y2="44167"/>
                        <a14:foregroundMark x1="43594" y1="43333" x2="43594" y2="43333"/>
                        <a14:foregroundMark x1="45573" y1="43333" x2="45573" y2="43333"/>
                        <a14:foregroundMark x1="40000" y1="50926" x2="40000" y2="50926"/>
                        <a14:foregroundMark x1="40365" y1="53333" x2="40365" y2="53333"/>
                        <a14:foregroundMark x1="31354" y1="63981" x2="31354" y2="63981"/>
                        <a14:foregroundMark x1="31146" y1="61574" x2="31146" y2="61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43" t="30000" r="51360" b="28039"/>
          <a:stretch/>
        </p:blipFill>
        <p:spPr>
          <a:xfrm>
            <a:off x="550734" y="2107361"/>
            <a:ext cx="3056488" cy="241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515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E23236"/>
          </a:solidFill>
          <a:ln>
            <a:noFill/>
          </a:ln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pt-BR" sz="1800">
              <a:solidFill>
                <a:schemeClr val="tx1"/>
              </a:solidFill>
            </a:endParaRPr>
          </a:p>
        </p:txBody>
      </p:sp>
      <p:sp>
        <p:nvSpPr>
          <p:cNvPr id="9" name="Espaço Reservado para Tex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3078705" y="693330"/>
            <a:ext cx="8634650" cy="2736216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5999" b="0" baseline="0">
                <a:solidFill>
                  <a:schemeClr val="bg1"/>
                </a:solidFill>
                <a:latin typeface="Century Gothic" pitchFamily="34" charset="0"/>
              </a:defRPr>
            </a:lvl1pPr>
            <a:lvl5pPr marL="2176569" indent="0">
              <a:buNone/>
              <a:defRPr/>
            </a:lvl5pPr>
          </a:lstStyle>
          <a:p>
            <a:pPr lvl="0"/>
            <a:r>
              <a:rPr lang="pt-BR" dirty="0"/>
              <a:t>Clique para inserir o próximo assunto: Ex.: Contestação de Valor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0" r="-1" b="49955"/>
          <a:stretch/>
        </p:blipFill>
        <p:spPr bwMode="auto">
          <a:xfrm>
            <a:off x="0" y="3334206"/>
            <a:ext cx="3516534" cy="3532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0" b="26454"/>
          <a:stretch/>
        </p:blipFill>
        <p:spPr bwMode="auto">
          <a:xfrm>
            <a:off x="-14515" y="4318355"/>
            <a:ext cx="2932511" cy="255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0042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1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4400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96" r:id="rId2"/>
    <p:sldLayoutId id="2147483809" r:id="rId3"/>
    <p:sldLayoutId id="2147483810" r:id="rId4"/>
    <p:sldLayoutId id="2147483812" r:id="rId5"/>
    <p:sldLayoutId id="2147483986" r:id="rId6"/>
    <p:sldLayoutId id="2147483988" r:id="rId7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Century Gothic" panose="020B0502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Century Gothic" panose="020B0502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Century Gothic" panose="020B0502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Century Gothic" panose="020B0502020202020204" pitchFamily="34" charset="0"/>
        </a:defRPr>
      </a:lvl5pPr>
      <a:lvl6pPr marL="609585" algn="l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Century Gothic" panose="020B0502020202020204" pitchFamily="34" charset="0"/>
        </a:defRPr>
      </a:lvl6pPr>
      <a:lvl7pPr marL="1219170" algn="l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Century Gothic" panose="020B0502020202020204" pitchFamily="34" charset="0"/>
        </a:defRPr>
      </a:lvl7pPr>
      <a:lvl8pPr marL="1828754" algn="l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Century Gothic" panose="020B0502020202020204" pitchFamily="34" charset="0"/>
        </a:defRPr>
      </a:lvl8pPr>
      <a:lvl9pPr marL="2438339" algn="l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Century Gothic" panose="020B0502020202020204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045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67" r:id="rId2"/>
    <p:sldLayoutId id="2147483876" r:id="rId3"/>
    <p:sldLayoutId id="2147483909" r:id="rId4"/>
    <p:sldLayoutId id="2147483910" r:id="rId5"/>
    <p:sldLayoutId id="2147483911" r:id="rId6"/>
    <p:sldLayoutId id="2147483920" r:id="rId7"/>
    <p:sldLayoutId id="2147483928" r:id="rId8"/>
    <p:sldLayoutId id="2147483989" r:id="rId9"/>
  </p:sldLayoutIdLst>
  <p:txStyles>
    <p:titleStyle>
      <a:lvl1pPr algn="ctr" defTabSz="1088284" rtl="0" eaLnBrk="1" latinLnBrk="0" hangingPunct="1">
        <a:spcBef>
          <a:spcPct val="0"/>
        </a:spcBef>
        <a:buNone/>
        <a:defRPr sz="51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06" indent="-408106" algn="l" defTabSz="1088284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231" indent="-340089" algn="l" defTabSz="1088284" rtl="0" eaLnBrk="1" latinLnBrk="0" hangingPunct="1">
        <a:spcBef>
          <a:spcPct val="20000"/>
        </a:spcBef>
        <a:buFont typeface="Arial" pitchFamily="34" charset="0"/>
        <a:buChar char="–"/>
        <a:defRPr sz="3299" kern="1200">
          <a:solidFill>
            <a:schemeClr val="tx1"/>
          </a:solidFill>
          <a:latin typeface="+mn-lt"/>
          <a:ea typeface="+mn-ea"/>
          <a:cs typeface="+mn-cs"/>
        </a:defRPr>
      </a:lvl2pPr>
      <a:lvl3pPr marL="1360355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899" kern="1200">
          <a:solidFill>
            <a:schemeClr val="tx1"/>
          </a:solidFill>
          <a:latin typeface="+mn-lt"/>
          <a:ea typeface="+mn-ea"/>
          <a:cs typeface="+mn-cs"/>
        </a:defRPr>
      </a:lvl3pPr>
      <a:lvl4pPr marL="1904497" indent="-272071" algn="l" defTabSz="1088284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639" indent="-272071" algn="l" defTabSz="1088284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781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923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066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207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42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284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426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569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710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852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994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136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774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</p:sldLayoutIdLst>
  <p:txStyles>
    <p:titleStyle>
      <a:lvl1pPr algn="ctr" defTabSz="914217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1" indent="-342831" algn="l" defTabSz="914217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801" indent="-285693" algn="l" defTabSz="914217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3853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</p:sldLayoutIdLst>
  <p:txStyles>
    <p:titleStyle>
      <a:lvl1pPr algn="ctr" defTabSz="914217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1" indent="-342831" algn="l" defTabSz="914217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801" indent="-285693" algn="l" defTabSz="914217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07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</p:sldLayoutIdLst>
  <p:txStyles>
    <p:titleStyle>
      <a:lvl1pPr algn="ctr" defTabSz="1088284" rtl="0" eaLnBrk="1" latinLnBrk="0" hangingPunct="1">
        <a:spcBef>
          <a:spcPct val="0"/>
        </a:spcBef>
        <a:buNone/>
        <a:defRPr sz="51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06" indent="-408106" algn="l" defTabSz="1088284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231" indent="-340089" algn="l" defTabSz="1088284" rtl="0" eaLnBrk="1" latinLnBrk="0" hangingPunct="1">
        <a:spcBef>
          <a:spcPct val="20000"/>
        </a:spcBef>
        <a:buFont typeface="Arial" pitchFamily="34" charset="0"/>
        <a:buChar char="–"/>
        <a:defRPr sz="3299" kern="1200">
          <a:solidFill>
            <a:schemeClr val="tx1"/>
          </a:solidFill>
          <a:latin typeface="+mn-lt"/>
          <a:ea typeface="+mn-ea"/>
          <a:cs typeface="+mn-cs"/>
        </a:defRPr>
      </a:lvl2pPr>
      <a:lvl3pPr marL="1360355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899" kern="1200">
          <a:solidFill>
            <a:schemeClr val="tx1"/>
          </a:solidFill>
          <a:latin typeface="+mn-lt"/>
          <a:ea typeface="+mn-ea"/>
          <a:cs typeface="+mn-cs"/>
        </a:defRPr>
      </a:lvl3pPr>
      <a:lvl4pPr marL="1904497" indent="-272071" algn="l" defTabSz="1088284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639" indent="-272071" algn="l" defTabSz="1088284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781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923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066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207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42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284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426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569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710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852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994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136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simuladores.fiqueligadonews.com.br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3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3.wdp"/><Relationship Id="rId5" Type="http://schemas.openxmlformats.org/officeDocument/2006/relationships/image" Target="../media/image43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0.xml"/><Relationship Id="rId5" Type="http://schemas.openxmlformats.org/officeDocument/2006/relationships/slide" Target="slide24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58.png"/><Relationship Id="rId4" Type="http://schemas.openxmlformats.org/officeDocument/2006/relationships/slide" Target="slide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66.png"/><Relationship Id="rId4" Type="http://schemas.openxmlformats.org/officeDocument/2006/relationships/slide" Target="slide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71.png"/><Relationship Id="rId4" Type="http://schemas.openxmlformats.org/officeDocument/2006/relationships/slide" Target="slide3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1.jpeg"/><Relationship Id="rId5" Type="http://schemas.openxmlformats.org/officeDocument/2006/relationships/image" Target="../media/image86.png"/><Relationship Id="rId4" Type="http://schemas.microsoft.com/office/2007/relationships/hdphoto" Target="../media/hdphoto4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2.jpeg"/><Relationship Id="rId5" Type="http://schemas.microsoft.com/office/2007/relationships/hdphoto" Target="../media/hdphoto4.wdp"/><Relationship Id="rId4" Type="http://schemas.openxmlformats.org/officeDocument/2006/relationships/image" Target="../media/image9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98.png"/><Relationship Id="rId4" Type="http://schemas.openxmlformats.org/officeDocument/2006/relationships/image" Target="../media/image97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6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99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6.wdp"/><Relationship Id="rId11" Type="http://schemas.openxmlformats.org/officeDocument/2006/relationships/image" Target="../media/image103.png"/><Relationship Id="rId5" Type="http://schemas.openxmlformats.org/officeDocument/2006/relationships/image" Target="../media/image100.png"/><Relationship Id="rId10" Type="http://schemas.openxmlformats.org/officeDocument/2006/relationships/image" Target="../media/image102.png"/><Relationship Id="rId4" Type="http://schemas.microsoft.com/office/2007/relationships/hdphoto" Target="../media/hdphoto5.wdp"/><Relationship Id="rId9" Type="http://schemas.openxmlformats.org/officeDocument/2006/relationships/image" Target="../media/image2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2249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47328" y="3861048"/>
            <a:ext cx="635732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Acesse o Simulador com o apoio do seu instrutor:</a:t>
            </a:r>
          </a:p>
          <a:p>
            <a:endParaRPr lang="pt-BR" sz="22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pt-BR" sz="22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Link: </a:t>
            </a:r>
            <a:r>
              <a:rPr lang="pt-BR" sz="2200" dirty="0">
                <a:solidFill>
                  <a:srgbClr val="001B5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  <a:hlinkClick r:id="rId2"/>
              </a:rPr>
              <a:t>http://simuladores.fiqueligadonews.com.br/</a:t>
            </a:r>
            <a:endParaRPr lang="pt-BR" sz="2200" dirty="0">
              <a:solidFill>
                <a:srgbClr val="001B5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pt-BR" sz="2200" dirty="0">
              <a:solidFill>
                <a:srgbClr val="001B5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02452" y="1556792"/>
            <a:ext cx="756084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Utilize o simulador para realizar algumas ações </a:t>
            </a:r>
            <a:r>
              <a:rPr lang="pt-BR" sz="3500" b="1" dirty="0">
                <a:solidFill>
                  <a:srgbClr val="CC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sistêmicas!</a:t>
            </a:r>
            <a:endParaRPr lang="pt-BR" sz="3500" dirty="0"/>
          </a:p>
        </p:txBody>
      </p:sp>
    </p:spTree>
    <p:extLst>
      <p:ext uri="{BB962C8B-B14F-4D97-AF65-F5344CB8AC3E}">
        <p14:creationId xmlns:p14="http://schemas.microsoft.com/office/powerpoint/2010/main" val="2535961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45" y="1728107"/>
            <a:ext cx="6495370" cy="2600409"/>
          </a:xfrm>
          <a:prstGeom prst="rect">
            <a:avLst/>
          </a:prstGeom>
        </p:spPr>
      </p:pic>
      <p:pic>
        <p:nvPicPr>
          <p:cNvPr id="92163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50000" r="77562" b="9052"/>
          <a:stretch>
            <a:fillRect/>
          </a:stretch>
        </p:blipFill>
        <p:spPr bwMode="auto">
          <a:xfrm>
            <a:off x="5966281" y="3194216"/>
            <a:ext cx="639233" cy="793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6048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1545" t="17160" r="28793" b="8937"/>
          <a:stretch/>
        </p:blipFill>
        <p:spPr>
          <a:xfrm>
            <a:off x="2294022" y="1458370"/>
            <a:ext cx="8422105" cy="5023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aixaDeTexto 2"/>
          <p:cNvSpPr txBox="1"/>
          <p:nvPr/>
        </p:nvSpPr>
        <p:spPr>
          <a:xfrm>
            <a:off x="3659733" y="429084"/>
            <a:ext cx="7875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Detalhamento de Fatura</a:t>
            </a:r>
            <a:endParaRPr lang="pt-BR" sz="3600" b="1" dirty="0">
              <a:solidFill>
                <a:srgbClr val="C00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26" descr="Resultado de imagem para fatura ic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07"/>
          <a:stretch/>
        </p:blipFill>
        <p:spPr bwMode="auto">
          <a:xfrm>
            <a:off x="3000702" y="456339"/>
            <a:ext cx="659031" cy="57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imixcomunicacao.com.br/imagens_index/mous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3569" y="2477139"/>
            <a:ext cx="765760" cy="896546"/>
          </a:xfrm>
          <a:prstGeom prst="rect">
            <a:avLst/>
          </a:prstGeom>
          <a:noFill/>
        </p:spPr>
      </p:pic>
      <p:pic>
        <p:nvPicPr>
          <p:cNvPr id="7" name="Picture 2" descr="http://www.imixcomunicacao.com.br/imagens_index/mous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853" y="5525801"/>
            <a:ext cx="765760" cy="896546"/>
          </a:xfrm>
          <a:prstGeom prst="rect">
            <a:avLst/>
          </a:prstGeom>
          <a:noFill/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09" b="99646" l="9956" r="89956">
                        <a14:foregroundMark x1="36444" y1="28584" x2="36444" y2="28584"/>
                        <a14:foregroundMark x1="41067" y1="29381" x2="59733" y2="20088"/>
                        <a14:foregroundMark x1="24800" y1="59469" x2="76800" y2="47876"/>
                        <a14:foregroundMark x1="22489" y1="30885" x2="75200" y2="19292"/>
                        <a14:foregroundMark x1="26400" y1="41681" x2="33333" y2="46372"/>
                        <a14:foregroundMark x1="24800" y1="47876" x2="83733" y2="33982"/>
                        <a14:foregroundMark x1="29511" y1="38584" x2="67467" y2="34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877" y="-11876"/>
            <a:ext cx="1496290" cy="150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66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/>
          <a:srcRect l="13998" t="29222" r="2532" b="11349"/>
          <a:stretch/>
        </p:blipFill>
        <p:spPr>
          <a:xfrm>
            <a:off x="1519257" y="1858305"/>
            <a:ext cx="9618159" cy="3850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aixaDeTexto 2"/>
          <p:cNvSpPr txBox="1"/>
          <p:nvPr/>
        </p:nvSpPr>
        <p:spPr>
          <a:xfrm>
            <a:off x="3597986" y="440866"/>
            <a:ext cx="7708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Detalhamento de Fatura</a:t>
            </a:r>
            <a:endParaRPr lang="pt-BR" sz="3600" b="1" dirty="0">
              <a:solidFill>
                <a:srgbClr val="C00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2" descr="http://www.imixcomunicacao.com.br/imagens_index/mous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12058" y="3584092"/>
            <a:ext cx="765760" cy="896546"/>
          </a:xfrm>
          <a:prstGeom prst="rect">
            <a:avLst/>
          </a:prstGeom>
          <a:noFill/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/>
          <a:srcRect l="22382" t="17818" r="26080" b="19682"/>
          <a:stretch/>
        </p:blipFill>
        <p:spPr>
          <a:xfrm>
            <a:off x="1785513" y="1521680"/>
            <a:ext cx="7038789" cy="4799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09" b="99646" l="9956" r="89956">
                        <a14:foregroundMark x1="36444" y1="28584" x2="36444" y2="28584"/>
                        <a14:foregroundMark x1="41067" y1="29381" x2="59733" y2="20088"/>
                        <a14:foregroundMark x1="24800" y1="59469" x2="76800" y2="47876"/>
                        <a14:foregroundMark x1="22489" y1="30885" x2="75200" y2="19292"/>
                        <a14:foregroundMark x1="26400" y1="41681" x2="33333" y2="46372"/>
                        <a14:foregroundMark x1="24800" y1="47876" x2="83733" y2="33982"/>
                        <a14:foregroundMark x1="29511" y1="38584" x2="67467" y2="34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877" y="-11876"/>
            <a:ext cx="1496290" cy="1502939"/>
          </a:xfrm>
          <a:prstGeom prst="rect">
            <a:avLst/>
          </a:prstGeom>
        </p:spPr>
      </p:pic>
      <p:pic>
        <p:nvPicPr>
          <p:cNvPr id="10" name="Picture 26" descr="Resultado de imagem para fatura icon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07"/>
          <a:stretch/>
        </p:blipFill>
        <p:spPr bwMode="auto">
          <a:xfrm>
            <a:off x="2938955" y="505668"/>
            <a:ext cx="659031" cy="57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40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7"/>
          <p:cNvSpPr>
            <a:spLocks noChangeArrowheads="1"/>
          </p:cNvSpPr>
          <p:nvPr/>
        </p:nvSpPr>
        <p:spPr bwMode="auto">
          <a:xfrm>
            <a:off x="381492" y="1649034"/>
            <a:ext cx="1189808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Na fatura, alguns </a:t>
            </a:r>
            <a:r>
              <a:rPr lang="pt-BR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valores de impostos são cobrados.</a:t>
            </a:r>
            <a:endParaRPr lang="pt-BR" sz="3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pt-BR" sz="32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		</a:t>
            </a:r>
          </a:p>
        </p:txBody>
      </p:sp>
      <p:sp>
        <p:nvSpPr>
          <p:cNvPr id="6" name="Rectangle 7"/>
          <p:cNvSpPr/>
          <p:nvPr/>
        </p:nvSpPr>
        <p:spPr>
          <a:xfrm>
            <a:off x="5829334" y="3452287"/>
            <a:ext cx="6335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6000" b="1" kern="0" dirty="0">
                <a:solidFill>
                  <a:srgbClr val="D71D24"/>
                </a:solidFill>
                <a:latin typeface="Arial"/>
                <a:cs typeface="Arial" charset="0"/>
              </a:rPr>
              <a:t>+</a:t>
            </a:r>
            <a:endParaRPr lang="pt-BR" sz="3200" b="1" dirty="0">
              <a:solidFill>
                <a:srgbClr val="D71D24"/>
              </a:solidFill>
              <a:latin typeface="+mn-lt"/>
              <a:cs typeface="Arial" charset="0"/>
            </a:endParaRPr>
          </a:p>
        </p:txBody>
      </p:sp>
      <p:sp>
        <p:nvSpPr>
          <p:cNvPr id="7" name="Rectangle 7"/>
          <p:cNvSpPr/>
          <p:nvPr/>
        </p:nvSpPr>
        <p:spPr>
          <a:xfrm>
            <a:off x="5829334" y="4935253"/>
            <a:ext cx="6335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6000" b="1" kern="0" dirty="0">
                <a:solidFill>
                  <a:srgbClr val="D71D24"/>
                </a:solidFill>
                <a:latin typeface="Arial"/>
                <a:cs typeface="Arial" charset="0"/>
              </a:rPr>
              <a:t>+</a:t>
            </a:r>
            <a:endParaRPr lang="pt-BR" sz="3200" b="1" dirty="0">
              <a:solidFill>
                <a:srgbClr val="D71D24"/>
              </a:solidFill>
              <a:latin typeface="+mn-lt"/>
              <a:cs typeface="Arial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597986" y="440866"/>
            <a:ext cx="7708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Detalhamento de Fatura</a:t>
            </a:r>
            <a:endParaRPr lang="pt-BR" sz="3600" b="1" dirty="0">
              <a:solidFill>
                <a:srgbClr val="C00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26" descr="Resultado de imagem para fatura ico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07"/>
          <a:stretch/>
        </p:blipFill>
        <p:spPr bwMode="auto">
          <a:xfrm>
            <a:off x="2938955" y="505668"/>
            <a:ext cx="659031" cy="57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7"/>
          <p:cNvSpPr>
            <a:spLocks noChangeArrowheads="1"/>
          </p:cNvSpPr>
          <p:nvPr/>
        </p:nvSpPr>
        <p:spPr bwMode="auto">
          <a:xfrm>
            <a:off x="1596321" y="2698235"/>
            <a:ext cx="11898086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pt-BR" sz="32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		Tarifa dos Serviços</a:t>
            </a:r>
          </a:p>
          <a:p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				</a:t>
            </a:r>
          </a:p>
          <a:p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	% ICMS cobrando do Estado</a:t>
            </a:r>
          </a:p>
          <a:p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	onde a linha está habilitada</a:t>
            </a:r>
          </a:p>
          <a:p>
            <a:endParaRPr lang="pt-BR" sz="32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		3,6% PIS/ COFINS</a:t>
            </a:r>
          </a:p>
        </p:txBody>
      </p:sp>
    </p:spTree>
    <p:extLst>
      <p:ext uri="{BB962C8B-B14F-4D97-AF65-F5344CB8AC3E}">
        <p14:creationId xmlns:p14="http://schemas.microsoft.com/office/powerpoint/2010/main" val="3838515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7"/>
          <p:cNvSpPr>
            <a:spLocks noChangeArrowheads="1"/>
          </p:cNvSpPr>
          <p:nvPr/>
        </p:nvSpPr>
        <p:spPr bwMode="auto">
          <a:xfrm>
            <a:off x="486707" y="1982780"/>
            <a:ext cx="11871159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Claro emite </a:t>
            </a:r>
            <a:r>
              <a:rPr lang="pt-BR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contas em Braile* </a:t>
            </a:r>
            <a:r>
              <a:rPr lang="pt-B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(com escrita em relevo), permitindo a leitura da conta pelo </a:t>
            </a:r>
            <a:r>
              <a:rPr lang="pt-BR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cliente com deficiência visual.</a:t>
            </a:r>
            <a:endParaRPr lang="pt-BR" sz="2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pt-BR" sz="28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 sistema está adaptado para </a:t>
            </a:r>
            <a:r>
              <a:rPr lang="pt-BR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gerar essas contas automaticamente </a:t>
            </a:r>
            <a:r>
              <a:rPr lang="pt-B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(desde que a conta esteja cadastrada no </a:t>
            </a:r>
            <a:r>
              <a:rPr lang="pt-BR" sz="2800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ciclo 74 com a offer de Fatura em braile ativa no Mobile</a:t>
            </a:r>
            <a:r>
              <a:rPr lang="pt-B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), sem necessidade de abertura de um ticket PS8.</a:t>
            </a:r>
            <a:endParaRPr lang="pt-BR" sz="2800" dirty="0">
              <a:solidFill>
                <a:prstClr val="black">
                  <a:lumMod val="65000"/>
                  <a:lumOff val="35000"/>
                </a:prstClr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597986" y="440866"/>
            <a:ext cx="7708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Detalhamento de Fatura</a:t>
            </a:r>
            <a:endParaRPr lang="pt-BR" sz="3600" b="1" dirty="0">
              <a:solidFill>
                <a:srgbClr val="C00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26" descr="Resultado de imagem para fatura ico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07"/>
          <a:stretch/>
        </p:blipFill>
        <p:spPr bwMode="auto">
          <a:xfrm>
            <a:off x="2938955" y="505668"/>
            <a:ext cx="659031" cy="57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096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7"/>
          <p:cNvSpPr>
            <a:spLocks noChangeArrowheads="1"/>
          </p:cNvSpPr>
          <p:nvPr/>
        </p:nvSpPr>
        <p:spPr bwMode="auto">
          <a:xfrm>
            <a:off x="1191988" y="1675428"/>
            <a:ext cx="10205357" cy="557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Na Claro, a </a:t>
            </a:r>
            <a:r>
              <a:rPr lang="pt-BR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impressão em Braile é parcial, </a:t>
            </a:r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 contem as seguintes informações:</a:t>
            </a:r>
          </a:p>
          <a:p>
            <a:endParaRPr lang="pt-BR" sz="32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200150" lvl="1" indent="-457200">
              <a:buFont typeface="Wingdings" panose="05000000000000000000" pitchFamily="2" charset="2"/>
              <a:buChar char="§"/>
            </a:pPr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Nome da Claro.</a:t>
            </a:r>
          </a:p>
          <a:p>
            <a:pPr marL="1200150" lvl="1" indent="-457200">
              <a:buFont typeface="Wingdings" panose="05000000000000000000" pitchFamily="2" charset="2"/>
              <a:buChar char="§"/>
            </a:pPr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N° da Conta.</a:t>
            </a:r>
          </a:p>
          <a:p>
            <a:pPr marL="1200150" lvl="1" indent="-457200">
              <a:buFont typeface="Wingdings" panose="05000000000000000000" pitchFamily="2" charset="2"/>
              <a:buChar char="§"/>
            </a:pPr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Nome do Cliente.</a:t>
            </a:r>
          </a:p>
          <a:p>
            <a:pPr marL="1200150" lvl="1" indent="-457200">
              <a:buFont typeface="Wingdings" panose="05000000000000000000" pitchFamily="2" charset="2"/>
              <a:buChar char="§"/>
            </a:pPr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Vencimento.</a:t>
            </a:r>
          </a:p>
          <a:p>
            <a:pPr marL="1200150" lvl="1" indent="-457200">
              <a:buFont typeface="Wingdings" panose="05000000000000000000" pitchFamily="2" charset="2"/>
              <a:buChar char="§"/>
            </a:pPr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Total a pagar.</a:t>
            </a:r>
          </a:p>
          <a:p>
            <a:pPr marL="1200150" lvl="1" indent="-457200">
              <a:buFont typeface="Wingdings" panose="05000000000000000000" pitchFamily="2" charset="2"/>
              <a:buChar char="§"/>
            </a:pPr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Juros e Multas.</a:t>
            </a:r>
          </a:p>
          <a:p>
            <a:pPr marL="1200150" lvl="1" indent="-457200">
              <a:buFont typeface="Wingdings" panose="05000000000000000000" pitchFamily="2" charset="2"/>
              <a:buChar char="§"/>
            </a:pPr>
            <a:endParaRPr lang="pt-BR" sz="32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pt-BR" sz="32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597986" y="440866"/>
            <a:ext cx="7708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Detalhamento de Fatura</a:t>
            </a:r>
            <a:endParaRPr lang="pt-BR" sz="3600" b="1" dirty="0">
              <a:solidFill>
                <a:srgbClr val="C00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26" descr="Resultado de imagem para fatura ico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07"/>
          <a:stretch/>
        </p:blipFill>
        <p:spPr bwMode="auto">
          <a:xfrm>
            <a:off x="2938955" y="505668"/>
            <a:ext cx="659031" cy="57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50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1914" y="3621022"/>
            <a:ext cx="8890844" cy="1143000"/>
          </a:xfrm>
        </p:spPr>
        <p:txBody>
          <a:bodyPr>
            <a:normAutofit fontScale="90000"/>
          </a:bodyPr>
          <a:lstStyle/>
          <a:p>
            <a:r>
              <a:rPr lang="pt-BR" dirty="0"/>
              <a:t>POP0407 – Situações de Fatura</a:t>
            </a:r>
            <a:br>
              <a:rPr lang="pt-BR" dirty="0"/>
            </a:br>
            <a:br>
              <a:rPr lang="pt-BR" dirty="0"/>
            </a:br>
            <a:r>
              <a:rPr lang="pt-BR" dirty="0"/>
              <a:t>Sub Procedimento: Fatura em Braile (Deficiente visual)</a:t>
            </a: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3745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340273" y="519696"/>
            <a:ext cx="6092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Exemplo de Fatura</a:t>
            </a:r>
          </a:p>
        </p:txBody>
      </p:sp>
      <p:grpSp>
        <p:nvGrpSpPr>
          <p:cNvPr id="17" name="Grupo 16"/>
          <p:cNvGrpSpPr/>
          <p:nvPr/>
        </p:nvGrpSpPr>
        <p:grpSpPr>
          <a:xfrm>
            <a:off x="1430622" y="3267927"/>
            <a:ext cx="3132959" cy="2610261"/>
            <a:chOff x="362041" y="2675971"/>
            <a:chExt cx="3132959" cy="2610261"/>
          </a:xfrm>
        </p:grpSpPr>
        <p:pic>
          <p:nvPicPr>
            <p:cNvPr id="2" name="Picture 26" descr="Resultado de imagem para fatura icon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707"/>
            <a:stretch/>
          </p:blipFill>
          <p:spPr bwMode="auto">
            <a:xfrm>
              <a:off x="781315" y="2903621"/>
              <a:ext cx="2294412" cy="2013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tângulo 7"/>
            <p:cNvSpPr>
              <a:spLocks noChangeArrowheads="1"/>
            </p:cNvSpPr>
            <p:nvPr/>
          </p:nvSpPr>
          <p:spPr bwMode="auto">
            <a:xfrm>
              <a:off x="606833" y="4916900"/>
              <a:ext cx="258277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lvl="1" indent="0"/>
              <a:r>
                <a:rPr lang="pt-BR" b="1" dirty="0">
                  <a:solidFill>
                    <a:srgbClr val="1F497D"/>
                  </a:solidFill>
                  <a:latin typeface="Century Gothic" panose="020B0502020202020204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Clique Aqui</a:t>
              </a:r>
            </a:p>
          </p:txBody>
        </p:sp>
        <p:sp>
          <p:nvSpPr>
            <p:cNvPr id="14" name="Retângulo 7"/>
            <p:cNvSpPr>
              <a:spLocks noChangeArrowheads="1"/>
            </p:cNvSpPr>
            <p:nvPr/>
          </p:nvSpPr>
          <p:spPr bwMode="auto">
            <a:xfrm>
              <a:off x="362041" y="2675971"/>
              <a:ext cx="313295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lvl="1" indent="0"/>
              <a:r>
                <a:rPr lang="pt-BR" sz="2000" b="1" dirty="0">
                  <a:solidFill>
                    <a:srgbClr val="1F497D"/>
                  </a:solidFill>
                  <a:latin typeface="Century Gothic" panose="020B0502020202020204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Fatura Controle</a:t>
              </a:r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4555593" y="3267927"/>
            <a:ext cx="3282985" cy="2610261"/>
            <a:chOff x="4644638" y="2675971"/>
            <a:chExt cx="3282985" cy="2610261"/>
          </a:xfrm>
        </p:grpSpPr>
        <p:pic>
          <p:nvPicPr>
            <p:cNvPr id="3" name="Picture 26" descr="Resultado de imagem para fatura icon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707"/>
            <a:stretch/>
          </p:blipFill>
          <p:spPr bwMode="auto">
            <a:xfrm>
              <a:off x="4866404" y="2903621"/>
              <a:ext cx="2294412" cy="2013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tângulo 7"/>
            <p:cNvSpPr>
              <a:spLocks noChangeArrowheads="1"/>
            </p:cNvSpPr>
            <p:nvPr/>
          </p:nvSpPr>
          <p:spPr bwMode="auto">
            <a:xfrm>
              <a:off x="4994742" y="4916900"/>
              <a:ext cx="258277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lvl="1" indent="0"/>
              <a:r>
                <a:rPr lang="pt-BR" b="1" dirty="0">
                  <a:solidFill>
                    <a:srgbClr val="00B050"/>
                  </a:solidFill>
                  <a:latin typeface="Century Gothic" panose="020B0502020202020204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Clique Aqui</a:t>
              </a:r>
            </a:p>
          </p:txBody>
        </p:sp>
        <p:sp>
          <p:nvSpPr>
            <p:cNvPr id="15" name="Retângulo 7"/>
            <p:cNvSpPr>
              <a:spLocks noChangeArrowheads="1"/>
            </p:cNvSpPr>
            <p:nvPr/>
          </p:nvSpPr>
          <p:spPr bwMode="auto">
            <a:xfrm>
              <a:off x="4644638" y="2675971"/>
              <a:ext cx="328298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lvl="1" indent="0"/>
              <a:r>
                <a:rPr lang="pt-BR" b="1" dirty="0">
                  <a:solidFill>
                    <a:srgbClr val="00B050"/>
                  </a:solidFill>
                  <a:latin typeface="Century Gothic" panose="020B0502020202020204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Fatura Pós Pago</a:t>
              </a:r>
            </a:p>
          </p:txBody>
        </p:sp>
      </p:grpSp>
      <p:grpSp>
        <p:nvGrpSpPr>
          <p:cNvPr id="19" name="Grupo 18"/>
          <p:cNvGrpSpPr/>
          <p:nvPr/>
        </p:nvGrpSpPr>
        <p:grpSpPr>
          <a:xfrm>
            <a:off x="7471745" y="3310911"/>
            <a:ext cx="3467665" cy="2567277"/>
            <a:chOff x="8532220" y="2718955"/>
            <a:chExt cx="3467665" cy="2567277"/>
          </a:xfrm>
        </p:grpSpPr>
        <p:pic>
          <p:nvPicPr>
            <p:cNvPr id="4" name="Picture 26" descr="Resultado de imagem para fatura icon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707"/>
            <a:stretch/>
          </p:blipFill>
          <p:spPr bwMode="auto">
            <a:xfrm>
              <a:off x="9079831" y="2903622"/>
              <a:ext cx="2294412" cy="2013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tângulo 7"/>
            <p:cNvSpPr>
              <a:spLocks noChangeArrowheads="1"/>
            </p:cNvSpPr>
            <p:nvPr/>
          </p:nvSpPr>
          <p:spPr bwMode="auto">
            <a:xfrm>
              <a:off x="8919411" y="4916900"/>
              <a:ext cx="258277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lvl="1" indent="0"/>
              <a:r>
                <a:rPr lang="pt-BR" b="1" dirty="0">
                  <a:solidFill>
                    <a:srgbClr val="C00000"/>
                  </a:solidFill>
                  <a:latin typeface="Century Gothic" panose="020B0502020202020204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Clique Aqui</a:t>
              </a:r>
            </a:p>
          </p:txBody>
        </p:sp>
        <p:sp>
          <p:nvSpPr>
            <p:cNvPr id="16" name="Retângulo 15"/>
            <p:cNvSpPr>
              <a:spLocks noChangeArrowheads="1"/>
            </p:cNvSpPr>
            <p:nvPr/>
          </p:nvSpPr>
          <p:spPr bwMode="auto">
            <a:xfrm>
              <a:off x="8532220" y="2718955"/>
              <a:ext cx="346766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lvl="1" indent="0"/>
              <a:r>
                <a:rPr lang="pt-BR" b="1" dirty="0">
                  <a:solidFill>
                    <a:srgbClr val="C00000"/>
                  </a:solidFill>
                  <a:latin typeface="Century Gothic" panose="020B0502020202020204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Fatura Banda Larga</a:t>
              </a:r>
            </a:p>
          </p:txBody>
        </p:sp>
      </p:grpSp>
      <p:pic>
        <p:nvPicPr>
          <p:cNvPr id="21" name="Imagem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837" y="-74725"/>
            <a:ext cx="2121927" cy="2121927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>
            <a:off x="1430622" y="1816369"/>
            <a:ext cx="10480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Instrutor clique sobre as faturas que são do espoco de atendimento dos treinados:</a:t>
            </a:r>
          </a:p>
        </p:txBody>
      </p:sp>
    </p:spTree>
    <p:extLst>
      <p:ext uri="{BB962C8B-B14F-4D97-AF65-F5344CB8AC3E}">
        <p14:creationId xmlns:p14="http://schemas.microsoft.com/office/powerpoint/2010/main" val="1223419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/>
          <p:cNvGrpSpPr/>
          <p:nvPr/>
        </p:nvGrpSpPr>
        <p:grpSpPr>
          <a:xfrm>
            <a:off x="-180536" y="1968953"/>
            <a:ext cx="12595417" cy="3501743"/>
            <a:chOff x="-240632" y="3075755"/>
            <a:chExt cx="12595417" cy="3501743"/>
          </a:xfrm>
        </p:grpSpPr>
        <p:pic>
          <p:nvPicPr>
            <p:cNvPr id="23" name="Imagem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40632" y="3075755"/>
              <a:ext cx="12595417" cy="3501743"/>
            </a:xfrm>
            <a:prstGeom prst="rect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</p:pic>
        <p:sp>
          <p:nvSpPr>
            <p:cNvPr id="24" name="Retângulo 23"/>
            <p:cNvSpPr/>
            <p:nvPr/>
          </p:nvSpPr>
          <p:spPr>
            <a:xfrm>
              <a:off x="3256547" y="3705726"/>
              <a:ext cx="959582" cy="2106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25" name="Retângulo 24"/>
            <p:cNvSpPr/>
            <p:nvPr/>
          </p:nvSpPr>
          <p:spPr>
            <a:xfrm>
              <a:off x="3008787" y="3471147"/>
              <a:ext cx="1338623" cy="2345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26" name="Retângulo 25"/>
            <p:cNvSpPr/>
            <p:nvPr/>
          </p:nvSpPr>
          <p:spPr>
            <a:xfrm>
              <a:off x="1968886" y="4184073"/>
              <a:ext cx="1338623" cy="2345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</p:grpSp>
      <p:sp>
        <p:nvSpPr>
          <p:cNvPr id="5" name="Retângulo 4"/>
          <p:cNvSpPr/>
          <p:nvPr/>
        </p:nvSpPr>
        <p:spPr>
          <a:xfrm>
            <a:off x="2080118" y="2243291"/>
            <a:ext cx="3768913" cy="1210236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4407506" y="4715411"/>
            <a:ext cx="1370966" cy="587106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5641161" y="2003743"/>
            <a:ext cx="2725445" cy="1645131"/>
            <a:chOff x="5699313" y="2257825"/>
            <a:chExt cx="2725445" cy="2591715"/>
          </a:xfrm>
        </p:grpSpPr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9313" y="2257825"/>
              <a:ext cx="2700338" cy="190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tângulo 15"/>
            <p:cNvSpPr>
              <a:spLocks noChangeArrowheads="1"/>
            </p:cNvSpPr>
            <p:nvPr/>
          </p:nvSpPr>
          <p:spPr bwMode="auto">
            <a:xfrm>
              <a:off x="5952528" y="2376721"/>
              <a:ext cx="2472230" cy="2472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 sz="2000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Nome e endereço do cliente</a:t>
              </a:r>
            </a:p>
            <a:p>
              <a:pPr algn="ctr"/>
              <a:endParaRPr lang="pt-BR" altLang="pt-BR" dirty="0">
                <a:solidFill>
                  <a:srgbClr val="FFFFFF"/>
                </a:solidFill>
                <a:latin typeface="Century Gothic" panose="020B0502020202020204" pitchFamily="34" charset="0"/>
                <a:cs typeface="Segoe UI" panose="020B0502040204020203" pitchFamily="34" charset="0"/>
              </a:endParaRPr>
            </a:p>
            <a:p>
              <a:pPr algn="ctr"/>
              <a:r>
                <a:rPr lang="pt-BR" altLang="pt-BR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</a:t>
              </a:r>
            </a:p>
          </p:txBody>
        </p:sp>
      </p:grpSp>
      <p:sp>
        <p:nvSpPr>
          <p:cNvPr id="9" name="Retângulo 8"/>
          <p:cNvSpPr/>
          <p:nvPr/>
        </p:nvSpPr>
        <p:spPr>
          <a:xfrm>
            <a:off x="409404" y="4570035"/>
            <a:ext cx="2958201" cy="732482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10" name="Grupo 9"/>
          <p:cNvGrpSpPr/>
          <p:nvPr/>
        </p:nvGrpSpPr>
        <p:grpSpPr>
          <a:xfrm flipH="1">
            <a:off x="1272156" y="5359597"/>
            <a:ext cx="2362099" cy="1536435"/>
            <a:chOff x="-518936" y="2254226"/>
            <a:chExt cx="2700338" cy="2169967"/>
          </a:xfrm>
        </p:grpSpPr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518936" y="2254226"/>
              <a:ext cx="2700338" cy="190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tângulo 11"/>
            <p:cNvSpPr>
              <a:spLocks noChangeArrowheads="1"/>
            </p:cNvSpPr>
            <p:nvPr/>
          </p:nvSpPr>
          <p:spPr bwMode="auto">
            <a:xfrm>
              <a:off x="-518936" y="2641985"/>
              <a:ext cx="2472231" cy="1782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 sz="2000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Período de Uso da cobrança.</a:t>
              </a:r>
            </a:p>
            <a:p>
              <a:pPr algn="ctr"/>
              <a:endParaRPr lang="pt-BR" altLang="pt-BR" dirty="0">
                <a:solidFill>
                  <a:srgbClr val="FFFFFF"/>
                </a:solidFill>
                <a:latin typeface="Century Gothic" panose="020B0502020202020204" pitchFamily="34" charset="0"/>
                <a:cs typeface="Segoe UI" panose="020B0502040204020203" pitchFamily="34" charset="0"/>
              </a:endParaRPr>
            </a:p>
            <a:p>
              <a:pPr algn="ctr"/>
              <a:r>
                <a:rPr lang="pt-BR" altLang="pt-BR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</a:t>
              </a:r>
            </a:p>
          </p:txBody>
        </p:sp>
      </p:grpSp>
      <p:sp>
        <p:nvSpPr>
          <p:cNvPr id="17" name="Retângulo 16"/>
          <p:cNvSpPr/>
          <p:nvPr/>
        </p:nvSpPr>
        <p:spPr>
          <a:xfrm>
            <a:off x="7487801" y="4282498"/>
            <a:ext cx="3778914" cy="845171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34" name="CaixaDeTexto 33"/>
          <p:cNvSpPr txBox="1"/>
          <p:nvPr/>
        </p:nvSpPr>
        <p:spPr>
          <a:xfrm>
            <a:off x="2325129" y="707069"/>
            <a:ext cx="906009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Detalhamento de Fatura</a:t>
            </a:r>
            <a:r>
              <a:rPr lang="pt-BR" sz="36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- Controle</a:t>
            </a:r>
            <a:endParaRPr lang="pt-BR" sz="3200" b="1" dirty="0">
              <a:solidFill>
                <a:srgbClr val="C00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pt-BR" sz="3600" b="1" dirty="0">
              <a:solidFill>
                <a:srgbClr val="C00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6" name="Picture 26" descr="Resultado de imagem para fatura icon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07"/>
          <a:stretch/>
        </p:blipFill>
        <p:spPr bwMode="auto">
          <a:xfrm>
            <a:off x="1148036" y="442386"/>
            <a:ext cx="1239853" cy="108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upo 26"/>
          <p:cNvGrpSpPr/>
          <p:nvPr/>
        </p:nvGrpSpPr>
        <p:grpSpPr>
          <a:xfrm flipH="1">
            <a:off x="5347246" y="5376151"/>
            <a:ext cx="2362099" cy="1519881"/>
            <a:chOff x="5699313" y="2257825"/>
            <a:chExt cx="2700338" cy="2146586"/>
          </a:xfrm>
        </p:grpSpPr>
        <p:pic>
          <p:nvPicPr>
            <p:cNvPr id="28" name="Imagem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699313" y="2257825"/>
              <a:ext cx="2700338" cy="190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Retângulo 28"/>
            <p:cNvSpPr>
              <a:spLocks noChangeArrowheads="1"/>
            </p:cNvSpPr>
            <p:nvPr/>
          </p:nvSpPr>
          <p:spPr bwMode="auto">
            <a:xfrm>
              <a:off x="5844562" y="2622204"/>
              <a:ext cx="2209972" cy="1782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 sz="2000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Vencimento da Fatura.</a:t>
              </a:r>
            </a:p>
            <a:p>
              <a:pPr algn="ctr"/>
              <a:endParaRPr lang="pt-BR" altLang="pt-BR" dirty="0">
                <a:solidFill>
                  <a:srgbClr val="FFFFFF"/>
                </a:solidFill>
                <a:latin typeface="Century Gothic" panose="020B0502020202020204" pitchFamily="34" charset="0"/>
                <a:cs typeface="Segoe UI" panose="020B0502040204020203" pitchFamily="34" charset="0"/>
              </a:endParaRPr>
            </a:p>
            <a:p>
              <a:pPr algn="ctr"/>
              <a:r>
                <a:rPr lang="pt-BR" altLang="pt-BR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</a:t>
              </a:r>
            </a:p>
          </p:txBody>
        </p:sp>
      </p:grpSp>
      <p:grpSp>
        <p:nvGrpSpPr>
          <p:cNvPr id="30" name="Grupo 29"/>
          <p:cNvGrpSpPr/>
          <p:nvPr/>
        </p:nvGrpSpPr>
        <p:grpSpPr>
          <a:xfrm flipH="1">
            <a:off x="9808415" y="5214397"/>
            <a:ext cx="2362099" cy="1545345"/>
            <a:chOff x="5699313" y="2257825"/>
            <a:chExt cx="2700338" cy="2182550"/>
          </a:xfrm>
        </p:grpSpPr>
        <p:pic>
          <p:nvPicPr>
            <p:cNvPr id="31" name="Imagem 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699313" y="2257825"/>
              <a:ext cx="2700338" cy="190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Retângulo 15"/>
            <p:cNvSpPr>
              <a:spLocks noChangeArrowheads="1"/>
            </p:cNvSpPr>
            <p:nvPr/>
          </p:nvSpPr>
          <p:spPr bwMode="auto">
            <a:xfrm>
              <a:off x="5699314" y="2658168"/>
              <a:ext cx="2472231" cy="1782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 sz="2000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Valor total a pagar.</a:t>
              </a:r>
            </a:p>
            <a:p>
              <a:pPr algn="ctr"/>
              <a:endParaRPr lang="pt-BR" altLang="pt-BR" dirty="0">
                <a:solidFill>
                  <a:srgbClr val="FFFFFF"/>
                </a:solidFill>
                <a:latin typeface="Century Gothic" panose="020B0502020202020204" pitchFamily="34" charset="0"/>
                <a:cs typeface="Segoe UI" panose="020B0502040204020203" pitchFamily="34" charset="0"/>
              </a:endParaRPr>
            </a:p>
            <a:p>
              <a:pPr algn="ctr"/>
              <a:r>
                <a:rPr lang="pt-BR" altLang="pt-BR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478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>
          <a:xfrm>
            <a:off x="262592" y="1737440"/>
            <a:ext cx="6595408" cy="1331604"/>
          </a:xfrm>
          <a:prstGeom prst="rect">
            <a:avLst/>
          </a:prstGeom>
        </p:spPr>
        <p:txBody>
          <a:bodyPr/>
          <a:lstStyle/>
          <a:p>
            <a:r>
              <a:rPr lang="pt-BR" sz="3200" dirty="0">
                <a:solidFill>
                  <a:srgbClr val="FFFFFF"/>
                </a:solidFill>
              </a:rPr>
              <a:t>Capacitação Generalista PF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1"/>
          </p:nvPr>
        </p:nvSpPr>
        <p:spPr>
          <a:xfrm>
            <a:off x="262592" y="3951055"/>
            <a:ext cx="5026679" cy="1331604"/>
          </a:xfrm>
          <a:prstGeom prst="rect">
            <a:avLst/>
          </a:prstGeom>
        </p:spPr>
        <p:txBody>
          <a:bodyPr/>
          <a:lstStyle/>
          <a:p>
            <a:r>
              <a:rPr lang="pt-BR" sz="3200" dirty="0">
                <a:solidFill>
                  <a:srgbClr val="FFC000"/>
                </a:solidFill>
              </a:rPr>
              <a:t>FATURAS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 anchor="b"/>
          <a:lstStyle/>
          <a:p>
            <a:r>
              <a:rPr lang="pt-BR" b="1" dirty="0"/>
              <a:t>MÓVEL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3"/>
          </p:nvPr>
        </p:nvSpPr>
        <p:spPr>
          <a:xfrm>
            <a:off x="262593" y="6164670"/>
            <a:ext cx="2611236" cy="359957"/>
          </a:xfrm>
          <a:prstGeom prst="rect">
            <a:avLst/>
          </a:prstGeom>
        </p:spPr>
        <p:txBody>
          <a:bodyPr/>
          <a:lstStyle/>
          <a:p>
            <a:r>
              <a:rPr lang="pt-BR" sz="1067" dirty="0">
                <a:solidFill>
                  <a:srgbClr val="FFFFFF"/>
                </a:solidFill>
              </a:rPr>
              <a:t>DAC - CAP.GEN. PF_v.2.0 SET.20</a:t>
            </a:r>
          </a:p>
        </p:txBody>
      </p:sp>
    </p:spTree>
    <p:extLst>
      <p:ext uri="{BB962C8B-B14F-4D97-AF65-F5344CB8AC3E}">
        <p14:creationId xmlns:p14="http://schemas.microsoft.com/office/powerpoint/2010/main" val="5656625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o 21"/>
          <p:cNvGrpSpPr>
            <a:grpSpLocks noChangeAspect="1"/>
          </p:cNvGrpSpPr>
          <p:nvPr/>
        </p:nvGrpSpPr>
        <p:grpSpPr>
          <a:xfrm>
            <a:off x="17548" y="2629387"/>
            <a:ext cx="12198670" cy="3559142"/>
            <a:chOff x="-186952" y="2855495"/>
            <a:chExt cx="12975992" cy="3785937"/>
          </a:xfrm>
        </p:grpSpPr>
        <p:pic>
          <p:nvPicPr>
            <p:cNvPr id="23" name="Imagem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86952" y="2855495"/>
              <a:ext cx="12975992" cy="3785937"/>
            </a:xfrm>
            <a:prstGeom prst="rect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</p:pic>
        <p:sp>
          <p:nvSpPr>
            <p:cNvPr id="24" name="Retângulo 23"/>
            <p:cNvSpPr/>
            <p:nvPr/>
          </p:nvSpPr>
          <p:spPr>
            <a:xfrm>
              <a:off x="5261252" y="3529945"/>
              <a:ext cx="959582" cy="2106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</p:grpSp>
      <p:sp>
        <p:nvSpPr>
          <p:cNvPr id="27" name="Retângulo 26"/>
          <p:cNvSpPr/>
          <p:nvPr/>
        </p:nvSpPr>
        <p:spPr>
          <a:xfrm>
            <a:off x="244393" y="4241494"/>
            <a:ext cx="5046063" cy="650762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28" name="Grupo 27"/>
          <p:cNvGrpSpPr/>
          <p:nvPr/>
        </p:nvGrpSpPr>
        <p:grpSpPr>
          <a:xfrm>
            <a:off x="5139379" y="3036265"/>
            <a:ext cx="2641138" cy="1477328"/>
            <a:chOff x="11025289" y="-4695346"/>
            <a:chExt cx="2700338" cy="3995046"/>
          </a:xfrm>
        </p:grpSpPr>
        <p:pic>
          <p:nvPicPr>
            <p:cNvPr id="29" name="Imagem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25289" y="-4695346"/>
              <a:ext cx="2700338" cy="2539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tângulo 15"/>
            <p:cNvSpPr>
              <a:spLocks noChangeArrowheads="1"/>
            </p:cNvSpPr>
            <p:nvPr/>
          </p:nvSpPr>
          <p:spPr bwMode="auto">
            <a:xfrm>
              <a:off x="11253398" y="-4695346"/>
              <a:ext cx="2472229" cy="3995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Assinatura contratada pelo cliente</a:t>
              </a:r>
            </a:p>
            <a:p>
              <a:pPr algn="ctr"/>
              <a:endParaRPr lang="pt-BR" altLang="pt-BR" dirty="0">
                <a:solidFill>
                  <a:srgbClr val="FFFFFF"/>
                </a:solidFill>
                <a:latin typeface="Century Gothic" panose="020B0502020202020204" pitchFamily="34" charset="0"/>
                <a:cs typeface="Segoe UI" panose="020B0502040204020203" pitchFamily="34" charset="0"/>
              </a:endParaRPr>
            </a:p>
            <a:p>
              <a:pPr algn="ctr"/>
              <a:r>
                <a:rPr lang="pt-BR" altLang="pt-BR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</a:t>
              </a:r>
            </a:p>
          </p:txBody>
        </p:sp>
      </p:grpSp>
      <p:sp>
        <p:nvSpPr>
          <p:cNvPr id="35" name="Retângulo 34"/>
          <p:cNvSpPr/>
          <p:nvPr/>
        </p:nvSpPr>
        <p:spPr>
          <a:xfrm>
            <a:off x="146419" y="5450211"/>
            <a:ext cx="1306824" cy="362760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36" name="Grupo 35"/>
          <p:cNvGrpSpPr/>
          <p:nvPr/>
        </p:nvGrpSpPr>
        <p:grpSpPr>
          <a:xfrm>
            <a:off x="1371598" y="5367635"/>
            <a:ext cx="2218119" cy="1293696"/>
            <a:chOff x="5699313" y="2257825"/>
            <a:chExt cx="2744005" cy="3196226"/>
          </a:xfrm>
        </p:grpSpPr>
        <p:pic>
          <p:nvPicPr>
            <p:cNvPr id="37" name="Imagem 3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9313" y="2257825"/>
              <a:ext cx="2700338" cy="1906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Retângulo 15"/>
            <p:cNvSpPr>
              <a:spLocks noChangeArrowheads="1"/>
            </p:cNvSpPr>
            <p:nvPr/>
          </p:nvSpPr>
          <p:spPr bwMode="auto">
            <a:xfrm>
              <a:off x="5971089" y="2488499"/>
              <a:ext cx="2472229" cy="2965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Total Pago na fatura</a:t>
              </a:r>
            </a:p>
            <a:p>
              <a:pPr algn="ctr"/>
              <a:endParaRPr lang="pt-BR" altLang="pt-BR" dirty="0">
                <a:solidFill>
                  <a:srgbClr val="FFFFFF"/>
                </a:solidFill>
                <a:latin typeface="Century Gothic" panose="020B0502020202020204" pitchFamily="34" charset="0"/>
                <a:cs typeface="Segoe UI" panose="020B0502040204020203" pitchFamily="34" charset="0"/>
              </a:endParaRPr>
            </a:p>
            <a:p>
              <a:pPr algn="ctr"/>
              <a:r>
                <a:rPr lang="pt-BR" altLang="pt-BR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</a:t>
              </a:r>
            </a:p>
          </p:txBody>
        </p:sp>
      </p:grpSp>
      <p:sp>
        <p:nvSpPr>
          <p:cNvPr id="25" name="Retângulo 24"/>
          <p:cNvSpPr/>
          <p:nvPr/>
        </p:nvSpPr>
        <p:spPr>
          <a:xfrm>
            <a:off x="244393" y="3197307"/>
            <a:ext cx="5046064" cy="1048121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26" name="Grupo 25"/>
          <p:cNvGrpSpPr/>
          <p:nvPr/>
        </p:nvGrpSpPr>
        <p:grpSpPr>
          <a:xfrm>
            <a:off x="5362487" y="4241494"/>
            <a:ext cx="3361341" cy="1877719"/>
            <a:chOff x="5699313" y="2257825"/>
            <a:chExt cx="2744005" cy="3604790"/>
          </a:xfrm>
        </p:grpSpPr>
        <p:pic>
          <p:nvPicPr>
            <p:cNvPr id="39" name="Imagem 3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9313" y="2257825"/>
              <a:ext cx="2700338" cy="190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15"/>
            <p:cNvSpPr>
              <a:spLocks noChangeArrowheads="1"/>
            </p:cNvSpPr>
            <p:nvPr/>
          </p:nvSpPr>
          <p:spPr bwMode="auto">
            <a:xfrm>
              <a:off x="5971089" y="2322575"/>
              <a:ext cx="2472229" cy="354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 sz="1600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Opção de serviços disponibilizados para o cliente.</a:t>
              </a:r>
            </a:p>
            <a:p>
              <a:pPr algn="ctr"/>
              <a:endParaRPr lang="pt-BR" altLang="pt-BR" dirty="0">
                <a:solidFill>
                  <a:srgbClr val="FFFFFF"/>
                </a:solidFill>
                <a:latin typeface="Century Gothic" panose="020B0502020202020204" pitchFamily="34" charset="0"/>
                <a:cs typeface="Segoe UI" panose="020B0502040204020203" pitchFamily="34" charset="0"/>
              </a:endParaRPr>
            </a:p>
            <a:p>
              <a:pPr algn="ctr"/>
              <a:r>
                <a:rPr lang="pt-BR" altLang="pt-BR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</a:t>
              </a:r>
            </a:p>
          </p:txBody>
        </p:sp>
      </p:grpSp>
      <p:sp>
        <p:nvSpPr>
          <p:cNvPr id="20" name="CaixaDeTexto 19"/>
          <p:cNvSpPr txBox="1"/>
          <p:nvPr/>
        </p:nvSpPr>
        <p:spPr>
          <a:xfrm>
            <a:off x="2325129" y="707069"/>
            <a:ext cx="906009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Detalhamento de Fatura</a:t>
            </a:r>
            <a:r>
              <a:rPr lang="pt-BR" sz="36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- Controle</a:t>
            </a:r>
            <a:endParaRPr lang="pt-BR" sz="3200" b="1" dirty="0">
              <a:solidFill>
                <a:srgbClr val="C00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pt-BR" sz="3600" b="1" dirty="0">
              <a:solidFill>
                <a:srgbClr val="C00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1" name="Picture 26" descr="Resultado de imagem para fatura icon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07"/>
          <a:stretch/>
        </p:blipFill>
        <p:spPr bwMode="auto">
          <a:xfrm>
            <a:off x="1148036" y="442386"/>
            <a:ext cx="1239853" cy="108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70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/>
          <p:cNvGrpSpPr/>
          <p:nvPr/>
        </p:nvGrpSpPr>
        <p:grpSpPr>
          <a:xfrm>
            <a:off x="334932" y="1795004"/>
            <a:ext cx="10594848" cy="4525284"/>
            <a:chOff x="0" y="1623848"/>
            <a:chExt cx="12192000" cy="5234152"/>
          </a:xfrm>
        </p:grpSpPr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623848"/>
              <a:ext cx="12192000" cy="5234152"/>
            </a:xfrm>
            <a:prstGeom prst="rect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</p:pic>
        <p:sp>
          <p:nvSpPr>
            <p:cNvPr id="15" name="Retângulo 14"/>
            <p:cNvSpPr/>
            <p:nvPr/>
          </p:nvSpPr>
          <p:spPr>
            <a:xfrm>
              <a:off x="1235043" y="5183004"/>
              <a:ext cx="1042936" cy="2231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16" name="Retângulo 15"/>
            <p:cNvSpPr/>
            <p:nvPr/>
          </p:nvSpPr>
          <p:spPr>
            <a:xfrm>
              <a:off x="4972854" y="5166961"/>
              <a:ext cx="1042936" cy="2231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8892741" y="4835129"/>
            <a:ext cx="2801954" cy="1749842"/>
            <a:chOff x="5699313" y="2257825"/>
            <a:chExt cx="2744005" cy="2240199"/>
          </a:xfrm>
        </p:grpSpPr>
        <p:pic>
          <p:nvPicPr>
            <p:cNvPr id="19" name="Imagem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9313" y="2257825"/>
              <a:ext cx="2700338" cy="190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tângulo 19"/>
            <p:cNvSpPr>
              <a:spLocks noChangeArrowheads="1"/>
            </p:cNvSpPr>
            <p:nvPr/>
          </p:nvSpPr>
          <p:spPr bwMode="auto">
            <a:xfrm>
              <a:off x="5971089" y="2488499"/>
              <a:ext cx="2472229" cy="2009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 sz="2000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Código de barra para pagamento de fatura.</a:t>
              </a:r>
            </a:p>
            <a:p>
              <a:pPr algn="ctr"/>
              <a:endParaRPr lang="pt-BR" altLang="pt-BR" dirty="0">
                <a:solidFill>
                  <a:srgbClr val="FFFFFF"/>
                </a:solidFill>
                <a:latin typeface="Century Gothic" panose="020B0502020202020204" pitchFamily="34" charset="0"/>
                <a:cs typeface="Segoe UI" panose="020B0502040204020203" pitchFamily="34" charset="0"/>
              </a:endParaRPr>
            </a:p>
            <a:p>
              <a:pPr algn="ctr"/>
              <a:r>
                <a:rPr lang="pt-BR" altLang="pt-BR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</a:t>
              </a:r>
            </a:p>
          </p:txBody>
        </p:sp>
      </p:grpSp>
      <p:sp>
        <p:nvSpPr>
          <p:cNvPr id="12" name="CaixaDeTexto 11"/>
          <p:cNvSpPr txBox="1"/>
          <p:nvPr/>
        </p:nvSpPr>
        <p:spPr>
          <a:xfrm>
            <a:off x="2325129" y="707069"/>
            <a:ext cx="906009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Detalhamento de Fatura</a:t>
            </a:r>
            <a:r>
              <a:rPr lang="pt-BR" sz="36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- Controle</a:t>
            </a:r>
            <a:endParaRPr lang="pt-BR" sz="3200" b="1" dirty="0">
              <a:solidFill>
                <a:srgbClr val="C00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pt-BR" sz="3600" b="1" dirty="0">
              <a:solidFill>
                <a:srgbClr val="C00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7" name="Picture 26" descr="Resultado de imagem para fatura icon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07"/>
          <a:stretch/>
        </p:blipFill>
        <p:spPr bwMode="auto">
          <a:xfrm>
            <a:off x="1148036" y="442386"/>
            <a:ext cx="1239853" cy="108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975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57" y="2545543"/>
            <a:ext cx="11598442" cy="2002767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grpSp>
        <p:nvGrpSpPr>
          <p:cNvPr id="9" name="Grupo 8"/>
          <p:cNvGrpSpPr/>
          <p:nvPr/>
        </p:nvGrpSpPr>
        <p:grpSpPr>
          <a:xfrm>
            <a:off x="7267073" y="4660605"/>
            <a:ext cx="3901768" cy="2318996"/>
            <a:chOff x="5699313" y="2257825"/>
            <a:chExt cx="2700338" cy="2938016"/>
          </a:xfrm>
        </p:grpSpPr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9313" y="2257825"/>
              <a:ext cx="2700338" cy="190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tângulo 10"/>
            <p:cNvSpPr>
              <a:spLocks noChangeArrowheads="1"/>
            </p:cNvSpPr>
            <p:nvPr/>
          </p:nvSpPr>
          <p:spPr bwMode="auto">
            <a:xfrm>
              <a:off x="5927422" y="2356055"/>
              <a:ext cx="2472229" cy="2839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 sz="2000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Descrição detalhada de cada valor cobrado (assinatura reduzida e serviços).</a:t>
              </a:r>
            </a:p>
            <a:p>
              <a:pPr algn="ctr"/>
              <a:endParaRPr lang="pt-BR" altLang="pt-BR" dirty="0">
                <a:solidFill>
                  <a:srgbClr val="FFFFFF"/>
                </a:solidFill>
                <a:latin typeface="Century Gothic" panose="020B0502020202020204" pitchFamily="34" charset="0"/>
                <a:cs typeface="Segoe UI" panose="020B0502040204020203" pitchFamily="34" charset="0"/>
              </a:endParaRPr>
            </a:p>
            <a:p>
              <a:pPr algn="ctr"/>
              <a:r>
                <a:rPr lang="pt-BR" altLang="pt-BR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</a:t>
              </a:r>
            </a:p>
          </p:txBody>
        </p:sp>
      </p:grpSp>
      <p:sp>
        <p:nvSpPr>
          <p:cNvPr id="13" name="CaixaDeTexto 12"/>
          <p:cNvSpPr txBox="1"/>
          <p:nvPr/>
        </p:nvSpPr>
        <p:spPr>
          <a:xfrm>
            <a:off x="2325129" y="707069"/>
            <a:ext cx="906009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Detalhamento de Fatura</a:t>
            </a:r>
            <a:r>
              <a:rPr lang="pt-BR" sz="36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- Controle</a:t>
            </a:r>
            <a:endParaRPr lang="pt-BR" sz="3200" b="1" dirty="0">
              <a:solidFill>
                <a:srgbClr val="C00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pt-BR" sz="3600" b="1" dirty="0">
              <a:solidFill>
                <a:srgbClr val="C00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Picture 26" descr="Resultado de imagem para fatura icon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07"/>
          <a:stretch/>
        </p:blipFill>
        <p:spPr bwMode="auto">
          <a:xfrm>
            <a:off x="1148036" y="442386"/>
            <a:ext cx="1239853" cy="108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479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/>
          <p:cNvGrpSpPr/>
          <p:nvPr/>
        </p:nvGrpSpPr>
        <p:grpSpPr>
          <a:xfrm>
            <a:off x="143739" y="1872700"/>
            <a:ext cx="11241485" cy="4697263"/>
            <a:chOff x="320843" y="2727243"/>
            <a:chExt cx="12192000" cy="4732335"/>
          </a:xfrm>
        </p:grpSpPr>
        <p:pic>
          <p:nvPicPr>
            <p:cNvPr id="15" name="Imagem 14"/>
            <p:cNvPicPr>
              <a:picLocks noChangeAspect="1"/>
            </p:cNvPicPr>
            <p:nvPr/>
          </p:nvPicPr>
          <p:blipFill rotWithShape="1">
            <a:blip r:embed="rId2"/>
            <a:srcRect b="44776"/>
            <a:stretch/>
          </p:blipFill>
          <p:spPr>
            <a:xfrm>
              <a:off x="320843" y="2727243"/>
              <a:ext cx="12192000" cy="4732335"/>
            </a:xfrm>
            <a:prstGeom prst="rect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</p:pic>
        <p:sp>
          <p:nvSpPr>
            <p:cNvPr id="16" name="Retângulo 15"/>
            <p:cNvSpPr/>
            <p:nvPr/>
          </p:nvSpPr>
          <p:spPr>
            <a:xfrm>
              <a:off x="6929991" y="2779280"/>
              <a:ext cx="1042936" cy="223185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7956884" y="4299287"/>
            <a:ext cx="3757390" cy="2034406"/>
            <a:chOff x="5699313" y="2257825"/>
            <a:chExt cx="2700338" cy="2392173"/>
          </a:xfrm>
        </p:grpSpPr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9313" y="2257825"/>
              <a:ext cx="2700338" cy="190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tângulo 13"/>
            <p:cNvSpPr>
              <a:spLocks noChangeArrowheads="1"/>
            </p:cNvSpPr>
            <p:nvPr/>
          </p:nvSpPr>
          <p:spPr bwMode="auto">
            <a:xfrm>
              <a:off x="5927422" y="2442399"/>
              <a:ext cx="2472229" cy="2207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 sz="2000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Descrição detalhada de ligações e serviços (internet, SMS) realizados pela linha.</a:t>
              </a:r>
            </a:p>
            <a:p>
              <a:pPr algn="ctr"/>
              <a:endParaRPr lang="pt-BR" altLang="pt-BR" dirty="0">
                <a:solidFill>
                  <a:srgbClr val="FFFFFF"/>
                </a:solidFill>
                <a:latin typeface="Century Gothic" panose="020B0502020202020204" pitchFamily="34" charset="0"/>
                <a:cs typeface="Segoe UI" panose="020B0502040204020203" pitchFamily="34" charset="0"/>
              </a:endParaRPr>
            </a:p>
            <a:p>
              <a:pPr algn="ctr"/>
              <a:r>
                <a:rPr lang="pt-BR" altLang="pt-BR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</a:t>
              </a: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10246421" y="530140"/>
            <a:ext cx="2582779" cy="1038334"/>
            <a:chOff x="10518939" y="793087"/>
            <a:chExt cx="2582779" cy="1038334"/>
          </a:xfrm>
        </p:grpSpPr>
        <p:pic>
          <p:nvPicPr>
            <p:cNvPr id="19" name="Picture 26" descr="Resultado de imagem para fatura icon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707"/>
            <a:stretch/>
          </p:blipFill>
          <p:spPr bwMode="auto">
            <a:xfrm>
              <a:off x="11283247" y="969059"/>
              <a:ext cx="749475" cy="657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tângulo 7"/>
            <p:cNvSpPr>
              <a:spLocks noChangeArrowheads="1"/>
            </p:cNvSpPr>
            <p:nvPr/>
          </p:nvSpPr>
          <p:spPr bwMode="auto">
            <a:xfrm>
              <a:off x="10629415" y="793087"/>
              <a:ext cx="205713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lvl="1" indent="0"/>
              <a:r>
                <a:rPr lang="pt-BR" sz="1000" b="1" dirty="0">
                  <a:solidFill>
                    <a:srgbClr val="1F497D"/>
                  </a:solidFill>
                  <a:latin typeface="Century Gothic" panose="020B0502020202020204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VOLTAR</a:t>
              </a:r>
            </a:p>
          </p:txBody>
        </p:sp>
        <p:sp>
          <p:nvSpPr>
            <p:cNvPr id="21" name="Retângulo 7"/>
            <p:cNvSpPr>
              <a:spLocks noChangeArrowheads="1"/>
            </p:cNvSpPr>
            <p:nvPr/>
          </p:nvSpPr>
          <p:spPr bwMode="auto">
            <a:xfrm>
              <a:off x="10518939" y="1569811"/>
              <a:ext cx="258277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lvl="1" indent="0"/>
              <a:r>
                <a:rPr lang="pt-BR" sz="1050" b="1" dirty="0">
                  <a:solidFill>
                    <a:srgbClr val="1F497D"/>
                  </a:solidFill>
                  <a:latin typeface="Century Gothic" panose="020B0502020202020204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Clique Aqui</a:t>
              </a:r>
            </a:p>
          </p:txBody>
        </p:sp>
      </p:grpSp>
      <p:sp>
        <p:nvSpPr>
          <p:cNvPr id="17" name="CaixaDeTexto 16"/>
          <p:cNvSpPr txBox="1"/>
          <p:nvPr/>
        </p:nvSpPr>
        <p:spPr>
          <a:xfrm>
            <a:off x="2325129" y="707069"/>
            <a:ext cx="906009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Detalhamento de Fatura</a:t>
            </a:r>
            <a:r>
              <a:rPr lang="pt-BR" sz="36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- Controle</a:t>
            </a:r>
            <a:endParaRPr lang="pt-BR" sz="3200" b="1" dirty="0">
              <a:solidFill>
                <a:srgbClr val="C00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pt-BR" sz="3600" b="1" dirty="0">
              <a:solidFill>
                <a:srgbClr val="C00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3" name="Picture 26" descr="Resultado de imagem para fatura icon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07"/>
          <a:stretch/>
        </p:blipFill>
        <p:spPr bwMode="auto">
          <a:xfrm>
            <a:off x="1148036" y="442386"/>
            <a:ext cx="1239853" cy="108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2078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153452" y="2150388"/>
            <a:ext cx="11874992" cy="3581119"/>
            <a:chOff x="195088" y="3114085"/>
            <a:chExt cx="11874992" cy="3581119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2"/>
            <a:srcRect l="4573"/>
            <a:stretch/>
          </p:blipFill>
          <p:spPr>
            <a:xfrm>
              <a:off x="195088" y="3114085"/>
              <a:ext cx="11874992" cy="3581119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35" name="Retângulo 34"/>
            <p:cNvSpPr/>
            <p:nvPr/>
          </p:nvSpPr>
          <p:spPr>
            <a:xfrm>
              <a:off x="5198957" y="3694344"/>
              <a:ext cx="2012856" cy="287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36" name="Retângulo 35"/>
            <p:cNvSpPr/>
            <p:nvPr/>
          </p:nvSpPr>
          <p:spPr>
            <a:xfrm>
              <a:off x="2894554" y="4163793"/>
              <a:ext cx="1338623" cy="2345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37" name="Retângulo 36"/>
            <p:cNvSpPr/>
            <p:nvPr/>
          </p:nvSpPr>
          <p:spPr>
            <a:xfrm>
              <a:off x="2184144" y="4422756"/>
              <a:ext cx="1232180" cy="2352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</p:grpSp>
      <p:sp>
        <p:nvSpPr>
          <p:cNvPr id="5" name="Retângulo 4"/>
          <p:cNvSpPr/>
          <p:nvPr/>
        </p:nvSpPr>
        <p:spPr>
          <a:xfrm>
            <a:off x="1901464" y="2570085"/>
            <a:ext cx="3528798" cy="1210236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4330087" y="4911924"/>
            <a:ext cx="1735101" cy="732482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5269872" y="2307103"/>
            <a:ext cx="2737227" cy="1647794"/>
            <a:chOff x="5699313" y="2257825"/>
            <a:chExt cx="2737227" cy="2595910"/>
          </a:xfrm>
        </p:grpSpPr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9313" y="2257825"/>
              <a:ext cx="2700338" cy="190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tângulo 15"/>
            <p:cNvSpPr>
              <a:spLocks noChangeArrowheads="1"/>
            </p:cNvSpPr>
            <p:nvPr/>
          </p:nvSpPr>
          <p:spPr bwMode="auto">
            <a:xfrm>
              <a:off x="5964310" y="2380916"/>
              <a:ext cx="2472230" cy="2472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 sz="2000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Nome e endereço do cliente</a:t>
              </a:r>
            </a:p>
            <a:p>
              <a:pPr algn="ctr"/>
              <a:endParaRPr lang="pt-BR" altLang="pt-BR" dirty="0">
                <a:solidFill>
                  <a:srgbClr val="FFFFFF"/>
                </a:solidFill>
                <a:latin typeface="Century Gothic" panose="020B0502020202020204" pitchFamily="34" charset="0"/>
                <a:cs typeface="Segoe UI" panose="020B0502040204020203" pitchFamily="34" charset="0"/>
              </a:endParaRPr>
            </a:p>
            <a:p>
              <a:pPr algn="ctr"/>
              <a:r>
                <a:rPr lang="pt-BR" altLang="pt-BR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</a:t>
              </a:r>
            </a:p>
          </p:txBody>
        </p:sp>
      </p:grpSp>
      <p:sp>
        <p:nvSpPr>
          <p:cNvPr id="9" name="Retângulo 8"/>
          <p:cNvSpPr/>
          <p:nvPr/>
        </p:nvSpPr>
        <p:spPr>
          <a:xfrm>
            <a:off x="200481" y="4897190"/>
            <a:ext cx="3224851" cy="732482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10" name="Grupo 9"/>
          <p:cNvGrpSpPr/>
          <p:nvPr/>
        </p:nvGrpSpPr>
        <p:grpSpPr>
          <a:xfrm flipH="1">
            <a:off x="67477" y="3434675"/>
            <a:ext cx="2362099" cy="1521504"/>
            <a:chOff x="-518936" y="2275314"/>
            <a:chExt cx="2700338" cy="2148879"/>
          </a:xfrm>
        </p:grpSpPr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518936" y="2275314"/>
              <a:ext cx="2700338" cy="190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tângulo 11"/>
            <p:cNvSpPr>
              <a:spLocks noChangeArrowheads="1"/>
            </p:cNvSpPr>
            <p:nvPr/>
          </p:nvSpPr>
          <p:spPr bwMode="auto">
            <a:xfrm>
              <a:off x="-518936" y="2641985"/>
              <a:ext cx="2472231" cy="1782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 sz="2000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Período de Uso da cobrança.</a:t>
              </a:r>
            </a:p>
            <a:p>
              <a:pPr algn="ctr"/>
              <a:endParaRPr lang="pt-BR" altLang="pt-BR" dirty="0">
                <a:solidFill>
                  <a:srgbClr val="FFFFFF"/>
                </a:solidFill>
                <a:latin typeface="Century Gothic" panose="020B0502020202020204" pitchFamily="34" charset="0"/>
                <a:cs typeface="Segoe UI" panose="020B0502040204020203" pitchFamily="34" charset="0"/>
              </a:endParaRPr>
            </a:p>
            <a:p>
              <a:pPr algn="ctr"/>
              <a:r>
                <a:rPr lang="pt-BR" altLang="pt-BR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</a:t>
              </a:r>
            </a:p>
          </p:txBody>
        </p:sp>
      </p:grpSp>
      <p:sp>
        <p:nvSpPr>
          <p:cNvPr id="17" name="Retângulo 16"/>
          <p:cNvSpPr/>
          <p:nvPr/>
        </p:nvSpPr>
        <p:spPr>
          <a:xfrm>
            <a:off x="7656284" y="4140465"/>
            <a:ext cx="4263000" cy="1329894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27" name="Grupo 26"/>
          <p:cNvGrpSpPr/>
          <p:nvPr/>
        </p:nvGrpSpPr>
        <p:grpSpPr>
          <a:xfrm flipH="1">
            <a:off x="5071495" y="5809641"/>
            <a:ext cx="2935604" cy="1034197"/>
            <a:chOff x="5699313" y="2257825"/>
            <a:chExt cx="2700338" cy="2051137"/>
          </a:xfrm>
        </p:grpSpPr>
        <p:pic>
          <p:nvPicPr>
            <p:cNvPr id="28" name="Imagem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699313" y="2257825"/>
              <a:ext cx="2700338" cy="190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Retângulo 28"/>
            <p:cNvSpPr>
              <a:spLocks noChangeArrowheads="1"/>
            </p:cNvSpPr>
            <p:nvPr/>
          </p:nvSpPr>
          <p:spPr bwMode="auto">
            <a:xfrm>
              <a:off x="5699315" y="2526754"/>
              <a:ext cx="2355221" cy="1782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 sz="2000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Vencimento da Fatura.</a:t>
              </a:r>
            </a:p>
            <a:p>
              <a:pPr algn="ctr"/>
              <a:endParaRPr lang="pt-BR" altLang="pt-BR" dirty="0">
                <a:solidFill>
                  <a:srgbClr val="FFFFFF"/>
                </a:solidFill>
                <a:latin typeface="Century Gothic" panose="020B0502020202020204" pitchFamily="34" charset="0"/>
                <a:cs typeface="Segoe UI" panose="020B0502040204020203" pitchFamily="34" charset="0"/>
              </a:endParaRPr>
            </a:p>
            <a:p>
              <a:pPr algn="ctr"/>
              <a:r>
                <a:rPr lang="pt-BR" altLang="pt-BR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</a:t>
              </a:r>
            </a:p>
          </p:txBody>
        </p:sp>
      </p:grpSp>
      <p:grpSp>
        <p:nvGrpSpPr>
          <p:cNvPr id="30" name="Grupo 29"/>
          <p:cNvGrpSpPr/>
          <p:nvPr/>
        </p:nvGrpSpPr>
        <p:grpSpPr>
          <a:xfrm flipH="1">
            <a:off x="9666345" y="5799241"/>
            <a:ext cx="2362099" cy="1068460"/>
            <a:chOff x="5699313" y="2257825"/>
            <a:chExt cx="2700338" cy="2030146"/>
          </a:xfrm>
        </p:grpSpPr>
        <p:pic>
          <p:nvPicPr>
            <p:cNvPr id="31" name="Imagem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699313" y="2257825"/>
              <a:ext cx="2700338" cy="190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Retângulo 15"/>
            <p:cNvSpPr>
              <a:spLocks noChangeArrowheads="1"/>
            </p:cNvSpPr>
            <p:nvPr/>
          </p:nvSpPr>
          <p:spPr bwMode="auto">
            <a:xfrm>
              <a:off x="5699314" y="2505763"/>
              <a:ext cx="2472231" cy="1782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 sz="2000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Valor total a pagar.</a:t>
              </a:r>
            </a:p>
            <a:p>
              <a:pPr algn="ctr"/>
              <a:endParaRPr lang="pt-BR" altLang="pt-BR" dirty="0">
                <a:solidFill>
                  <a:srgbClr val="FFFFFF"/>
                </a:solidFill>
                <a:latin typeface="Century Gothic" panose="020B0502020202020204" pitchFamily="34" charset="0"/>
                <a:cs typeface="Segoe UI" panose="020B0502040204020203" pitchFamily="34" charset="0"/>
              </a:endParaRPr>
            </a:p>
            <a:p>
              <a:pPr algn="ctr"/>
              <a:r>
                <a:rPr lang="pt-BR" altLang="pt-BR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</a:t>
              </a:r>
            </a:p>
          </p:txBody>
        </p:sp>
      </p:grpSp>
      <p:sp>
        <p:nvSpPr>
          <p:cNvPr id="25" name="CaixaDeTexto 24"/>
          <p:cNvSpPr txBox="1"/>
          <p:nvPr/>
        </p:nvSpPr>
        <p:spPr>
          <a:xfrm>
            <a:off x="2325129" y="707069"/>
            <a:ext cx="906009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Detalhamento de Fatura</a:t>
            </a:r>
            <a:r>
              <a:rPr lang="pt-BR" sz="36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– Pós Pago</a:t>
            </a:r>
            <a:endParaRPr lang="pt-BR" sz="3200" b="1" dirty="0">
              <a:solidFill>
                <a:srgbClr val="C00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pt-BR" sz="3600" b="1" dirty="0">
              <a:solidFill>
                <a:srgbClr val="C00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3" name="Picture 26" descr="Resultado de imagem para fatura icon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07"/>
          <a:stretch/>
        </p:blipFill>
        <p:spPr bwMode="auto">
          <a:xfrm>
            <a:off x="1036957" y="484665"/>
            <a:ext cx="1288172" cy="113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38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236140" y="2017852"/>
            <a:ext cx="11698986" cy="4497397"/>
            <a:chOff x="231648" y="2384987"/>
            <a:chExt cx="11698986" cy="4497397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1648" y="2384987"/>
              <a:ext cx="11698986" cy="4497397"/>
            </a:xfrm>
            <a:prstGeom prst="rect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</p:pic>
        <p:sp>
          <p:nvSpPr>
            <p:cNvPr id="5" name="Retângulo 4"/>
            <p:cNvSpPr/>
            <p:nvPr/>
          </p:nvSpPr>
          <p:spPr>
            <a:xfrm>
              <a:off x="5256528" y="2691492"/>
              <a:ext cx="1232180" cy="2352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</p:grpSp>
      <p:sp>
        <p:nvSpPr>
          <p:cNvPr id="7" name="Retângulo 6"/>
          <p:cNvSpPr/>
          <p:nvPr/>
        </p:nvSpPr>
        <p:spPr>
          <a:xfrm>
            <a:off x="659137" y="2947004"/>
            <a:ext cx="3705104" cy="568989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4614480" y="1840787"/>
            <a:ext cx="2808149" cy="1468137"/>
            <a:chOff x="5699313" y="2257825"/>
            <a:chExt cx="2747423" cy="2464814"/>
          </a:xfrm>
        </p:grpSpPr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9313" y="2257825"/>
              <a:ext cx="2700338" cy="190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tângulo 15"/>
            <p:cNvSpPr>
              <a:spLocks noChangeArrowheads="1"/>
            </p:cNvSpPr>
            <p:nvPr/>
          </p:nvSpPr>
          <p:spPr bwMode="auto">
            <a:xfrm>
              <a:off x="5974507" y="2419420"/>
              <a:ext cx="2472229" cy="2303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Assinatura contratada pelo cliente</a:t>
              </a:r>
            </a:p>
          </p:txBody>
        </p:sp>
      </p:grpSp>
      <p:sp>
        <p:nvSpPr>
          <p:cNvPr id="11" name="Retângulo 10"/>
          <p:cNvSpPr/>
          <p:nvPr/>
        </p:nvSpPr>
        <p:spPr>
          <a:xfrm>
            <a:off x="659137" y="2557785"/>
            <a:ext cx="3705104" cy="389219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4614480" y="3430135"/>
            <a:ext cx="3509200" cy="2089530"/>
            <a:chOff x="5699313" y="2257825"/>
            <a:chExt cx="2744005" cy="3770716"/>
          </a:xfrm>
        </p:grpSpPr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9313" y="2257825"/>
              <a:ext cx="2700338" cy="190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tângulo 15"/>
            <p:cNvSpPr>
              <a:spLocks noChangeArrowheads="1"/>
            </p:cNvSpPr>
            <p:nvPr/>
          </p:nvSpPr>
          <p:spPr bwMode="auto">
            <a:xfrm>
              <a:off x="5971089" y="2488499"/>
              <a:ext cx="2472229" cy="3540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 sz="1600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Opção de serviços disponibilizados para o cliente.</a:t>
              </a:r>
            </a:p>
            <a:p>
              <a:pPr algn="ctr"/>
              <a:endParaRPr lang="pt-BR" altLang="pt-BR" dirty="0">
                <a:solidFill>
                  <a:srgbClr val="FFFFFF"/>
                </a:solidFill>
                <a:latin typeface="Century Gothic" panose="020B0502020202020204" pitchFamily="34" charset="0"/>
                <a:cs typeface="Segoe UI" panose="020B0502040204020203" pitchFamily="34" charset="0"/>
              </a:endParaRPr>
            </a:p>
            <a:p>
              <a:pPr algn="ctr"/>
              <a:r>
                <a:rPr lang="pt-BR" altLang="pt-BR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</a:t>
              </a:r>
            </a:p>
          </p:txBody>
        </p:sp>
      </p:grpSp>
      <p:sp>
        <p:nvSpPr>
          <p:cNvPr id="15" name="Retângulo 14"/>
          <p:cNvSpPr/>
          <p:nvPr/>
        </p:nvSpPr>
        <p:spPr>
          <a:xfrm>
            <a:off x="408898" y="4907955"/>
            <a:ext cx="3088281" cy="677189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16" name="Grupo 15"/>
          <p:cNvGrpSpPr/>
          <p:nvPr/>
        </p:nvGrpSpPr>
        <p:grpSpPr>
          <a:xfrm>
            <a:off x="4049567" y="4933254"/>
            <a:ext cx="3003557" cy="715504"/>
            <a:chOff x="5699313" y="2257825"/>
            <a:chExt cx="2700338" cy="1906588"/>
          </a:xfrm>
        </p:grpSpPr>
        <p:pic>
          <p:nvPicPr>
            <p:cNvPr id="17" name="Imagem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9313" y="2257825"/>
              <a:ext cx="2700338" cy="190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tângulo 15"/>
            <p:cNvSpPr>
              <a:spLocks noChangeArrowheads="1"/>
            </p:cNvSpPr>
            <p:nvPr/>
          </p:nvSpPr>
          <p:spPr bwMode="auto">
            <a:xfrm>
              <a:off x="5927422" y="2322356"/>
              <a:ext cx="2472229" cy="1722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Descrição do Dependente</a:t>
              </a:r>
            </a:p>
          </p:txBody>
        </p:sp>
      </p:grpSp>
      <p:sp>
        <p:nvSpPr>
          <p:cNvPr id="20" name="CaixaDeTexto 19"/>
          <p:cNvSpPr txBox="1"/>
          <p:nvPr/>
        </p:nvSpPr>
        <p:spPr>
          <a:xfrm>
            <a:off x="2325129" y="707069"/>
            <a:ext cx="906009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Detalhamento de Fatura</a:t>
            </a:r>
            <a:r>
              <a:rPr lang="pt-BR" sz="36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– Pós Pago</a:t>
            </a:r>
            <a:endParaRPr lang="pt-BR" sz="3200" b="1" dirty="0">
              <a:solidFill>
                <a:srgbClr val="C00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pt-BR" sz="3600" b="1" dirty="0">
              <a:solidFill>
                <a:srgbClr val="C00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1" name="Picture 26" descr="Resultado de imagem para fatura icon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07"/>
          <a:stretch/>
        </p:blipFill>
        <p:spPr bwMode="auto">
          <a:xfrm>
            <a:off x="1036957" y="484665"/>
            <a:ext cx="1288172" cy="113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8202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14" y="2559678"/>
            <a:ext cx="12105613" cy="2515452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grpSp>
        <p:nvGrpSpPr>
          <p:cNvPr id="9" name="Grupo 8"/>
          <p:cNvGrpSpPr/>
          <p:nvPr/>
        </p:nvGrpSpPr>
        <p:grpSpPr>
          <a:xfrm>
            <a:off x="6850505" y="4844719"/>
            <a:ext cx="4534719" cy="2350179"/>
            <a:chOff x="5699313" y="2257825"/>
            <a:chExt cx="2700338" cy="2938016"/>
          </a:xfrm>
        </p:grpSpPr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9313" y="2257825"/>
              <a:ext cx="2700338" cy="190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tângulo 10"/>
            <p:cNvSpPr>
              <a:spLocks noChangeArrowheads="1"/>
            </p:cNvSpPr>
            <p:nvPr/>
          </p:nvSpPr>
          <p:spPr bwMode="auto">
            <a:xfrm>
              <a:off x="5927422" y="2356055"/>
              <a:ext cx="2472229" cy="2839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 sz="2000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Descrição detalhada de cada valor cobrado (assinatura reduzida e serviços).</a:t>
              </a:r>
            </a:p>
            <a:p>
              <a:pPr algn="ctr"/>
              <a:endParaRPr lang="pt-BR" altLang="pt-BR" dirty="0">
                <a:solidFill>
                  <a:srgbClr val="FFFFFF"/>
                </a:solidFill>
                <a:latin typeface="Century Gothic" panose="020B0502020202020204" pitchFamily="34" charset="0"/>
                <a:cs typeface="Segoe UI" panose="020B0502040204020203" pitchFamily="34" charset="0"/>
              </a:endParaRPr>
            </a:p>
            <a:p>
              <a:pPr algn="ctr"/>
              <a:r>
                <a:rPr lang="pt-BR" altLang="pt-BR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</a:t>
              </a:r>
            </a:p>
          </p:txBody>
        </p:sp>
      </p:grpSp>
      <p:sp>
        <p:nvSpPr>
          <p:cNvPr id="8" name="CaixaDeTexto 7"/>
          <p:cNvSpPr txBox="1"/>
          <p:nvPr/>
        </p:nvSpPr>
        <p:spPr>
          <a:xfrm>
            <a:off x="2325129" y="707069"/>
            <a:ext cx="906009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Detalhamento de Fatura</a:t>
            </a:r>
            <a:r>
              <a:rPr lang="pt-BR" sz="36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– Pós Pago</a:t>
            </a:r>
            <a:endParaRPr lang="pt-BR" sz="3200" b="1" dirty="0">
              <a:solidFill>
                <a:srgbClr val="C00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pt-BR" sz="3600" b="1" dirty="0">
              <a:solidFill>
                <a:srgbClr val="C00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Picture 26" descr="Resultado de imagem para fatura icon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07"/>
          <a:stretch/>
        </p:blipFill>
        <p:spPr bwMode="auto">
          <a:xfrm>
            <a:off x="1036957" y="484665"/>
            <a:ext cx="1288172" cy="113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6545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957" y="1755584"/>
            <a:ext cx="8281778" cy="4750147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grpSp>
        <p:nvGrpSpPr>
          <p:cNvPr id="14" name="Grupo 13"/>
          <p:cNvGrpSpPr/>
          <p:nvPr/>
        </p:nvGrpSpPr>
        <p:grpSpPr>
          <a:xfrm>
            <a:off x="9164930" y="3066019"/>
            <a:ext cx="2801954" cy="3439712"/>
            <a:chOff x="5699313" y="2257825"/>
            <a:chExt cx="2744005" cy="3028250"/>
          </a:xfrm>
        </p:grpSpPr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9313" y="2257825"/>
              <a:ext cx="2700338" cy="190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tângulo 15"/>
            <p:cNvSpPr>
              <a:spLocks noChangeArrowheads="1"/>
            </p:cNvSpPr>
            <p:nvPr/>
          </p:nvSpPr>
          <p:spPr bwMode="auto">
            <a:xfrm>
              <a:off x="5971089" y="2488499"/>
              <a:ext cx="2472229" cy="2797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 sz="2000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Descrição detalhada de ligações claro para Claro e outras operadoras.</a:t>
              </a:r>
            </a:p>
            <a:p>
              <a:pPr algn="ctr"/>
              <a:endParaRPr lang="pt-BR" altLang="pt-BR" dirty="0">
                <a:solidFill>
                  <a:srgbClr val="FFFFFF"/>
                </a:solidFill>
                <a:latin typeface="Century Gothic" panose="020B0502020202020204" pitchFamily="34" charset="0"/>
                <a:cs typeface="Segoe UI" panose="020B0502040204020203" pitchFamily="34" charset="0"/>
              </a:endParaRPr>
            </a:p>
            <a:p>
              <a:pPr algn="ctr"/>
              <a:r>
                <a:rPr lang="pt-BR" altLang="pt-BR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</a:t>
              </a:r>
            </a:p>
          </p:txBody>
        </p:sp>
      </p:grpSp>
      <p:sp>
        <p:nvSpPr>
          <p:cNvPr id="8" name="CaixaDeTexto 7"/>
          <p:cNvSpPr txBox="1"/>
          <p:nvPr/>
        </p:nvSpPr>
        <p:spPr>
          <a:xfrm>
            <a:off x="2325129" y="707069"/>
            <a:ext cx="906009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Detalhamento de Fatura</a:t>
            </a:r>
            <a:r>
              <a:rPr lang="pt-BR" sz="36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– Pós Pago</a:t>
            </a:r>
            <a:endParaRPr lang="pt-BR" sz="3200" b="1" dirty="0">
              <a:solidFill>
                <a:srgbClr val="C00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pt-BR" sz="3600" b="1" dirty="0">
              <a:solidFill>
                <a:srgbClr val="C00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Picture 26" descr="Resultado de imagem para fatura icon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07"/>
          <a:stretch/>
        </p:blipFill>
        <p:spPr bwMode="auto">
          <a:xfrm>
            <a:off x="1036957" y="484665"/>
            <a:ext cx="1288172" cy="113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0368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10" y="1834043"/>
            <a:ext cx="11976988" cy="4818788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grpSp>
        <p:nvGrpSpPr>
          <p:cNvPr id="9" name="Grupo 8"/>
          <p:cNvGrpSpPr/>
          <p:nvPr/>
        </p:nvGrpSpPr>
        <p:grpSpPr>
          <a:xfrm>
            <a:off x="8428561" y="4603560"/>
            <a:ext cx="3481319" cy="1683963"/>
            <a:chOff x="5699313" y="2257825"/>
            <a:chExt cx="2729325" cy="2797575"/>
          </a:xfrm>
        </p:grpSpPr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9313" y="2257825"/>
              <a:ext cx="2700338" cy="190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tângulo 10"/>
            <p:cNvSpPr>
              <a:spLocks noChangeArrowheads="1"/>
            </p:cNvSpPr>
            <p:nvPr/>
          </p:nvSpPr>
          <p:spPr bwMode="auto">
            <a:xfrm>
              <a:off x="5956409" y="2257825"/>
              <a:ext cx="2472229" cy="2797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 sz="2000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Descrição detalhada SMS enviado e utilização de internet.</a:t>
              </a:r>
            </a:p>
            <a:p>
              <a:pPr algn="ctr"/>
              <a:endParaRPr lang="pt-BR" altLang="pt-BR" dirty="0">
                <a:solidFill>
                  <a:srgbClr val="FFFFFF"/>
                </a:solidFill>
                <a:latin typeface="Century Gothic" panose="020B0502020202020204" pitchFamily="34" charset="0"/>
                <a:cs typeface="Segoe UI" panose="020B0502040204020203" pitchFamily="34" charset="0"/>
              </a:endParaRPr>
            </a:p>
            <a:p>
              <a:pPr algn="ctr"/>
              <a:r>
                <a:rPr lang="pt-BR" altLang="pt-BR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</a:t>
              </a:r>
            </a:p>
          </p:txBody>
        </p:sp>
      </p:grpSp>
      <p:sp>
        <p:nvSpPr>
          <p:cNvPr id="12" name="CaixaDeTexto 11"/>
          <p:cNvSpPr txBox="1"/>
          <p:nvPr/>
        </p:nvSpPr>
        <p:spPr>
          <a:xfrm>
            <a:off x="2325129" y="707069"/>
            <a:ext cx="906009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Detalhamento de Fatura</a:t>
            </a:r>
            <a:r>
              <a:rPr lang="pt-BR" sz="36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– Pós Pago</a:t>
            </a:r>
            <a:endParaRPr lang="pt-BR" sz="3200" b="1" dirty="0">
              <a:solidFill>
                <a:srgbClr val="C00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pt-BR" sz="3600" b="1" dirty="0">
              <a:solidFill>
                <a:srgbClr val="C00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Picture 26" descr="Resultado de imagem para fatura icon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07"/>
          <a:stretch/>
        </p:blipFill>
        <p:spPr bwMode="auto">
          <a:xfrm>
            <a:off x="1036957" y="484665"/>
            <a:ext cx="1288172" cy="113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2877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091" y="2099357"/>
            <a:ext cx="11530542" cy="4119548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grpSp>
        <p:nvGrpSpPr>
          <p:cNvPr id="9" name="Grupo 8"/>
          <p:cNvGrpSpPr/>
          <p:nvPr/>
        </p:nvGrpSpPr>
        <p:grpSpPr>
          <a:xfrm>
            <a:off x="9110649" y="4829817"/>
            <a:ext cx="2801954" cy="1749842"/>
            <a:chOff x="5699313" y="2257825"/>
            <a:chExt cx="2744005" cy="2240199"/>
          </a:xfrm>
        </p:grpSpPr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9313" y="2257825"/>
              <a:ext cx="2700338" cy="190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tângulo 10"/>
            <p:cNvSpPr>
              <a:spLocks noChangeArrowheads="1"/>
            </p:cNvSpPr>
            <p:nvPr/>
          </p:nvSpPr>
          <p:spPr bwMode="auto">
            <a:xfrm>
              <a:off x="5971089" y="2488499"/>
              <a:ext cx="2472229" cy="2009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 sz="2000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Código de barra para pagamento de fatura.</a:t>
              </a:r>
            </a:p>
            <a:p>
              <a:pPr algn="ctr"/>
              <a:endParaRPr lang="pt-BR" altLang="pt-BR" dirty="0">
                <a:solidFill>
                  <a:srgbClr val="FFFFFF"/>
                </a:solidFill>
                <a:latin typeface="Century Gothic" panose="020B0502020202020204" pitchFamily="34" charset="0"/>
                <a:cs typeface="Segoe UI" panose="020B0502040204020203" pitchFamily="34" charset="0"/>
              </a:endParaRPr>
            </a:p>
            <a:p>
              <a:pPr algn="ctr"/>
              <a:r>
                <a:rPr lang="pt-BR" altLang="pt-BR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</a:t>
              </a:r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10398821" y="576665"/>
            <a:ext cx="2582779" cy="1038334"/>
            <a:chOff x="10518939" y="793087"/>
            <a:chExt cx="2582779" cy="1038334"/>
          </a:xfrm>
        </p:grpSpPr>
        <p:sp>
          <p:nvSpPr>
            <p:cNvPr id="17" name="Retângulo 7"/>
            <p:cNvSpPr>
              <a:spLocks noChangeArrowheads="1"/>
            </p:cNvSpPr>
            <p:nvPr/>
          </p:nvSpPr>
          <p:spPr bwMode="auto">
            <a:xfrm>
              <a:off x="10629415" y="793087"/>
              <a:ext cx="205713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lvl="1" indent="0"/>
              <a:r>
                <a:rPr lang="pt-BR" sz="1000" b="1" dirty="0">
                  <a:solidFill>
                    <a:srgbClr val="00B050"/>
                  </a:solidFill>
                  <a:latin typeface="Century Gothic" panose="020B0502020202020204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VOLTAR</a:t>
              </a:r>
            </a:p>
          </p:txBody>
        </p:sp>
        <p:sp>
          <p:nvSpPr>
            <p:cNvPr id="18" name="Retângulo 7"/>
            <p:cNvSpPr>
              <a:spLocks noChangeArrowheads="1"/>
            </p:cNvSpPr>
            <p:nvPr/>
          </p:nvSpPr>
          <p:spPr bwMode="auto">
            <a:xfrm>
              <a:off x="10518939" y="1569811"/>
              <a:ext cx="258277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lvl="1" indent="0"/>
              <a:r>
                <a:rPr lang="pt-BR" sz="1050" b="1" dirty="0">
                  <a:solidFill>
                    <a:srgbClr val="00B050"/>
                  </a:solidFill>
                  <a:latin typeface="Century Gothic" panose="020B0502020202020204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Clique Aqui</a:t>
              </a:r>
            </a:p>
          </p:txBody>
        </p:sp>
        <p:pic>
          <p:nvPicPr>
            <p:cNvPr id="19" name="Picture 26" descr="Resultado de imagem para fatura icon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707"/>
            <a:stretch/>
          </p:blipFill>
          <p:spPr bwMode="auto">
            <a:xfrm>
              <a:off x="11302954" y="976109"/>
              <a:ext cx="729767" cy="636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CaixaDeTexto 12"/>
          <p:cNvSpPr txBox="1"/>
          <p:nvPr/>
        </p:nvSpPr>
        <p:spPr>
          <a:xfrm>
            <a:off x="2325129" y="707069"/>
            <a:ext cx="906009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Detalhamento de Fatura</a:t>
            </a:r>
            <a:r>
              <a:rPr lang="pt-BR" sz="36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– Pós Pago</a:t>
            </a:r>
            <a:endParaRPr lang="pt-BR" sz="3200" b="1" dirty="0">
              <a:solidFill>
                <a:srgbClr val="C00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pt-BR" sz="3600" b="1" dirty="0">
              <a:solidFill>
                <a:srgbClr val="C00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Picture 26" descr="Resultado de imagem para fatura icon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07"/>
          <a:stretch/>
        </p:blipFill>
        <p:spPr bwMode="auto">
          <a:xfrm>
            <a:off x="1036957" y="484665"/>
            <a:ext cx="1288172" cy="113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681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6"/>
          <a:stretch/>
        </p:blipFill>
        <p:spPr>
          <a:xfrm>
            <a:off x="-4787418" y="-24064"/>
            <a:ext cx="12192000" cy="688206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12151" t="16719" b="19420"/>
          <a:stretch/>
        </p:blipFill>
        <p:spPr>
          <a:xfrm flipH="1">
            <a:off x="3905104" y="-24064"/>
            <a:ext cx="11557167" cy="7042485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sp>
        <p:nvSpPr>
          <p:cNvPr id="5" name="CaixaDeTexto 4"/>
          <p:cNvSpPr txBox="1"/>
          <p:nvPr/>
        </p:nvSpPr>
        <p:spPr>
          <a:xfrm>
            <a:off x="6318339" y="287808"/>
            <a:ext cx="540843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Quando recebemos uma fatura, </a:t>
            </a:r>
            <a:r>
              <a:rPr lang="pt-BR" sz="4000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nem sempre é fácil de entender todas as informações apresentadas, </a:t>
            </a:r>
            <a:r>
              <a:rPr lang="pt-BR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certo?</a:t>
            </a:r>
            <a:endParaRPr lang="pt-BR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92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/>
          <p:cNvGrpSpPr>
            <a:grpSpLocks noChangeAspect="1"/>
          </p:cNvGrpSpPr>
          <p:nvPr/>
        </p:nvGrpSpPr>
        <p:grpSpPr>
          <a:xfrm>
            <a:off x="239785" y="2122068"/>
            <a:ext cx="11766494" cy="3462043"/>
            <a:chOff x="-144971" y="3179339"/>
            <a:chExt cx="12336971" cy="3629894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44971" y="3179339"/>
              <a:ext cx="12336971" cy="3629894"/>
            </a:xfrm>
            <a:prstGeom prst="rect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</p:pic>
        <p:sp>
          <p:nvSpPr>
            <p:cNvPr id="5" name="Retângulo 4"/>
            <p:cNvSpPr/>
            <p:nvPr/>
          </p:nvSpPr>
          <p:spPr>
            <a:xfrm>
              <a:off x="2171952" y="4276452"/>
              <a:ext cx="1232180" cy="2352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6" name="Retângulo 5"/>
            <p:cNvSpPr/>
            <p:nvPr/>
          </p:nvSpPr>
          <p:spPr>
            <a:xfrm>
              <a:off x="4153152" y="3526644"/>
              <a:ext cx="1906272" cy="216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7" name="Retângulo 6"/>
            <p:cNvSpPr/>
            <p:nvPr/>
          </p:nvSpPr>
          <p:spPr>
            <a:xfrm>
              <a:off x="1672080" y="4060152"/>
              <a:ext cx="1906272" cy="216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8" name="Retângulo 7"/>
            <p:cNvSpPr/>
            <p:nvPr/>
          </p:nvSpPr>
          <p:spPr>
            <a:xfrm>
              <a:off x="2171952" y="4281402"/>
              <a:ext cx="1232180" cy="2352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9" name="Retângulo 8"/>
            <p:cNvSpPr/>
            <p:nvPr/>
          </p:nvSpPr>
          <p:spPr>
            <a:xfrm>
              <a:off x="1672080" y="4065102"/>
              <a:ext cx="1906272" cy="216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10" name="Retângulo 9"/>
            <p:cNvSpPr/>
            <p:nvPr/>
          </p:nvSpPr>
          <p:spPr>
            <a:xfrm>
              <a:off x="4165344" y="3779520"/>
              <a:ext cx="1906272" cy="216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</p:grpSp>
      <p:sp>
        <p:nvSpPr>
          <p:cNvPr id="12" name="Retângulo 11"/>
          <p:cNvSpPr>
            <a:spLocks noChangeAspect="1"/>
          </p:cNvSpPr>
          <p:nvPr/>
        </p:nvSpPr>
        <p:spPr>
          <a:xfrm>
            <a:off x="2138173" y="2254798"/>
            <a:ext cx="3528798" cy="1210236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24" name="Retângulo 23"/>
          <p:cNvSpPr>
            <a:spLocks noChangeAspect="1"/>
          </p:cNvSpPr>
          <p:nvPr/>
        </p:nvSpPr>
        <p:spPr>
          <a:xfrm>
            <a:off x="7582251" y="4249229"/>
            <a:ext cx="4026020" cy="1122966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13" name="Grupo 12"/>
          <p:cNvGrpSpPr>
            <a:grpSpLocks noChangeAspect="1"/>
          </p:cNvGrpSpPr>
          <p:nvPr/>
        </p:nvGrpSpPr>
        <p:grpSpPr>
          <a:xfrm>
            <a:off x="5482905" y="1999008"/>
            <a:ext cx="2700338" cy="1630983"/>
            <a:chOff x="5699313" y="2257825"/>
            <a:chExt cx="2700338" cy="2569426"/>
          </a:xfrm>
        </p:grpSpPr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9313" y="2257825"/>
              <a:ext cx="2700338" cy="190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tângulo 15"/>
            <p:cNvSpPr>
              <a:spLocks noChangeArrowheads="1"/>
            </p:cNvSpPr>
            <p:nvPr/>
          </p:nvSpPr>
          <p:spPr bwMode="auto">
            <a:xfrm>
              <a:off x="5926450" y="2354432"/>
              <a:ext cx="2472230" cy="2472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 sz="2000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Nome e endereço do cliente</a:t>
              </a:r>
            </a:p>
            <a:p>
              <a:pPr algn="ctr"/>
              <a:endParaRPr lang="pt-BR" altLang="pt-BR" dirty="0">
                <a:solidFill>
                  <a:srgbClr val="FFFFFF"/>
                </a:solidFill>
                <a:latin typeface="Century Gothic" panose="020B0502020202020204" pitchFamily="34" charset="0"/>
                <a:cs typeface="Segoe UI" panose="020B0502040204020203" pitchFamily="34" charset="0"/>
              </a:endParaRPr>
            </a:p>
            <a:p>
              <a:pPr algn="ctr"/>
              <a:r>
                <a:rPr lang="pt-BR" altLang="pt-BR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</a:t>
              </a:r>
            </a:p>
          </p:txBody>
        </p:sp>
      </p:grpSp>
      <p:sp>
        <p:nvSpPr>
          <p:cNvPr id="16" name="Retângulo 15"/>
          <p:cNvSpPr>
            <a:spLocks noChangeAspect="1"/>
          </p:cNvSpPr>
          <p:nvPr/>
        </p:nvSpPr>
        <p:spPr>
          <a:xfrm>
            <a:off x="471546" y="4631320"/>
            <a:ext cx="3224851" cy="889056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17" name="Grupo 16"/>
          <p:cNvGrpSpPr>
            <a:grpSpLocks noChangeAspect="1"/>
          </p:cNvGrpSpPr>
          <p:nvPr/>
        </p:nvGrpSpPr>
        <p:grpSpPr>
          <a:xfrm flipH="1">
            <a:off x="1364876" y="5403952"/>
            <a:ext cx="2362099" cy="1521504"/>
            <a:chOff x="-518936" y="2275314"/>
            <a:chExt cx="2700338" cy="2148879"/>
          </a:xfrm>
        </p:grpSpPr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518936" y="2275314"/>
              <a:ext cx="2700338" cy="190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tângulo 18"/>
            <p:cNvSpPr>
              <a:spLocks noChangeArrowheads="1"/>
            </p:cNvSpPr>
            <p:nvPr/>
          </p:nvSpPr>
          <p:spPr bwMode="auto">
            <a:xfrm>
              <a:off x="-518936" y="2641985"/>
              <a:ext cx="2472231" cy="1782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 sz="2000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Período de Uso da cobrança.</a:t>
              </a:r>
            </a:p>
            <a:p>
              <a:pPr algn="ctr"/>
              <a:endParaRPr lang="pt-BR" altLang="pt-BR" dirty="0">
                <a:solidFill>
                  <a:srgbClr val="FFFFFF"/>
                </a:solidFill>
                <a:latin typeface="Century Gothic" panose="020B0502020202020204" pitchFamily="34" charset="0"/>
                <a:cs typeface="Segoe UI" panose="020B0502040204020203" pitchFamily="34" charset="0"/>
              </a:endParaRPr>
            </a:p>
            <a:p>
              <a:pPr algn="ctr"/>
              <a:r>
                <a:rPr lang="pt-BR" altLang="pt-BR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</a:t>
              </a:r>
            </a:p>
          </p:txBody>
        </p:sp>
      </p:grpSp>
      <p:sp>
        <p:nvSpPr>
          <p:cNvPr id="20" name="Retângulo 19"/>
          <p:cNvSpPr>
            <a:spLocks noChangeAspect="1"/>
          </p:cNvSpPr>
          <p:nvPr/>
        </p:nvSpPr>
        <p:spPr>
          <a:xfrm>
            <a:off x="4392113" y="4691525"/>
            <a:ext cx="1735101" cy="732482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21" name="Grupo 20"/>
          <p:cNvGrpSpPr>
            <a:grpSpLocks noChangeAspect="1"/>
          </p:cNvGrpSpPr>
          <p:nvPr/>
        </p:nvGrpSpPr>
        <p:grpSpPr>
          <a:xfrm flipH="1">
            <a:off x="5747795" y="5396598"/>
            <a:ext cx="2362099" cy="1519881"/>
            <a:chOff x="5699313" y="2257825"/>
            <a:chExt cx="2700338" cy="2146586"/>
          </a:xfrm>
        </p:grpSpPr>
        <p:pic>
          <p:nvPicPr>
            <p:cNvPr id="22" name="Imagem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699313" y="2257825"/>
              <a:ext cx="2700338" cy="190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tângulo 22"/>
            <p:cNvSpPr>
              <a:spLocks noChangeArrowheads="1"/>
            </p:cNvSpPr>
            <p:nvPr/>
          </p:nvSpPr>
          <p:spPr bwMode="auto">
            <a:xfrm>
              <a:off x="5819515" y="2622204"/>
              <a:ext cx="2235020" cy="1782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 sz="2000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Vencimento da Fatura.</a:t>
              </a:r>
            </a:p>
            <a:p>
              <a:pPr algn="ctr"/>
              <a:endParaRPr lang="pt-BR" altLang="pt-BR" dirty="0">
                <a:solidFill>
                  <a:srgbClr val="FFFFFF"/>
                </a:solidFill>
                <a:latin typeface="Century Gothic" panose="020B0502020202020204" pitchFamily="34" charset="0"/>
                <a:cs typeface="Segoe UI" panose="020B0502040204020203" pitchFamily="34" charset="0"/>
              </a:endParaRPr>
            </a:p>
            <a:p>
              <a:pPr algn="ctr"/>
              <a:r>
                <a:rPr lang="pt-BR" altLang="pt-BR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</a:t>
              </a:r>
            </a:p>
          </p:txBody>
        </p:sp>
      </p:grpSp>
      <p:grpSp>
        <p:nvGrpSpPr>
          <p:cNvPr id="25" name="Grupo 24"/>
          <p:cNvGrpSpPr>
            <a:grpSpLocks noChangeAspect="1"/>
          </p:cNvGrpSpPr>
          <p:nvPr/>
        </p:nvGrpSpPr>
        <p:grpSpPr>
          <a:xfrm flipH="1">
            <a:off x="9637309" y="2810864"/>
            <a:ext cx="2362099" cy="1545345"/>
            <a:chOff x="5699313" y="2257825"/>
            <a:chExt cx="2700338" cy="2182550"/>
          </a:xfrm>
        </p:grpSpPr>
        <p:pic>
          <p:nvPicPr>
            <p:cNvPr id="26" name="Imagem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699313" y="2257825"/>
              <a:ext cx="2700338" cy="190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etângulo 15"/>
            <p:cNvSpPr>
              <a:spLocks noChangeArrowheads="1"/>
            </p:cNvSpPr>
            <p:nvPr/>
          </p:nvSpPr>
          <p:spPr bwMode="auto">
            <a:xfrm>
              <a:off x="5699314" y="2658168"/>
              <a:ext cx="2472231" cy="1782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 sz="2000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Valor total a pagar.</a:t>
              </a:r>
            </a:p>
            <a:p>
              <a:pPr algn="ctr"/>
              <a:endParaRPr lang="pt-BR" altLang="pt-BR" dirty="0">
                <a:solidFill>
                  <a:srgbClr val="FFFFFF"/>
                </a:solidFill>
                <a:latin typeface="Century Gothic" panose="020B0502020202020204" pitchFamily="34" charset="0"/>
                <a:cs typeface="Segoe UI" panose="020B0502040204020203" pitchFamily="34" charset="0"/>
              </a:endParaRPr>
            </a:p>
            <a:p>
              <a:pPr algn="ctr"/>
              <a:r>
                <a:rPr lang="pt-BR" altLang="pt-BR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</a:t>
              </a:r>
            </a:p>
          </p:txBody>
        </p:sp>
      </p:grpSp>
      <p:sp>
        <p:nvSpPr>
          <p:cNvPr id="28" name="CaixaDeTexto 27"/>
          <p:cNvSpPr txBox="1"/>
          <p:nvPr/>
        </p:nvSpPr>
        <p:spPr>
          <a:xfrm>
            <a:off x="2040319" y="707069"/>
            <a:ext cx="1077627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Detalhamento de Fatura</a:t>
            </a:r>
            <a:r>
              <a:rPr lang="pt-BR" sz="32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– Internet Pós Pago</a:t>
            </a:r>
            <a:endParaRPr lang="pt-BR" sz="2800" b="1" dirty="0">
              <a:solidFill>
                <a:srgbClr val="C00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pt-BR" sz="3200" b="1" dirty="0">
              <a:solidFill>
                <a:srgbClr val="C00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1" name="Picture 26" descr="Resultado de imagem para fatura icon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07"/>
          <a:stretch/>
        </p:blipFill>
        <p:spPr bwMode="auto">
          <a:xfrm>
            <a:off x="841218" y="424336"/>
            <a:ext cx="1199101" cy="105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9353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822" y="2025483"/>
            <a:ext cx="11611166" cy="4819729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9" name="Retângulo 8"/>
          <p:cNvSpPr/>
          <p:nvPr/>
        </p:nvSpPr>
        <p:spPr>
          <a:xfrm>
            <a:off x="708486" y="3022482"/>
            <a:ext cx="6587926" cy="419085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711358" y="2669710"/>
            <a:ext cx="3714947" cy="352772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5262124" y="4060937"/>
            <a:ext cx="1232180" cy="2352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5262124" y="2419484"/>
            <a:ext cx="1232180" cy="2352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2040319" y="707069"/>
            <a:ext cx="1077627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Detalhamento de Fatura</a:t>
            </a:r>
            <a:r>
              <a:rPr lang="pt-BR" sz="32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– Internet Pós Pago</a:t>
            </a:r>
            <a:endParaRPr lang="pt-BR" sz="2800" b="1" dirty="0">
              <a:solidFill>
                <a:srgbClr val="C00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pt-BR" sz="3200" b="1" dirty="0">
              <a:solidFill>
                <a:srgbClr val="C00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1" name="Picture 26" descr="Resultado de imagem para fatura icon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07"/>
          <a:stretch/>
        </p:blipFill>
        <p:spPr bwMode="auto">
          <a:xfrm>
            <a:off x="841218" y="424336"/>
            <a:ext cx="1199101" cy="105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o 9"/>
          <p:cNvGrpSpPr/>
          <p:nvPr/>
        </p:nvGrpSpPr>
        <p:grpSpPr>
          <a:xfrm>
            <a:off x="5262124" y="1745740"/>
            <a:ext cx="2760023" cy="1257287"/>
            <a:chOff x="5699313" y="2257825"/>
            <a:chExt cx="2700338" cy="2303219"/>
          </a:xfrm>
        </p:grpSpPr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9313" y="2257825"/>
              <a:ext cx="2700338" cy="190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tângulo 15"/>
            <p:cNvSpPr>
              <a:spLocks noChangeArrowheads="1"/>
            </p:cNvSpPr>
            <p:nvPr/>
          </p:nvSpPr>
          <p:spPr bwMode="auto">
            <a:xfrm>
              <a:off x="5927422" y="2257825"/>
              <a:ext cx="2472229" cy="2303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Assinatura contratada pelo cliente</a:t>
              </a:r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5541812" y="4131839"/>
            <a:ext cx="3509200" cy="1955922"/>
            <a:chOff x="5699313" y="2257825"/>
            <a:chExt cx="2744005" cy="3770716"/>
          </a:xfrm>
        </p:grpSpPr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9313" y="2257825"/>
              <a:ext cx="2700338" cy="190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tângulo 15"/>
            <p:cNvSpPr>
              <a:spLocks noChangeArrowheads="1"/>
            </p:cNvSpPr>
            <p:nvPr/>
          </p:nvSpPr>
          <p:spPr bwMode="auto">
            <a:xfrm>
              <a:off x="5971089" y="2488499"/>
              <a:ext cx="2472229" cy="3540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 sz="1600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Opção de serviços disponibilizados para o cliente.</a:t>
              </a:r>
            </a:p>
            <a:p>
              <a:pPr algn="ctr"/>
              <a:endParaRPr lang="pt-BR" altLang="pt-BR" dirty="0">
                <a:solidFill>
                  <a:srgbClr val="FFFFFF"/>
                </a:solidFill>
                <a:latin typeface="Century Gothic" panose="020B0502020202020204" pitchFamily="34" charset="0"/>
                <a:cs typeface="Segoe UI" panose="020B0502040204020203" pitchFamily="34" charset="0"/>
              </a:endParaRPr>
            </a:p>
            <a:p>
              <a:pPr algn="ctr"/>
              <a:r>
                <a:rPr lang="pt-BR" altLang="pt-BR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50058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33" y="2379633"/>
            <a:ext cx="11944938" cy="3071252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grpSp>
        <p:nvGrpSpPr>
          <p:cNvPr id="5" name="Grupo 4"/>
          <p:cNvGrpSpPr/>
          <p:nvPr/>
        </p:nvGrpSpPr>
        <p:grpSpPr>
          <a:xfrm>
            <a:off x="7444926" y="4882704"/>
            <a:ext cx="3901768" cy="2297581"/>
            <a:chOff x="5699313" y="2257825"/>
            <a:chExt cx="2700338" cy="2938016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9313" y="2257825"/>
              <a:ext cx="2700338" cy="190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tângulo 6"/>
            <p:cNvSpPr>
              <a:spLocks noChangeArrowheads="1"/>
            </p:cNvSpPr>
            <p:nvPr/>
          </p:nvSpPr>
          <p:spPr bwMode="auto">
            <a:xfrm>
              <a:off x="5927422" y="2356055"/>
              <a:ext cx="2472229" cy="2839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 sz="2000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Descrição detalhada de cada valor cobrado (assinatura reduzida e serviços).</a:t>
              </a:r>
            </a:p>
            <a:p>
              <a:pPr algn="ctr"/>
              <a:endParaRPr lang="pt-BR" altLang="pt-BR" dirty="0">
                <a:solidFill>
                  <a:srgbClr val="FFFFFF"/>
                </a:solidFill>
                <a:latin typeface="Century Gothic" panose="020B0502020202020204" pitchFamily="34" charset="0"/>
                <a:cs typeface="Segoe UI" panose="020B0502040204020203" pitchFamily="34" charset="0"/>
              </a:endParaRPr>
            </a:p>
            <a:p>
              <a:pPr algn="ctr"/>
              <a:r>
                <a:rPr lang="pt-BR" altLang="pt-BR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</a:t>
              </a:r>
            </a:p>
          </p:txBody>
        </p:sp>
      </p:grpSp>
      <p:sp>
        <p:nvSpPr>
          <p:cNvPr id="9" name="CaixaDeTexto 8"/>
          <p:cNvSpPr txBox="1"/>
          <p:nvPr/>
        </p:nvSpPr>
        <p:spPr>
          <a:xfrm>
            <a:off x="2040319" y="707069"/>
            <a:ext cx="1077627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Detalhamento de Fatura</a:t>
            </a:r>
            <a:r>
              <a:rPr lang="pt-BR" sz="32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– Internet Pós Pago</a:t>
            </a:r>
            <a:endParaRPr lang="pt-BR" sz="2800" b="1" dirty="0">
              <a:solidFill>
                <a:srgbClr val="C00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pt-BR" sz="3200" b="1" dirty="0">
              <a:solidFill>
                <a:srgbClr val="C00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Picture 26" descr="Resultado de imagem para fatura icon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07"/>
          <a:stretch/>
        </p:blipFill>
        <p:spPr bwMode="auto">
          <a:xfrm>
            <a:off x="841218" y="424336"/>
            <a:ext cx="1199101" cy="105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13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39" y="2011723"/>
            <a:ext cx="11772900" cy="4112165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grpSp>
        <p:nvGrpSpPr>
          <p:cNvPr id="3" name="Grupo 2"/>
          <p:cNvGrpSpPr/>
          <p:nvPr/>
        </p:nvGrpSpPr>
        <p:grpSpPr>
          <a:xfrm>
            <a:off x="8474250" y="4408688"/>
            <a:ext cx="2801954" cy="2250411"/>
            <a:chOff x="5699313" y="2257825"/>
            <a:chExt cx="2744005" cy="2634224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9313" y="2257825"/>
              <a:ext cx="2700338" cy="190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>
              <a:spLocks noChangeArrowheads="1"/>
            </p:cNvSpPr>
            <p:nvPr/>
          </p:nvSpPr>
          <p:spPr bwMode="auto">
            <a:xfrm>
              <a:off x="5971089" y="2488499"/>
              <a:ext cx="2472229" cy="240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 sz="2000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Descrição detalhada da utilização de internet.</a:t>
              </a:r>
            </a:p>
            <a:p>
              <a:pPr algn="ctr"/>
              <a:endParaRPr lang="pt-BR" altLang="pt-BR" dirty="0">
                <a:solidFill>
                  <a:srgbClr val="FFFFFF"/>
                </a:solidFill>
                <a:latin typeface="Century Gothic" panose="020B0502020202020204" pitchFamily="34" charset="0"/>
                <a:cs typeface="Segoe UI" panose="020B0502040204020203" pitchFamily="34" charset="0"/>
              </a:endParaRPr>
            </a:p>
            <a:p>
              <a:pPr algn="ctr"/>
              <a:r>
                <a:rPr lang="pt-BR" altLang="pt-BR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</a:t>
              </a:r>
            </a:p>
          </p:txBody>
        </p:sp>
      </p:grpSp>
      <p:sp>
        <p:nvSpPr>
          <p:cNvPr id="9" name="CaixaDeTexto 8"/>
          <p:cNvSpPr txBox="1"/>
          <p:nvPr/>
        </p:nvSpPr>
        <p:spPr>
          <a:xfrm>
            <a:off x="2040319" y="707069"/>
            <a:ext cx="1077627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Detalhamento de Fatura</a:t>
            </a:r>
            <a:r>
              <a:rPr lang="pt-BR" sz="32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– Internet Pós Pago</a:t>
            </a:r>
            <a:endParaRPr lang="pt-BR" sz="2800" b="1" dirty="0">
              <a:solidFill>
                <a:srgbClr val="C00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pt-BR" sz="3200" b="1" dirty="0">
              <a:solidFill>
                <a:srgbClr val="C00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Picture 26" descr="Resultado de imagem para fatura icon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07"/>
          <a:stretch/>
        </p:blipFill>
        <p:spPr bwMode="auto">
          <a:xfrm>
            <a:off x="841218" y="424336"/>
            <a:ext cx="1199101" cy="105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99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78" y="2589268"/>
            <a:ext cx="11530542" cy="4119548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grpSp>
        <p:nvGrpSpPr>
          <p:cNvPr id="9" name="Grupo 8"/>
          <p:cNvGrpSpPr/>
          <p:nvPr/>
        </p:nvGrpSpPr>
        <p:grpSpPr>
          <a:xfrm>
            <a:off x="9152909" y="5108158"/>
            <a:ext cx="2801954" cy="1749842"/>
            <a:chOff x="5699313" y="2257825"/>
            <a:chExt cx="2744005" cy="2240199"/>
          </a:xfrm>
        </p:grpSpPr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9313" y="2257825"/>
              <a:ext cx="2700338" cy="190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tângulo 10"/>
            <p:cNvSpPr>
              <a:spLocks noChangeArrowheads="1"/>
            </p:cNvSpPr>
            <p:nvPr/>
          </p:nvSpPr>
          <p:spPr bwMode="auto">
            <a:xfrm>
              <a:off x="5971089" y="2488499"/>
              <a:ext cx="2472229" cy="2009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 sz="2000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Código de barra para pagamento de fatura.</a:t>
              </a:r>
            </a:p>
            <a:p>
              <a:pPr algn="ctr"/>
              <a:endParaRPr lang="pt-BR" altLang="pt-BR" dirty="0">
                <a:solidFill>
                  <a:srgbClr val="FFFFFF"/>
                </a:solidFill>
                <a:latin typeface="Century Gothic" panose="020B0502020202020204" pitchFamily="34" charset="0"/>
                <a:cs typeface="Segoe UI" panose="020B0502040204020203" pitchFamily="34" charset="0"/>
              </a:endParaRPr>
            </a:p>
            <a:p>
              <a:pPr algn="ctr"/>
              <a:r>
                <a:rPr lang="pt-BR" altLang="pt-BR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</a:t>
              </a:r>
            </a:p>
          </p:txBody>
        </p:sp>
      </p:grpSp>
      <p:grpSp>
        <p:nvGrpSpPr>
          <p:cNvPr id="2" name="Grupo 1"/>
          <p:cNvGrpSpPr/>
          <p:nvPr/>
        </p:nvGrpSpPr>
        <p:grpSpPr>
          <a:xfrm>
            <a:off x="10443410" y="1393274"/>
            <a:ext cx="2582779" cy="1038334"/>
            <a:chOff x="10518939" y="793087"/>
            <a:chExt cx="2582779" cy="1038334"/>
          </a:xfrm>
        </p:grpSpPr>
        <p:sp>
          <p:nvSpPr>
            <p:cNvPr id="14" name="Retângulo 7"/>
            <p:cNvSpPr>
              <a:spLocks noChangeArrowheads="1"/>
            </p:cNvSpPr>
            <p:nvPr/>
          </p:nvSpPr>
          <p:spPr bwMode="auto">
            <a:xfrm>
              <a:off x="10629415" y="793087"/>
              <a:ext cx="205713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lvl="1" indent="0"/>
              <a:r>
                <a:rPr lang="pt-BR" sz="1000" b="1" dirty="0">
                  <a:solidFill>
                    <a:srgbClr val="C00000"/>
                  </a:solidFill>
                  <a:latin typeface="Century Gothic" panose="020B0502020202020204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VOLTAR</a:t>
              </a:r>
            </a:p>
          </p:txBody>
        </p:sp>
        <p:sp>
          <p:nvSpPr>
            <p:cNvPr id="15" name="Retângulo 7"/>
            <p:cNvSpPr>
              <a:spLocks noChangeArrowheads="1"/>
            </p:cNvSpPr>
            <p:nvPr/>
          </p:nvSpPr>
          <p:spPr bwMode="auto">
            <a:xfrm>
              <a:off x="10518939" y="1569811"/>
              <a:ext cx="258277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lvl="1" indent="0"/>
              <a:r>
                <a:rPr lang="pt-BR" sz="1050" b="1" dirty="0">
                  <a:solidFill>
                    <a:srgbClr val="C00000"/>
                  </a:solidFill>
                  <a:latin typeface="Century Gothic" panose="020B0502020202020204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Clique Aqui</a:t>
              </a:r>
            </a:p>
          </p:txBody>
        </p:sp>
        <p:pic>
          <p:nvPicPr>
            <p:cNvPr id="17" name="Picture 26" descr="Resultado de imagem para fatura icon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707"/>
            <a:stretch/>
          </p:blipFill>
          <p:spPr bwMode="auto">
            <a:xfrm>
              <a:off x="11318197" y="978947"/>
              <a:ext cx="700876" cy="620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CaixaDeTexto 17"/>
          <p:cNvSpPr txBox="1"/>
          <p:nvPr/>
        </p:nvSpPr>
        <p:spPr>
          <a:xfrm>
            <a:off x="2040319" y="707069"/>
            <a:ext cx="1077627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Detalhamento de Fatura</a:t>
            </a:r>
            <a:r>
              <a:rPr lang="pt-BR" sz="32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– Internet Pós Pago</a:t>
            </a:r>
            <a:endParaRPr lang="pt-BR" sz="2800" b="1" dirty="0">
              <a:solidFill>
                <a:srgbClr val="C00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pt-BR" sz="3200" b="1" dirty="0">
              <a:solidFill>
                <a:srgbClr val="C00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9" name="Picture 26" descr="Resultado de imagem para fatura icon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07"/>
          <a:stretch/>
        </p:blipFill>
        <p:spPr bwMode="auto">
          <a:xfrm>
            <a:off x="841218" y="424336"/>
            <a:ext cx="1199101" cy="105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4374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1201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36078" y="1480814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Em grupos</a:t>
            </a:r>
          </a:p>
          <a:p>
            <a:endParaRPr lang="pt-BR" sz="2800" dirty="0">
              <a:solidFill>
                <a:prstClr val="black">
                  <a:lumMod val="65000"/>
                  <a:lumOff val="35000"/>
                </a:prstClr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Relacionem os itens da conta </a:t>
            </a:r>
            <a:r>
              <a:rPr lang="pt-B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 seus respectivos espaços.</a:t>
            </a:r>
          </a:p>
          <a:p>
            <a:endParaRPr lang="pt-BR" sz="28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Depois, </a:t>
            </a:r>
            <a:r>
              <a:rPr lang="pt-BR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cada grupo indica no slide indicado o campo correto. </a:t>
            </a:r>
          </a:p>
        </p:txBody>
      </p:sp>
    </p:spTree>
    <p:extLst>
      <p:ext uri="{BB962C8B-B14F-4D97-AF65-F5344CB8AC3E}">
        <p14:creationId xmlns:p14="http://schemas.microsoft.com/office/powerpoint/2010/main" val="7288880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3394" t="3783" r="6107" b="7401"/>
          <a:stretch/>
        </p:blipFill>
        <p:spPr>
          <a:xfrm>
            <a:off x="479679" y="437886"/>
            <a:ext cx="10748211" cy="5930553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1"/>
          <p:cNvSpPr/>
          <p:nvPr/>
        </p:nvSpPr>
        <p:spPr>
          <a:xfrm>
            <a:off x="2246901" y="231228"/>
            <a:ext cx="3622925" cy="1339453"/>
          </a:xfrm>
          <a:prstGeom prst="rect">
            <a:avLst/>
          </a:prstGeom>
          <a:noFill/>
          <a:ln w="28575">
            <a:solidFill>
              <a:srgbClr val="D71D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rgbClr val="D71D24"/>
              </a:solidFill>
            </a:endParaRPr>
          </a:p>
        </p:txBody>
      </p:sp>
      <p:sp>
        <p:nvSpPr>
          <p:cNvPr id="4" name="Rectangle 24"/>
          <p:cNvSpPr/>
          <p:nvPr/>
        </p:nvSpPr>
        <p:spPr>
          <a:xfrm>
            <a:off x="675277" y="338384"/>
            <a:ext cx="500062" cy="321469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2800" dirty="0">
                <a:solidFill>
                  <a:srgbClr val="D71D24"/>
                </a:solidFill>
              </a:rPr>
              <a:t>1</a:t>
            </a:r>
          </a:p>
        </p:txBody>
      </p:sp>
      <p:cxnSp>
        <p:nvCxnSpPr>
          <p:cNvPr id="5" name="Elbow Connector 33"/>
          <p:cNvCxnSpPr>
            <a:stCxn id="4" idx="3"/>
            <a:endCxn id="3" idx="1"/>
          </p:cNvCxnSpPr>
          <p:nvPr/>
        </p:nvCxnSpPr>
        <p:spPr>
          <a:xfrm>
            <a:off x="1175339" y="499119"/>
            <a:ext cx="1071562" cy="401836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12"/>
          <p:cNvSpPr/>
          <p:nvPr/>
        </p:nvSpPr>
        <p:spPr>
          <a:xfrm>
            <a:off x="9158460" y="2830110"/>
            <a:ext cx="1500272" cy="647701"/>
          </a:xfrm>
          <a:prstGeom prst="rect">
            <a:avLst/>
          </a:prstGeom>
          <a:noFill/>
          <a:ln w="28575">
            <a:solidFill>
              <a:srgbClr val="D71D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rgbClr val="D71D24"/>
              </a:solidFill>
            </a:endParaRPr>
          </a:p>
        </p:txBody>
      </p:sp>
      <p:sp>
        <p:nvSpPr>
          <p:cNvPr id="8" name="Rectangle 28"/>
          <p:cNvSpPr/>
          <p:nvPr/>
        </p:nvSpPr>
        <p:spPr>
          <a:xfrm>
            <a:off x="10990518" y="3156343"/>
            <a:ext cx="500062" cy="321469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2800" dirty="0">
                <a:solidFill>
                  <a:srgbClr val="D71D24"/>
                </a:solidFill>
              </a:rPr>
              <a:t>2</a:t>
            </a:r>
          </a:p>
        </p:txBody>
      </p:sp>
      <p:cxnSp>
        <p:nvCxnSpPr>
          <p:cNvPr id="9" name="Shape 39"/>
          <p:cNvCxnSpPr>
            <a:stCxn id="8" idx="0"/>
            <a:endCxn id="7" idx="3"/>
          </p:cNvCxnSpPr>
          <p:nvPr/>
        </p:nvCxnSpPr>
        <p:spPr>
          <a:xfrm rot="16200000" flipV="1">
            <a:off x="10948450" y="2864243"/>
            <a:ext cx="2382" cy="581817"/>
          </a:xfrm>
          <a:prstGeom prst="bentConnector2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9"/>
          <p:cNvSpPr/>
          <p:nvPr/>
        </p:nvSpPr>
        <p:spPr>
          <a:xfrm>
            <a:off x="675277" y="4310549"/>
            <a:ext cx="10315241" cy="896300"/>
          </a:xfrm>
          <a:prstGeom prst="rect">
            <a:avLst/>
          </a:prstGeom>
          <a:noFill/>
          <a:ln w="28575">
            <a:solidFill>
              <a:srgbClr val="D71D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rgbClr val="D71D24"/>
              </a:solidFill>
            </a:endParaRPr>
          </a:p>
        </p:txBody>
      </p:sp>
      <p:sp>
        <p:nvSpPr>
          <p:cNvPr id="14" name="Rectangle 26"/>
          <p:cNvSpPr/>
          <p:nvPr/>
        </p:nvSpPr>
        <p:spPr>
          <a:xfrm>
            <a:off x="11204831" y="3986699"/>
            <a:ext cx="428625" cy="321469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2800" dirty="0">
                <a:solidFill>
                  <a:srgbClr val="D71D24"/>
                </a:solidFill>
              </a:rPr>
              <a:t>3</a:t>
            </a:r>
          </a:p>
        </p:txBody>
      </p:sp>
      <p:cxnSp>
        <p:nvCxnSpPr>
          <p:cNvPr id="15" name="Elbow Connector 37"/>
          <p:cNvCxnSpPr/>
          <p:nvPr/>
        </p:nvCxnSpPr>
        <p:spPr>
          <a:xfrm flipH="1">
            <a:off x="10990517" y="4147433"/>
            <a:ext cx="642938" cy="613172"/>
          </a:xfrm>
          <a:prstGeom prst="bentConnector3">
            <a:avLst>
              <a:gd name="adj1" fmla="val -35554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96253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3395" t="22642" r="7217" b="28673"/>
          <a:stretch/>
        </p:blipFill>
        <p:spPr>
          <a:xfrm>
            <a:off x="304800" y="1379621"/>
            <a:ext cx="11159017" cy="3416968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14"/>
          <p:cNvSpPr/>
          <p:nvPr/>
        </p:nvSpPr>
        <p:spPr>
          <a:xfrm>
            <a:off x="513347" y="3580147"/>
            <a:ext cx="8427037" cy="1328737"/>
          </a:xfrm>
          <a:prstGeom prst="rect">
            <a:avLst/>
          </a:prstGeom>
          <a:noFill/>
          <a:ln w="28575">
            <a:solidFill>
              <a:srgbClr val="D71D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" name="Rectangle 8"/>
          <p:cNvSpPr/>
          <p:nvPr/>
        </p:nvSpPr>
        <p:spPr>
          <a:xfrm>
            <a:off x="3069808" y="5367275"/>
            <a:ext cx="500062" cy="321469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2800" dirty="0">
                <a:solidFill>
                  <a:srgbClr val="D71D24"/>
                </a:solidFill>
              </a:rPr>
              <a:t>4</a:t>
            </a:r>
          </a:p>
        </p:txBody>
      </p:sp>
      <p:cxnSp>
        <p:nvCxnSpPr>
          <p:cNvPr id="5" name="Shape 11"/>
          <p:cNvCxnSpPr>
            <a:stCxn id="4" idx="0"/>
            <a:endCxn id="3" idx="1"/>
          </p:cNvCxnSpPr>
          <p:nvPr/>
        </p:nvCxnSpPr>
        <p:spPr>
          <a:xfrm rot="16200000" flipV="1">
            <a:off x="1355214" y="3402650"/>
            <a:ext cx="1122759" cy="2806492"/>
          </a:xfrm>
          <a:prstGeom prst="bentConnector4">
            <a:avLst>
              <a:gd name="adj1" fmla="val 20414"/>
              <a:gd name="adj2" fmla="val 10814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30349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3148" t="30538" r="9190" b="46436"/>
          <a:stretch/>
        </p:blipFill>
        <p:spPr>
          <a:xfrm>
            <a:off x="160420" y="1026694"/>
            <a:ext cx="11731826" cy="1732548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14"/>
          <p:cNvSpPr/>
          <p:nvPr/>
        </p:nvSpPr>
        <p:spPr>
          <a:xfrm>
            <a:off x="160421" y="1124263"/>
            <a:ext cx="3609476" cy="1625250"/>
          </a:xfrm>
          <a:prstGeom prst="rect">
            <a:avLst/>
          </a:prstGeom>
          <a:noFill/>
          <a:ln w="38100">
            <a:solidFill>
              <a:srgbClr val="D71D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" name="Rectangle 8"/>
          <p:cNvSpPr/>
          <p:nvPr/>
        </p:nvSpPr>
        <p:spPr>
          <a:xfrm>
            <a:off x="558432" y="3786187"/>
            <a:ext cx="634719" cy="426049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2800" dirty="0">
                <a:solidFill>
                  <a:srgbClr val="D71D24"/>
                </a:solidFill>
              </a:rPr>
              <a:t>5</a:t>
            </a:r>
          </a:p>
        </p:txBody>
      </p:sp>
      <p:cxnSp>
        <p:nvCxnSpPr>
          <p:cNvPr id="5" name="Shape 11"/>
          <p:cNvCxnSpPr>
            <a:stCxn id="4" idx="0"/>
            <a:endCxn id="3" idx="2"/>
          </p:cNvCxnSpPr>
          <p:nvPr/>
        </p:nvCxnSpPr>
        <p:spPr>
          <a:xfrm rot="5400000" flipH="1" flipV="1">
            <a:off x="902138" y="2723167"/>
            <a:ext cx="1036674" cy="1089367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/>
          <a:srcRect l="4381" t="5099" r="11161" b="43586"/>
          <a:stretch/>
        </p:blipFill>
        <p:spPr>
          <a:xfrm>
            <a:off x="1925052" y="3376862"/>
            <a:ext cx="8726906" cy="2981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16"/>
          <p:cNvSpPr/>
          <p:nvPr/>
        </p:nvSpPr>
        <p:spPr>
          <a:xfrm>
            <a:off x="1952965" y="3376861"/>
            <a:ext cx="8698993" cy="2981163"/>
          </a:xfrm>
          <a:prstGeom prst="rect">
            <a:avLst/>
          </a:prstGeom>
          <a:noFill/>
          <a:ln w="28575">
            <a:solidFill>
              <a:srgbClr val="D71D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0" name="Rectangle 12"/>
          <p:cNvSpPr/>
          <p:nvPr/>
        </p:nvSpPr>
        <p:spPr>
          <a:xfrm>
            <a:off x="11383858" y="5296123"/>
            <a:ext cx="508388" cy="40014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2800" dirty="0">
                <a:solidFill>
                  <a:srgbClr val="D71D24"/>
                </a:solidFill>
              </a:rPr>
              <a:t>6</a:t>
            </a:r>
          </a:p>
        </p:txBody>
      </p:sp>
      <p:cxnSp>
        <p:nvCxnSpPr>
          <p:cNvPr id="11" name="Shape 20"/>
          <p:cNvCxnSpPr>
            <a:stCxn id="10" idx="1"/>
            <a:endCxn id="9" idx="3"/>
          </p:cNvCxnSpPr>
          <p:nvPr/>
        </p:nvCxnSpPr>
        <p:spPr>
          <a:xfrm rot="10800000">
            <a:off x="10651958" y="4867443"/>
            <a:ext cx="731900" cy="628750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980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6"/>
          <a:stretch/>
        </p:blipFill>
        <p:spPr>
          <a:xfrm>
            <a:off x="-4787418" y="-24064"/>
            <a:ext cx="12192000" cy="688206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12151" t="16719" b="19420"/>
          <a:stretch/>
        </p:blipFill>
        <p:spPr>
          <a:xfrm flipH="1">
            <a:off x="4241990" y="-24064"/>
            <a:ext cx="11557167" cy="7042485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sp>
        <p:nvSpPr>
          <p:cNvPr id="6" name="CaixaDeTexto 5"/>
          <p:cNvSpPr txBox="1"/>
          <p:nvPr/>
        </p:nvSpPr>
        <p:spPr>
          <a:xfrm>
            <a:off x="6593305" y="894736"/>
            <a:ext cx="559869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 na hora de decidir a melhor data de vencimento da sua fatura</a:t>
            </a:r>
            <a:r>
              <a:rPr lang="pt-BR" sz="4000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é importante ter um ciclo definido de faturamento?</a:t>
            </a:r>
            <a:r>
              <a:rPr lang="pt-BR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pt-BR" sz="4400" b="1" dirty="0">
              <a:solidFill>
                <a:srgbClr val="C00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93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215694" y="1974663"/>
            <a:ext cx="42707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Ciclo de Faturamento</a:t>
            </a:r>
            <a:endParaRPr lang="pt-BR" sz="4400" b="1" dirty="0">
              <a:solidFill>
                <a:srgbClr val="C00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16" descr="Imagem relacionad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18" y="2248821"/>
            <a:ext cx="1225612" cy="102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4385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634600" y="584884"/>
            <a:ext cx="6092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Ciclo de Faturamento</a:t>
            </a:r>
            <a:endParaRPr lang="pt-BR" sz="3600" b="1" dirty="0">
              <a:solidFill>
                <a:srgbClr val="C00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tângulo 7"/>
          <p:cNvSpPr>
            <a:spLocks noChangeArrowheads="1"/>
          </p:cNvSpPr>
          <p:nvPr/>
        </p:nvSpPr>
        <p:spPr bwMode="auto">
          <a:xfrm>
            <a:off x="479686" y="2221162"/>
            <a:ext cx="11535852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Claro disponibiliza alguns </a:t>
            </a:r>
            <a:r>
              <a:rPr lang="pt-BR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vencimentos de fatura </a:t>
            </a:r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para que o cliente escolha a sua melhor data. </a:t>
            </a:r>
          </a:p>
          <a:p>
            <a:endParaRPr lang="pt-BR" sz="32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Chamamos de </a:t>
            </a:r>
            <a:r>
              <a:rPr lang="pt-BR" sz="3600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ciclo de faturamento </a:t>
            </a:r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esse </a:t>
            </a:r>
            <a:r>
              <a:rPr lang="pt-BR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período de inicio e fechamento da fatura.</a:t>
            </a:r>
          </a:p>
          <a:p>
            <a:endParaRPr lang="pt-BR" sz="3200" dirty="0">
              <a:solidFill>
                <a:prstClr val="black">
                  <a:lumMod val="65000"/>
                  <a:lumOff val="35000"/>
                </a:prstClr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16" descr="Imagem relacionad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622" y="410085"/>
            <a:ext cx="1268978" cy="105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2099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7"/>
          <p:cNvSpPr>
            <a:spLocks noChangeArrowheads="1"/>
          </p:cNvSpPr>
          <p:nvPr/>
        </p:nvSpPr>
        <p:spPr bwMode="auto">
          <a:xfrm>
            <a:off x="539645" y="2266133"/>
            <a:ext cx="11430921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</a:t>
            </a:r>
            <a:r>
              <a:rPr lang="pt-BR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3600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cliente, </a:t>
            </a:r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ao adquirir seu plano, faz a </a:t>
            </a:r>
            <a:r>
              <a:rPr lang="pt-BR" sz="3200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opção do ciclo mais adequado a sua realidade, </a:t>
            </a:r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podendo alterar depois de ativado.</a:t>
            </a:r>
          </a:p>
          <a:p>
            <a:endParaRPr lang="pt-BR" sz="3200" dirty="0">
              <a:solidFill>
                <a:prstClr val="black">
                  <a:lumMod val="65000"/>
                  <a:lumOff val="35000"/>
                </a:prstClr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Para</a:t>
            </a:r>
            <a:r>
              <a:rPr lang="pt-BR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3200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cada vencimento escolhido, </a:t>
            </a:r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existe</a:t>
            </a:r>
            <a:r>
              <a:rPr lang="pt-BR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3200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uma data para fechamento do ciclo.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634600" y="584884"/>
            <a:ext cx="6092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Ciclo de Faturamento</a:t>
            </a:r>
            <a:endParaRPr lang="pt-BR" sz="3600" b="1" dirty="0">
              <a:solidFill>
                <a:srgbClr val="C00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16" descr="Imagem relacionad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622" y="410085"/>
            <a:ext cx="1268978" cy="105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3666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7"/>
          <p:cNvSpPr>
            <a:spLocks noChangeArrowheads="1"/>
          </p:cNvSpPr>
          <p:nvPr/>
        </p:nvSpPr>
        <p:spPr bwMode="auto">
          <a:xfrm>
            <a:off x="240120" y="1332633"/>
            <a:ext cx="4137008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altLang="pt-B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Na</a:t>
            </a:r>
            <a:r>
              <a:rPr lang="pt-BR" altLang="pt-B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altLang="pt-BR" sz="3200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Intranet</a:t>
            </a:r>
            <a:r>
              <a:rPr lang="pt-BR" altLang="pt-B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altLang="pt-B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você encontra essas e outras informações, </a:t>
            </a:r>
            <a:r>
              <a:rPr lang="pt-BR" altLang="pt-BR" sz="3200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não deixe de acessar!!</a:t>
            </a:r>
          </a:p>
          <a:p>
            <a:pPr>
              <a:defRPr/>
            </a:pPr>
            <a:endParaRPr lang="pt-BR" altLang="pt-BR" sz="28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pt-BR" altLang="pt-B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Intranet &gt; Fatura &gt; Sobre a Fatura &gt; Ciclos e Vencimentos</a:t>
            </a:r>
            <a:endParaRPr lang="pt-BR" altLang="pt-BR" sz="40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4828" t="17033" r="12618" b="11312"/>
          <a:stretch/>
        </p:blipFill>
        <p:spPr>
          <a:xfrm>
            <a:off x="4721902" y="1462408"/>
            <a:ext cx="7015606" cy="3895433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924668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1914" y="3621022"/>
            <a:ext cx="9674616" cy="1143000"/>
          </a:xfrm>
        </p:spPr>
        <p:txBody>
          <a:bodyPr>
            <a:noAutofit/>
          </a:bodyPr>
          <a:lstStyle/>
          <a:p>
            <a:r>
              <a:rPr lang="pt-BR" sz="3200" dirty="0"/>
              <a:t>Página Inicial &gt; Fatura &gt; Sobre a Fatura &gt; Ciclos e Vencimentos</a:t>
            </a:r>
            <a:br>
              <a:rPr lang="pt-BR" sz="3200" dirty="0"/>
            </a:b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9296625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7"/>
          <p:cNvSpPr>
            <a:spLocks noChangeArrowheads="1"/>
          </p:cNvSpPr>
          <p:nvPr/>
        </p:nvSpPr>
        <p:spPr bwMode="auto">
          <a:xfrm>
            <a:off x="406008" y="2153595"/>
            <a:ext cx="11640783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No exemplo, o </a:t>
            </a:r>
            <a:r>
              <a:rPr lang="pt-BR" sz="3200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Período de Uso </a:t>
            </a:r>
            <a:r>
              <a:rPr lang="pt-B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 cliente é de 20/02 a 19/03 e </a:t>
            </a:r>
            <a:r>
              <a:rPr lang="pt-BR" sz="3200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 vencimento da fatura </a:t>
            </a:r>
            <a:r>
              <a:rPr lang="pt-B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todo dia 05 de cada mês.</a:t>
            </a:r>
          </a:p>
          <a:p>
            <a:endParaRPr lang="pt-BR" sz="28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Tudo que foi consumido a partir do dia 20/03 até o dia 20/04, será cobrado na fatura com vencimento em 05/05.</a:t>
            </a:r>
          </a:p>
          <a:p>
            <a:r>
              <a:rPr lang="pt-BR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/>
          <a:srcRect l="4181" t="66912" r="33189" b="26287"/>
          <a:stretch/>
        </p:blipFill>
        <p:spPr>
          <a:xfrm>
            <a:off x="609702" y="5374291"/>
            <a:ext cx="11232267" cy="685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tângulo 6"/>
          <p:cNvSpPr/>
          <p:nvPr/>
        </p:nvSpPr>
        <p:spPr>
          <a:xfrm>
            <a:off x="300420" y="5159140"/>
            <a:ext cx="3644153" cy="1210236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4670354" y="5159140"/>
            <a:ext cx="3644153" cy="1210236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2634600" y="584884"/>
            <a:ext cx="6092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Ciclo de Faturamento</a:t>
            </a:r>
            <a:endParaRPr lang="pt-BR" sz="3600" b="1" dirty="0">
              <a:solidFill>
                <a:srgbClr val="C00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Picture 16" descr="Imagem relacionad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622" y="410085"/>
            <a:ext cx="1268978" cy="105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3055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7"/>
          <p:cNvSpPr>
            <a:spLocks noChangeArrowheads="1"/>
          </p:cNvSpPr>
          <p:nvPr/>
        </p:nvSpPr>
        <p:spPr bwMode="auto">
          <a:xfrm>
            <a:off x="359765" y="2805779"/>
            <a:ext cx="11610803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Atenção!</a:t>
            </a:r>
            <a:r>
              <a:rPr lang="pt-BR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Todo </a:t>
            </a:r>
            <a:r>
              <a:rPr lang="pt-BR" sz="2800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fechamento de ciclo </a:t>
            </a:r>
            <a:r>
              <a:rPr lang="pt-B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ocorre aproximadamente </a:t>
            </a:r>
            <a:r>
              <a:rPr lang="pt-BR" sz="2800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17 dias antes do vencimento da conta.</a:t>
            </a:r>
          </a:p>
          <a:p>
            <a:endParaRPr lang="pt-BR" sz="2800" dirty="0">
              <a:solidFill>
                <a:prstClr val="black">
                  <a:lumMod val="65000"/>
                  <a:lumOff val="35000"/>
                </a:prstClr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partir dessa data, o sistema leva </a:t>
            </a:r>
            <a:r>
              <a:rPr lang="pt-BR" sz="2800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aproximadamente 7 a 10 dias corridos </a:t>
            </a:r>
            <a:r>
              <a:rPr lang="pt-B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para </a:t>
            </a:r>
            <a:r>
              <a:rPr lang="pt-BR" sz="2800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disponibilizar o valor da fatura no Mobile.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634600" y="584884"/>
            <a:ext cx="6092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Ciclo de Faturamento</a:t>
            </a:r>
            <a:endParaRPr lang="pt-BR" sz="3600" b="1" dirty="0">
              <a:solidFill>
                <a:srgbClr val="C00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16" descr="Imagem relacionad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622" y="410085"/>
            <a:ext cx="1268978" cy="105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2724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7" name="TextBox 20"/>
          <p:cNvSpPr txBox="1">
            <a:spLocks noChangeArrowheads="1"/>
          </p:cNvSpPr>
          <p:nvPr/>
        </p:nvSpPr>
        <p:spPr bwMode="auto">
          <a:xfrm>
            <a:off x="4840763" y="4995507"/>
            <a:ext cx="232497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2A242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(somente cadastrados)</a:t>
            </a:r>
          </a:p>
        </p:txBody>
      </p:sp>
      <p:sp>
        <p:nvSpPr>
          <p:cNvPr id="70668" name="TextBox 15"/>
          <p:cNvSpPr txBox="1">
            <a:spLocks noChangeArrowheads="1"/>
          </p:cNvSpPr>
          <p:nvPr/>
        </p:nvSpPr>
        <p:spPr bwMode="auto">
          <a:xfrm>
            <a:off x="590280" y="526584"/>
            <a:ext cx="41275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4800" b="1" dirty="0">
                <a:solidFill>
                  <a:srgbClr val="FC2822"/>
                </a:solidFill>
                <a:latin typeface="Segoe UI Black" panose="020B0502040204020203" pitchFamily="34" charset="0"/>
                <a:ea typeface="Segoe UI Black" panose="020B0502040204020203" pitchFamily="34" charset="0"/>
                <a:cs typeface="Segoe UI Black" panose="020B0502040204020203" pitchFamily="34" charset="0"/>
              </a:rPr>
              <a:t>Ciclo de </a:t>
            </a:r>
          </a:p>
          <a:p>
            <a:r>
              <a:rPr lang="pt-BR" sz="4800" b="1" dirty="0">
                <a:solidFill>
                  <a:srgbClr val="FC2822"/>
                </a:solidFill>
                <a:latin typeface="Segoe UI Black" panose="020B0502040204020203" pitchFamily="34" charset="0"/>
                <a:ea typeface="Segoe UI Black" panose="020B0502040204020203" pitchFamily="34" charset="0"/>
                <a:cs typeface="Segoe UI Black" panose="020B0502040204020203" pitchFamily="34" charset="0"/>
              </a:rPr>
              <a:t>Faturamento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35305" y="4505756"/>
            <a:ext cx="1952975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733" dirty="0">
                <a:solidFill>
                  <a:srgbClr val="2A242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BANCO</a:t>
            </a:r>
          </a:p>
        </p:txBody>
      </p:sp>
      <p:cxnSp>
        <p:nvCxnSpPr>
          <p:cNvPr id="4" name="Conector Angulado 3">
            <a:extLst>
              <a:ext uri="{FF2B5EF4-FFF2-40B4-BE49-F238E27FC236}">
                <a16:creationId xmlns:a16="http://schemas.microsoft.com/office/drawing/2014/main" id="{4390B662-CAAC-8842-BD5F-C4BFE045B7EF}"/>
              </a:ext>
            </a:extLst>
          </p:cNvPr>
          <p:cNvCxnSpPr>
            <a:cxnSpLocks/>
          </p:cNvCxnSpPr>
          <p:nvPr/>
        </p:nvCxnSpPr>
        <p:spPr>
          <a:xfrm>
            <a:off x="6992311" y="1179632"/>
            <a:ext cx="2509505" cy="422987"/>
          </a:xfrm>
          <a:prstGeom prst="bentConnector3">
            <a:avLst>
              <a:gd name="adj1" fmla="val 50000"/>
            </a:avLst>
          </a:prstGeom>
          <a:ln>
            <a:prstDash val="sys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9BA9C633-9BDB-B242-BF8A-0AD5E9192214}"/>
              </a:ext>
            </a:extLst>
          </p:cNvPr>
          <p:cNvSpPr txBox="1"/>
          <p:nvPr/>
        </p:nvSpPr>
        <p:spPr>
          <a:xfrm>
            <a:off x="8472078" y="880527"/>
            <a:ext cx="2971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FECHAMENTO DO CICLO</a:t>
            </a:r>
            <a:br>
              <a:rPr lang="pt-BR" sz="16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16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Sistema processa a fatura</a:t>
            </a:r>
          </a:p>
          <a:p>
            <a:endParaRPr lang="pt-BR" sz="1600" dirty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1" name="Conector Angulado 20">
            <a:extLst>
              <a:ext uri="{FF2B5EF4-FFF2-40B4-BE49-F238E27FC236}">
                <a16:creationId xmlns:a16="http://schemas.microsoft.com/office/drawing/2014/main" id="{8CD3162D-C639-944A-83F1-96543EBBBDE4}"/>
              </a:ext>
            </a:extLst>
          </p:cNvPr>
          <p:cNvCxnSpPr>
            <a:cxnSpLocks/>
          </p:cNvCxnSpPr>
          <p:nvPr/>
        </p:nvCxnSpPr>
        <p:spPr>
          <a:xfrm>
            <a:off x="8735582" y="2663489"/>
            <a:ext cx="1293870" cy="1194835"/>
          </a:xfrm>
          <a:prstGeom prst="bentConnector3">
            <a:avLst>
              <a:gd name="adj1" fmla="val 19571"/>
            </a:avLst>
          </a:prstGeom>
          <a:ln>
            <a:prstDash val="sys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A58E5BB4-3918-1141-A79D-D31403FAB53E}"/>
              </a:ext>
            </a:extLst>
          </p:cNvPr>
          <p:cNvSpPr txBox="1"/>
          <p:nvPr/>
        </p:nvSpPr>
        <p:spPr>
          <a:xfrm>
            <a:off x="9060164" y="2173367"/>
            <a:ext cx="24612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54633"/>
            <a:r>
              <a:rPr lang="pt-BR" sz="1600" b="1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ENVIO DA FATURA</a:t>
            </a:r>
            <a:br>
              <a:rPr lang="pt-BR" sz="16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16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Em locais afastados, pode-se cadastrar uma caixa postal como endereço de correspondência. 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1ED79521-0C75-834A-97E6-9C1AF2A9F0EE}"/>
              </a:ext>
            </a:extLst>
          </p:cNvPr>
          <p:cNvSpPr txBox="1"/>
          <p:nvPr/>
        </p:nvSpPr>
        <p:spPr>
          <a:xfrm>
            <a:off x="8896555" y="4878953"/>
            <a:ext cx="25473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54633"/>
            <a:r>
              <a:rPr lang="pt-BR" sz="1600" b="1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CLIENTE RECEBE A CONTA</a:t>
            </a:r>
          </a:p>
          <a:p>
            <a:pPr defTabSz="1354633"/>
            <a:r>
              <a:rPr lang="pt-BR" sz="16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Caso não tenha recebido sua conta, ele pode acessar a CONTA ONLINE. </a:t>
            </a:r>
            <a:br>
              <a:rPr lang="pt-BR" dirty="0">
                <a:solidFill>
                  <a:srgbClr val="000000"/>
                </a:solidFill>
              </a:rPr>
            </a:br>
            <a:endParaRPr lang="pt-BR" sz="1600" dirty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6" name="Conector Angulado 25">
            <a:extLst>
              <a:ext uri="{FF2B5EF4-FFF2-40B4-BE49-F238E27FC236}">
                <a16:creationId xmlns:a16="http://schemas.microsoft.com/office/drawing/2014/main" id="{8F4915B3-4C58-9B44-99D3-481D979F64FC}"/>
              </a:ext>
            </a:extLst>
          </p:cNvPr>
          <p:cNvCxnSpPr>
            <a:cxnSpLocks/>
          </p:cNvCxnSpPr>
          <p:nvPr/>
        </p:nvCxnSpPr>
        <p:spPr>
          <a:xfrm rot="16200000" flipH="1">
            <a:off x="8418027" y="5279764"/>
            <a:ext cx="1284275" cy="859166"/>
          </a:xfrm>
          <a:prstGeom prst="bentConnector3">
            <a:avLst>
              <a:gd name="adj1" fmla="val 98455"/>
            </a:avLst>
          </a:prstGeom>
          <a:ln>
            <a:prstDash val="sys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66BD0D67-8C59-E24A-ACED-782BFE451463}"/>
              </a:ext>
            </a:extLst>
          </p:cNvPr>
          <p:cNvSpPr txBox="1"/>
          <p:nvPr/>
        </p:nvSpPr>
        <p:spPr>
          <a:xfrm>
            <a:off x="643596" y="4548872"/>
            <a:ext cx="30535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54633"/>
            <a:r>
              <a:rPr lang="pt-BR" sz="1600" b="1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DATA DO PAGAMENTO</a:t>
            </a:r>
            <a:br>
              <a:rPr lang="pt-BR" sz="16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16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opção pelo </a:t>
            </a:r>
            <a:r>
              <a:rPr lang="pt-BR" sz="1600" b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vencimento</a:t>
            </a:r>
            <a:r>
              <a:rPr lang="pt-BR" sz="16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das contas é feita pelo cliente no momento da aquisição da linha, e o pagamento pode ser feito de diversas formas.</a:t>
            </a:r>
          </a:p>
        </p:txBody>
      </p:sp>
      <p:cxnSp>
        <p:nvCxnSpPr>
          <p:cNvPr id="38" name="Conector Angulado 37">
            <a:extLst>
              <a:ext uri="{FF2B5EF4-FFF2-40B4-BE49-F238E27FC236}">
                <a16:creationId xmlns:a16="http://schemas.microsoft.com/office/drawing/2014/main" id="{46C82613-836A-6940-B735-028F2144CCF0}"/>
              </a:ext>
            </a:extLst>
          </p:cNvPr>
          <p:cNvCxnSpPr>
            <a:cxnSpLocks/>
          </p:cNvCxnSpPr>
          <p:nvPr/>
        </p:nvCxnSpPr>
        <p:spPr>
          <a:xfrm rot="10800000">
            <a:off x="1689100" y="6221059"/>
            <a:ext cx="3937000" cy="227556"/>
          </a:xfrm>
          <a:prstGeom prst="bentConnector3">
            <a:avLst>
              <a:gd name="adj1" fmla="val 50000"/>
            </a:avLst>
          </a:prstGeom>
          <a:ln>
            <a:prstDash val="sys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Imagem 51" descr="Uma imagem contendo desenho&#10;&#10;Descrição gerada automaticamente">
            <a:extLst>
              <a:ext uri="{FF2B5EF4-FFF2-40B4-BE49-F238E27FC236}">
                <a16:creationId xmlns:a16="http://schemas.microsoft.com/office/drawing/2014/main" id="{F5F5B0EF-4733-9648-AD02-7E430EF9E2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8637" y="870692"/>
            <a:ext cx="5253753" cy="569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277039"/>
      </p:ext>
    </p:extLst>
  </p:cSld>
  <p:clrMapOvr>
    <a:masterClrMapping/>
  </p:clrMapOvr>
  <p:transition>
    <p:wipe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7"/>
          <p:cNvSpPr>
            <a:spLocks noChangeArrowheads="1"/>
          </p:cNvSpPr>
          <p:nvPr/>
        </p:nvSpPr>
        <p:spPr bwMode="auto">
          <a:xfrm>
            <a:off x="584620" y="1846410"/>
            <a:ext cx="1104117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</a:t>
            </a:r>
            <a:r>
              <a:rPr lang="pt-B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escolha do vencimento da conta  é feita pelo cliente,</a:t>
            </a:r>
            <a:r>
              <a:rPr lang="pt-B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para novas ativações de linhas ou pedidos de mudança.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35614" t="26364" r="16576" b="25220"/>
          <a:stretch/>
        </p:blipFill>
        <p:spPr>
          <a:xfrm>
            <a:off x="5239462" y="3179359"/>
            <a:ext cx="5808290" cy="3306998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  <a:effectLst/>
        </p:spPr>
      </p:pic>
      <p:sp>
        <p:nvSpPr>
          <p:cNvPr id="6" name="CaixaDeTexto 5"/>
          <p:cNvSpPr txBox="1"/>
          <p:nvPr/>
        </p:nvSpPr>
        <p:spPr>
          <a:xfrm>
            <a:off x="2634600" y="584884"/>
            <a:ext cx="6092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Ciclo de Faturamento</a:t>
            </a:r>
            <a:endParaRPr lang="pt-BR" sz="3600" b="1" dirty="0">
              <a:solidFill>
                <a:srgbClr val="C00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16" descr="Imagem relacionad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622" y="410085"/>
            <a:ext cx="1268978" cy="105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9188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0F4B91-08EB-4DC4-B96B-51FBFE6357F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D7D9D8"/>
              </a:clrFrom>
              <a:clrTo>
                <a:srgbClr val="D7D9D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1365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6760C89-1598-4BB3-A887-29DA5A4C91B9}"/>
              </a:ext>
            </a:extLst>
          </p:cNvPr>
          <p:cNvSpPr txBox="1">
            <a:spLocks/>
          </p:cNvSpPr>
          <p:nvPr/>
        </p:nvSpPr>
        <p:spPr>
          <a:xfrm>
            <a:off x="932871" y="785302"/>
            <a:ext cx="9051637" cy="310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6600" dirty="0">
              <a:solidFill>
                <a:prstClr val="black">
                  <a:lumMod val="85000"/>
                  <a:lumOff val="15000"/>
                </a:prstClr>
              </a:solidFill>
              <a:latin typeface="Bw Modelica" panose="00000600000000000000" pitchFamily="50" charset="0"/>
            </a:endParaRP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4"/>
          <a:srcRect t="4778"/>
          <a:stretch/>
        </p:blipFill>
        <p:spPr>
          <a:xfrm>
            <a:off x="447868" y="2476496"/>
            <a:ext cx="6108089" cy="3257337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tângulo 4"/>
          <p:cNvSpPr/>
          <p:nvPr/>
        </p:nvSpPr>
        <p:spPr>
          <a:xfrm>
            <a:off x="1139584" y="1328519"/>
            <a:ext cx="3430747" cy="574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Ciclo de Faturamento</a:t>
            </a:r>
          </a:p>
        </p:txBody>
      </p:sp>
      <p:sp>
        <p:nvSpPr>
          <p:cNvPr id="7" name="Retângulo 6"/>
          <p:cNvSpPr/>
          <p:nvPr/>
        </p:nvSpPr>
        <p:spPr>
          <a:xfrm>
            <a:off x="7133087" y="785302"/>
            <a:ext cx="447326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Ciclo</a:t>
            </a:r>
            <a:r>
              <a:rPr lang="pt-BR" sz="2000" b="1" dirty="0">
                <a:solidFill>
                  <a:srgbClr val="222222"/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>
                <a:solidFill>
                  <a:srgbClr val="222222"/>
                </a:solidFill>
                <a:latin typeface="Century Gothic" panose="020B0502020202020204" pitchFamily="34" charset="0"/>
              </a:rPr>
              <a:t>é o período de utilização do plano por mês. Na conta do cliente ,vem identificado como </a:t>
            </a:r>
            <a:r>
              <a:rPr lang="pt-BR" sz="2000" b="1" dirty="0">
                <a:solidFill>
                  <a:srgbClr val="222222"/>
                </a:solidFill>
                <a:latin typeface="Century Gothic" panose="020B0502020202020204" pitchFamily="34" charset="0"/>
              </a:rPr>
              <a:t>período de uso</a:t>
            </a:r>
            <a:r>
              <a:rPr lang="pt-BR" sz="2000" dirty="0">
                <a:solidFill>
                  <a:srgbClr val="222222"/>
                </a:solidFill>
                <a:latin typeface="Century Gothic" panose="020B0502020202020204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pt-BR" sz="2000" dirty="0">
              <a:solidFill>
                <a:srgbClr val="222222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2000" dirty="0">
                <a:solidFill>
                  <a:srgbClr val="222222"/>
                </a:solidFill>
                <a:latin typeface="Century Gothic" panose="020B0502020202020204" pitchFamily="34" charset="0"/>
              </a:rPr>
              <a:t>No </a:t>
            </a:r>
            <a:r>
              <a:rPr lang="pt-BR" sz="2000" b="1" dirty="0">
                <a:solidFill>
                  <a:srgbClr val="222222"/>
                </a:solidFill>
                <a:latin typeface="Century Gothic" panose="020B0502020202020204" pitchFamily="34" charset="0"/>
              </a:rPr>
              <a:t>1º dia de renovação </a:t>
            </a:r>
            <a:r>
              <a:rPr lang="pt-BR" sz="2000" dirty="0">
                <a:solidFill>
                  <a:srgbClr val="222222"/>
                </a:solidFill>
                <a:latin typeface="Century Gothic" panose="020B0502020202020204" pitchFamily="34" charset="0"/>
              </a:rPr>
              <a:t>do ciclo do cliente, é liberada uma </a:t>
            </a:r>
            <a:r>
              <a:rPr lang="pt-BR" sz="2000" b="1" dirty="0">
                <a:solidFill>
                  <a:srgbClr val="222222"/>
                </a:solidFill>
                <a:latin typeface="Century Gothic" panose="020B0502020202020204" pitchFamily="34" charset="0"/>
              </a:rPr>
              <a:t>nova franquia</a:t>
            </a:r>
            <a:r>
              <a:rPr lang="pt-BR" sz="2000" dirty="0">
                <a:solidFill>
                  <a:srgbClr val="222222"/>
                </a:solidFill>
                <a:latin typeface="Century Gothic" panose="020B0502020202020204" pitchFamily="34" charset="0"/>
              </a:rPr>
              <a:t>, inclusive dados. </a:t>
            </a:r>
          </a:p>
          <a:p>
            <a:pPr algn="ctr">
              <a:lnSpc>
                <a:spcPct val="150000"/>
              </a:lnSpc>
            </a:pPr>
            <a:r>
              <a:rPr lang="pt-BR" sz="2000" dirty="0">
                <a:solidFill>
                  <a:srgbClr val="222222"/>
                </a:solidFill>
                <a:latin typeface="Century Gothic" panose="020B0502020202020204" pitchFamily="34" charset="0"/>
              </a:rPr>
              <a:t>Observe o exemplo ao lado, todo </a:t>
            </a:r>
            <a:r>
              <a:rPr lang="pt-BR" sz="2000" u="sng" dirty="0">
                <a:solidFill>
                  <a:srgbClr val="222222"/>
                </a:solidFill>
                <a:latin typeface="Century Gothic" panose="020B0502020202020204" pitchFamily="34" charset="0"/>
              </a:rPr>
              <a:t>dia 12</a:t>
            </a:r>
            <a:r>
              <a:rPr lang="pt-BR" sz="2000" dirty="0">
                <a:solidFill>
                  <a:srgbClr val="222222"/>
                </a:solidFill>
                <a:latin typeface="Century Gothic" panose="020B0502020202020204" pitchFamily="34" charset="0"/>
              </a:rPr>
              <a:t> a franquia do cliente é renovada e todo </a:t>
            </a:r>
            <a:r>
              <a:rPr lang="pt-BR" sz="2000" u="sng" dirty="0">
                <a:solidFill>
                  <a:srgbClr val="222222"/>
                </a:solidFill>
                <a:latin typeface="Century Gothic" panose="020B0502020202020204" pitchFamily="34" charset="0"/>
              </a:rPr>
              <a:t>dia 11</a:t>
            </a:r>
            <a:r>
              <a:rPr lang="pt-BR" sz="2000" dirty="0">
                <a:solidFill>
                  <a:srgbClr val="222222"/>
                </a:solidFill>
                <a:latin typeface="Century Gothic" panose="020B0502020202020204" pitchFamily="34" charset="0"/>
              </a:rPr>
              <a:t>, encerra.</a:t>
            </a:r>
          </a:p>
          <a:p>
            <a:pPr algn="ctr">
              <a:lnSpc>
                <a:spcPct val="150000"/>
              </a:lnSpc>
            </a:pPr>
            <a:endParaRPr lang="pt-BR" sz="2000" dirty="0">
              <a:solidFill>
                <a:srgbClr val="222222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7362825" y="326303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549082" y="3816467"/>
            <a:ext cx="1251760" cy="288698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rcRect l="15625" t="32770" r="15469" b="40272"/>
          <a:stretch/>
        </p:blipFill>
        <p:spPr>
          <a:xfrm>
            <a:off x="169176" y="42776"/>
            <a:ext cx="3739723" cy="822570"/>
          </a:xfrm>
          <a:prstGeom prst="rect">
            <a:avLst/>
          </a:prstGeom>
        </p:spPr>
      </p:pic>
      <p:pic>
        <p:nvPicPr>
          <p:cNvPr id="6146" name="Picture 2" descr="Resultado de imagem para Ã­cone lÃ¢mpada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D7D9D8"/>
              </a:clrFrom>
              <a:clrTo>
                <a:srgbClr val="D7D9D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75" y="1269985"/>
            <a:ext cx="670596" cy="93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088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928" y="-890636"/>
            <a:ext cx="12192000" cy="8128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/>
          <a:srcRect l="12151" t="16719" b="19420"/>
          <a:stretch/>
        </p:blipFill>
        <p:spPr>
          <a:xfrm>
            <a:off x="-3847245" y="-11871"/>
            <a:ext cx="11557167" cy="7042485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sp>
        <p:nvSpPr>
          <p:cNvPr id="9" name="CaixaDeTexto 8"/>
          <p:cNvSpPr txBox="1"/>
          <p:nvPr/>
        </p:nvSpPr>
        <p:spPr>
          <a:xfrm>
            <a:off x="443178" y="521099"/>
            <a:ext cx="573199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No </a:t>
            </a:r>
            <a:r>
              <a:rPr lang="pt-BR" sz="4000" b="1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módulo de faturas </a:t>
            </a:r>
            <a:r>
              <a:rPr lang="pt-BR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vamos apresentar as </a:t>
            </a:r>
            <a:r>
              <a:rPr lang="pt-BR" sz="4400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principais ações solicitadas pelo cliente sobre esse tema.</a:t>
            </a:r>
            <a:endParaRPr lang="pt-BR" sz="4400" b="1" dirty="0">
              <a:solidFill>
                <a:srgbClr val="C00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58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0F4B91-08EB-4DC4-B96B-51FBFE6357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1365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6760C89-1598-4BB3-A887-29DA5A4C91B9}"/>
              </a:ext>
            </a:extLst>
          </p:cNvPr>
          <p:cNvSpPr txBox="1">
            <a:spLocks/>
          </p:cNvSpPr>
          <p:nvPr/>
        </p:nvSpPr>
        <p:spPr>
          <a:xfrm>
            <a:off x="932871" y="785302"/>
            <a:ext cx="9051637" cy="310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6600" dirty="0">
              <a:solidFill>
                <a:schemeClr val="tx1">
                  <a:lumMod val="85000"/>
                  <a:lumOff val="15000"/>
                </a:schemeClr>
              </a:solidFill>
              <a:latin typeface="Bw Modelica" panose="00000600000000000000" pitchFamily="50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7362825" y="326303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t-BR" dirty="0"/>
          </a:p>
        </p:txBody>
      </p:sp>
      <p:sp>
        <p:nvSpPr>
          <p:cNvPr id="13" name="Retângulo 12"/>
          <p:cNvSpPr/>
          <p:nvPr/>
        </p:nvSpPr>
        <p:spPr>
          <a:xfrm>
            <a:off x="7133087" y="3751431"/>
            <a:ext cx="4648361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600" b="1" dirty="0">
                <a:latin typeface="Century Gothic" panose="020B0502020202020204" pitchFamily="34" charset="0"/>
              </a:rPr>
              <a:t>Se o cliente questionar que </a:t>
            </a:r>
            <a:r>
              <a:rPr lang="pt-BR" sz="1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efetuou o pagamento</a:t>
            </a:r>
            <a:r>
              <a:rPr lang="pt-BR" sz="1600" dirty="0">
                <a:latin typeface="Century Gothic" panose="020B0502020202020204" pitchFamily="34" charset="0"/>
              </a:rPr>
              <a:t> </a:t>
            </a:r>
            <a:r>
              <a:rPr lang="pt-BR" sz="1600" b="1" dirty="0">
                <a:latin typeface="Century Gothic" panose="020B0502020202020204" pitchFamily="34" charset="0"/>
              </a:rPr>
              <a:t>e ainda </a:t>
            </a:r>
            <a:r>
              <a:rPr lang="pt-BR" sz="1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não recebeu a franquia</a:t>
            </a:r>
            <a:r>
              <a:rPr lang="pt-BR" sz="1600" dirty="0">
                <a:latin typeface="Century Gothic" panose="020B0502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endParaRPr lang="pt-BR" sz="1600" dirty="0">
              <a:solidFill>
                <a:srgbClr val="222222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1600" dirty="0">
                <a:solidFill>
                  <a:srgbClr val="222222"/>
                </a:solidFill>
                <a:latin typeface="Century Gothic" panose="020B0502020202020204" pitchFamily="34" charset="0"/>
              </a:rPr>
              <a:t>Deixe o ciente que independente do </a:t>
            </a:r>
            <a:r>
              <a:rPr lang="pt-BR" sz="1600" b="1" dirty="0">
                <a:solidFill>
                  <a:srgbClr val="222222"/>
                </a:solidFill>
                <a:latin typeface="Century Gothic" panose="020B0502020202020204" pitchFamily="34" charset="0"/>
              </a:rPr>
              <a:t>pagamento</a:t>
            </a:r>
            <a:r>
              <a:rPr lang="pt-BR" sz="1600" dirty="0">
                <a:solidFill>
                  <a:srgbClr val="222222"/>
                </a:solidFill>
                <a:latin typeface="Century Gothic" panose="020B0502020202020204" pitchFamily="34" charset="0"/>
              </a:rPr>
              <a:t> ter sido realizado, é preciso aguardar a </a:t>
            </a:r>
            <a:r>
              <a:rPr lang="pt-BR" sz="1600" b="1" dirty="0">
                <a:solidFill>
                  <a:srgbClr val="222222"/>
                </a:solidFill>
                <a:latin typeface="Century Gothic" panose="020B0502020202020204" pitchFamily="34" charset="0"/>
              </a:rPr>
              <a:t>data de renovação da franquia</a:t>
            </a:r>
            <a:r>
              <a:rPr lang="pt-BR" sz="1600" dirty="0">
                <a:solidFill>
                  <a:srgbClr val="222222"/>
                </a:solidFill>
                <a:latin typeface="Century Gothic" panose="020B0502020202020204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pt-BR" sz="2000" dirty="0">
              <a:solidFill>
                <a:srgbClr val="222222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pt-BR" sz="2000" dirty="0">
              <a:solidFill>
                <a:srgbClr val="22222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4"/>
          <a:srcRect t="4778"/>
          <a:stretch/>
        </p:blipFill>
        <p:spPr>
          <a:xfrm>
            <a:off x="261303" y="2455025"/>
            <a:ext cx="6108089" cy="3257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rcRect l="15625" t="32770" r="15469" b="40272"/>
          <a:stretch/>
        </p:blipFill>
        <p:spPr>
          <a:xfrm>
            <a:off x="169176" y="42776"/>
            <a:ext cx="3739723" cy="822570"/>
          </a:xfrm>
          <a:prstGeom prst="rect">
            <a:avLst/>
          </a:prstGeom>
        </p:spPr>
      </p:pic>
      <p:sp>
        <p:nvSpPr>
          <p:cNvPr id="18" name="Retângulo 17"/>
          <p:cNvSpPr/>
          <p:nvPr/>
        </p:nvSpPr>
        <p:spPr>
          <a:xfrm>
            <a:off x="2438400" y="3706470"/>
            <a:ext cx="838200" cy="50358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/>
          <p:cNvSpPr/>
          <p:nvPr/>
        </p:nvSpPr>
        <p:spPr>
          <a:xfrm>
            <a:off x="7322305" y="802739"/>
            <a:ext cx="447326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Vencimento</a:t>
            </a:r>
            <a:r>
              <a:rPr lang="pt-BR" sz="2000" b="1" dirty="0">
                <a:solidFill>
                  <a:srgbClr val="222222"/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>
                <a:solidFill>
                  <a:srgbClr val="222222"/>
                </a:solidFill>
                <a:latin typeface="Century Gothic" panose="020B0502020202020204" pitchFamily="34" charset="0"/>
              </a:rPr>
              <a:t>é a data em que o cliente deve efetuar o </a:t>
            </a:r>
            <a:r>
              <a:rPr lang="pt-BR" sz="2000" b="1" dirty="0">
                <a:solidFill>
                  <a:srgbClr val="222222"/>
                </a:solidFill>
                <a:latin typeface="Century Gothic" panose="020B0502020202020204" pitchFamily="34" charset="0"/>
              </a:rPr>
              <a:t>pagamento da fatura. </a:t>
            </a:r>
          </a:p>
          <a:p>
            <a:pPr algn="ctr">
              <a:lnSpc>
                <a:spcPct val="150000"/>
              </a:lnSpc>
            </a:pPr>
            <a:endParaRPr lang="pt-BR" sz="2000" dirty="0">
              <a:solidFill>
                <a:srgbClr val="222222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pt-BR" sz="2000" dirty="0">
              <a:solidFill>
                <a:srgbClr val="22222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4" name="Picture 2" descr="Resultado de imagem para Ã­cone lÃ¢mpada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D7D9D8"/>
              </a:clrFrom>
              <a:clrTo>
                <a:srgbClr val="D7D9D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75" y="1269985"/>
            <a:ext cx="670596" cy="93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tângulo 24"/>
          <p:cNvSpPr/>
          <p:nvPr/>
        </p:nvSpPr>
        <p:spPr>
          <a:xfrm>
            <a:off x="1176579" y="1320094"/>
            <a:ext cx="2012090" cy="574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Vencimento</a:t>
            </a:r>
          </a:p>
        </p:txBody>
      </p:sp>
      <p:pic>
        <p:nvPicPr>
          <p:cNvPr id="7170" name="Picture 2" descr="Resultado de imagem para Ã­cone atenÃ§Ã£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999" y="2952942"/>
            <a:ext cx="763695" cy="76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8763320" y="3038634"/>
            <a:ext cx="1752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Fique Atento</a:t>
            </a:r>
          </a:p>
        </p:txBody>
      </p:sp>
    </p:spTree>
    <p:extLst>
      <p:ext uri="{BB962C8B-B14F-4D97-AF65-F5344CB8AC3E}">
        <p14:creationId xmlns:p14="http://schemas.microsoft.com/office/powerpoint/2010/main" val="28265625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2"/>
          <a:srcRect l="44469" t="41473"/>
          <a:stretch/>
        </p:blipFill>
        <p:spPr>
          <a:xfrm>
            <a:off x="-32085" y="-80212"/>
            <a:ext cx="7002329" cy="7074569"/>
          </a:xfrm>
          <a:prstGeom prst="rect">
            <a:avLst/>
          </a:prstGeom>
        </p:spPr>
      </p:pic>
      <p:sp>
        <p:nvSpPr>
          <p:cNvPr id="5" name="Shape 1162">
            <a:extLst>
              <a:ext uri="{FF2B5EF4-FFF2-40B4-BE49-F238E27FC236}">
                <a16:creationId xmlns:a16="http://schemas.microsoft.com/office/drawing/2014/main" id="{9D4108C6-65B8-480C-99A9-CCFF2293046A}"/>
              </a:ext>
            </a:extLst>
          </p:cNvPr>
          <p:cNvSpPr/>
          <p:nvPr/>
        </p:nvSpPr>
        <p:spPr>
          <a:xfrm>
            <a:off x="1156322" y="2126112"/>
            <a:ext cx="3858909" cy="2415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San Francisco Display Bold"/>
                <a:cs typeface="San Francisco Display Bold"/>
                <a:sym typeface="San Francisco Display Bold"/>
              </a:rPr>
              <a:t>No APP Minha Claro Móvel – Meu Plano, Ao clicar em </a:t>
            </a:r>
            <a:r>
              <a:rPr lang="pt-BR" sz="3200" b="1" i="1" dirty="0">
                <a:solidFill>
                  <a:schemeClr val="bg1"/>
                </a:solidFill>
                <a:latin typeface="Century Gothic" panose="020B0502020202020204" pitchFamily="34" charset="0"/>
                <a:ea typeface="San Francisco Display Bold"/>
                <a:cs typeface="San Francisco Display Bold"/>
                <a:sym typeface="San Francisco Display Bold"/>
              </a:rPr>
              <a:t>Ver Detalhes </a:t>
            </a:r>
          </a:p>
        </p:txBody>
      </p:sp>
      <p:sp>
        <p:nvSpPr>
          <p:cNvPr id="6" name="Forma Livre: Forma 61">
            <a:extLst>
              <a:ext uri="{FF2B5EF4-FFF2-40B4-BE49-F238E27FC236}">
                <a16:creationId xmlns:a16="http://schemas.microsoft.com/office/drawing/2014/main" id="{039E1FF5-9D97-4663-903B-B705B11B3C25}"/>
              </a:ext>
            </a:extLst>
          </p:cNvPr>
          <p:cNvSpPr/>
          <p:nvPr/>
        </p:nvSpPr>
        <p:spPr>
          <a:xfrm>
            <a:off x="581046" y="2163902"/>
            <a:ext cx="432858" cy="429654"/>
          </a:xfrm>
          <a:custGeom>
            <a:avLst/>
            <a:gdLst>
              <a:gd name="connsiteX0" fmla="*/ 282029 w 368300"/>
              <a:gd name="connsiteY0" fmla="*/ 311150 h 406400"/>
              <a:gd name="connsiteX1" fmla="*/ 299988 w 368300"/>
              <a:gd name="connsiteY1" fmla="*/ 329121 h 406400"/>
              <a:gd name="connsiteX2" fmla="*/ 291009 w 368300"/>
              <a:gd name="connsiteY2" fmla="*/ 338101 h 406400"/>
              <a:gd name="connsiteX3" fmla="*/ 273050 w 368300"/>
              <a:gd name="connsiteY3" fmla="*/ 320130 h 406400"/>
              <a:gd name="connsiteX4" fmla="*/ 282029 w 368300"/>
              <a:gd name="connsiteY4" fmla="*/ 311150 h 406400"/>
              <a:gd name="connsiteX5" fmla="*/ 87821 w 368300"/>
              <a:gd name="connsiteY5" fmla="*/ 311150 h 406400"/>
              <a:gd name="connsiteX6" fmla="*/ 96801 w 368300"/>
              <a:gd name="connsiteY6" fmla="*/ 320130 h 406400"/>
              <a:gd name="connsiteX7" fmla="*/ 78836 w 368300"/>
              <a:gd name="connsiteY7" fmla="*/ 338101 h 406400"/>
              <a:gd name="connsiteX8" fmla="*/ 69850 w 368300"/>
              <a:gd name="connsiteY8" fmla="*/ 329121 h 406400"/>
              <a:gd name="connsiteX9" fmla="*/ 87821 w 368300"/>
              <a:gd name="connsiteY9" fmla="*/ 311150 h 406400"/>
              <a:gd name="connsiteX10" fmla="*/ 184150 w 368300"/>
              <a:gd name="connsiteY10" fmla="*/ 209550 h 406400"/>
              <a:gd name="connsiteX11" fmla="*/ 171450 w 368300"/>
              <a:gd name="connsiteY11" fmla="*/ 222250 h 406400"/>
              <a:gd name="connsiteX12" fmla="*/ 184150 w 368300"/>
              <a:gd name="connsiteY12" fmla="*/ 234950 h 406400"/>
              <a:gd name="connsiteX13" fmla="*/ 196850 w 368300"/>
              <a:gd name="connsiteY13" fmla="*/ 222250 h 406400"/>
              <a:gd name="connsiteX14" fmla="*/ 184150 w 368300"/>
              <a:gd name="connsiteY14" fmla="*/ 209550 h 406400"/>
              <a:gd name="connsiteX15" fmla="*/ 177800 w 368300"/>
              <a:gd name="connsiteY15" fmla="*/ 133350 h 406400"/>
              <a:gd name="connsiteX16" fmla="*/ 190500 w 368300"/>
              <a:gd name="connsiteY16" fmla="*/ 133350 h 406400"/>
              <a:gd name="connsiteX17" fmla="*/ 190500 w 368300"/>
              <a:gd name="connsiteY17" fmla="*/ 197755 h 406400"/>
              <a:gd name="connsiteX18" fmla="*/ 209550 w 368300"/>
              <a:gd name="connsiteY18" fmla="*/ 222250 h 406400"/>
              <a:gd name="connsiteX19" fmla="*/ 184150 w 368300"/>
              <a:gd name="connsiteY19" fmla="*/ 247650 h 406400"/>
              <a:gd name="connsiteX20" fmla="*/ 158750 w 368300"/>
              <a:gd name="connsiteY20" fmla="*/ 222250 h 406400"/>
              <a:gd name="connsiteX21" fmla="*/ 177800 w 368300"/>
              <a:gd name="connsiteY21" fmla="*/ 197755 h 406400"/>
              <a:gd name="connsiteX22" fmla="*/ 291009 w 368300"/>
              <a:gd name="connsiteY22" fmla="*/ 107950 h 406400"/>
              <a:gd name="connsiteX23" fmla="*/ 299988 w 368300"/>
              <a:gd name="connsiteY23" fmla="*/ 116929 h 406400"/>
              <a:gd name="connsiteX24" fmla="*/ 282029 w 368300"/>
              <a:gd name="connsiteY24" fmla="*/ 134892 h 406400"/>
              <a:gd name="connsiteX25" fmla="*/ 273050 w 368300"/>
              <a:gd name="connsiteY25" fmla="*/ 125913 h 406400"/>
              <a:gd name="connsiteX26" fmla="*/ 291009 w 368300"/>
              <a:gd name="connsiteY26" fmla="*/ 107950 h 406400"/>
              <a:gd name="connsiteX27" fmla="*/ 78829 w 368300"/>
              <a:gd name="connsiteY27" fmla="*/ 107950 h 406400"/>
              <a:gd name="connsiteX28" fmla="*/ 96795 w 368300"/>
              <a:gd name="connsiteY28" fmla="*/ 125909 h 406400"/>
              <a:gd name="connsiteX29" fmla="*/ 87816 w 368300"/>
              <a:gd name="connsiteY29" fmla="*/ 134888 h 406400"/>
              <a:gd name="connsiteX30" fmla="*/ 69850 w 368300"/>
              <a:gd name="connsiteY30" fmla="*/ 116929 h 406400"/>
              <a:gd name="connsiteX31" fmla="*/ 78829 w 368300"/>
              <a:gd name="connsiteY31" fmla="*/ 107950 h 406400"/>
              <a:gd name="connsiteX32" fmla="*/ 177807 w 368300"/>
              <a:gd name="connsiteY32" fmla="*/ 50950 h 406400"/>
              <a:gd name="connsiteX33" fmla="*/ 62918 w 368300"/>
              <a:gd name="connsiteY33" fmla="*/ 101017 h 406400"/>
              <a:gd name="connsiteX34" fmla="*/ 12856 w 368300"/>
              <a:gd name="connsiteY34" fmla="*/ 215900 h 406400"/>
              <a:gd name="connsiteX35" fmla="*/ 31749 w 368300"/>
              <a:gd name="connsiteY35" fmla="*/ 215900 h 406400"/>
              <a:gd name="connsiteX36" fmla="*/ 31749 w 368300"/>
              <a:gd name="connsiteY36" fmla="*/ 228600 h 406400"/>
              <a:gd name="connsiteX37" fmla="*/ 12856 w 368300"/>
              <a:gd name="connsiteY37" fmla="*/ 228600 h 406400"/>
              <a:gd name="connsiteX38" fmla="*/ 62918 w 368300"/>
              <a:gd name="connsiteY38" fmla="*/ 343465 h 406400"/>
              <a:gd name="connsiteX39" fmla="*/ 177807 w 368300"/>
              <a:gd name="connsiteY39" fmla="*/ 393550 h 406400"/>
              <a:gd name="connsiteX40" fmla="*/ 177807 w 368300"/>
              <a:gd name="connsiteY40" fmla="*/ 374641 h 406400"/>
              <a:gd name="connsiteX41" fmla="*/ 190493 w 368300"/>
              <a:gd name="connsiteY41" fmla="*/ 374641 h 406400"/>
              <a:gd name="connsiteX42" fmla="*/ 190493 w 368300"/>
              <a:gd name="connsiteY42" fmla="*/ 393550 h 406400"/>
              <a:gd name="connsiteX43" fmla="*/ 305382 w 368300"/>
              <a:gd name="connsiteY43" fmla="*/ 343465 h 406400"/>
              <a:gd name="connsiteX44" fmla="*/ 355444 w 368300"/>
              <a:gd name="connsiteY44" fmla="*/ 228600 h 406400"/>
              <a:gd name="connsiteX45" fmla="*/ 336551 w 368300"/>
              <a:gd name="connsiteY45" fmla="*/ 228600 h 406400"/>
              <a:gd name="connsiteX46" fmla="*/ 336551 w 368300"/>
              <a:gd name="connsiteY46" fmla="*/ 215900 h 406400"/>
              <a:gd name="connsiteX47" fmla="*/ 355444 w 368300"/>
              <a:gd name="connsiteY47" fmla="*/ 215900 h 406400"/>
              <a:gd name="connsiteX48" fmla="*/ 305382 w 368300"/>
              <a:gd name="connsiteY48" fmla="*/ 101017 h 406400"/>
              <a:gd name="connsiteX49" fmla="*/ 190493 w 368300"/>
              <a:gd name="connsiteY49" fmla="*/ 50950 h 406400"/>
              <a:gd name="connsiteX50" fmla="*/ 190493 w 368300"/>
              <a:gd name="connsiteY50" fmla="*/ 69841 h 406400"/>
              <a:gd name="connsiteX51" fmla="*/ 177807 w 368300"/>
              <a:gd name="connsiteY51" fmla="*/ 69841 h 406400"/>
              <a:gd name="connsiteX52" fmla="*/ 146058 w 368300"/>
              <a:gd name="connsiteY52" fmla="*/ 0 h 406400"/>
              <a:gd name="connsiteX53" fmla="*/ 177807 w 368300"/>
              <a:gd name="connsiteY53" fmla="*/ 0 h 406400"/>
              <a:gd name="connsiteX54" fmla="*/ 184150 w 368300"/>
              <a:gd name="connsiteY54" fmla="*/ 0 h 406400"/>
              <a:gd name="connsiteX55" fmla="*/ 222242 w 368300"/>
              <a:gd name="connsiteY55" fmla="*/ 0 h 406400"/>
              <a:gd name="connsiteX56" fmla="*/ 222242 w 368300"/>
              <a:gd name="connsiteY56" fmla="*/ 12700 h 406400"/>
              <a:gd name="connsiteX57" fmla="*/ 190493 w 368300"/>
              <a:gd name="connsiteY57" fmla="*/ 12700 h 406400"/>
              <a:gd name="connsiteX58" fmla="*/ 190493 w 368300"/>
              <a:gd name="connsiteY58" fmla="*/ 38250 h 406400"/>
              <a:gd name="connsiteX59" fmla="*/ 314351 w 368300"/>
              <a:gd name="connsiteY59" fmla="*/ 92042 h 406400"/>
              <a:gd name="connsiteX60" fmla="*/ 368300 w 368300"/>
              <a:gd name="connsiteY60" fmla="*/ 222241 h 406400"/>
              <a:gd name="connsiteX61" fmla="*/ 314368 w 368300"/>
              <a:gd name="connsiteY61" fmla="*/ 352458 h 406400"/>
              <a:gd name="connsiteX62" fmla="*/ 184150 w 368300"/>
              <a:gd name="connsiteY62" fmla="*/ 406400 h 406400"/>
              <a:gd name="connsiteX63" fmla="*/ 53932 w 368300"/>
              <a:gd name="connsiteY63" fmla="*/ 352458 h 406400"/>
              <a:gd name="connsiteX64" fmla="*/ 0 w 368300"/>
              <a:gd name="connsiteY64" fmla="*/ 222241 h 406400"/>
              <a:gd name="connsiteX65" fmla="*/ 53932 w 368300"/>
              <a:gd name="connsiteY65" fmla="*/ 92042 h 406400"/>
              <a:gd name="connsiteX66" fmla="*/ 177807 w 368300"/>
              <a:gd name="connsiteY66" fmla="*/ 38250 h 406400"/>
              <a:gd name="connsiteX67" fmla="*/ 177807 w 368300"/>
              <a:gd name="connsiteY67" fmla="*/ 12700 h 406400"/>
              <a:gd name="connsiteX68" fmla="*/ 146058 w 368300"/>
              <a:gd name="connsiteY68" fmla="*/ 1270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68300" h="406400">
                <a:moveTo>
                  <a:pt x="282029" y="311150"/>
                </a:moveTo>
                <a:lnTo>
                  <a:pt x="299988" y="329121"/>
                </a:lnTo>
                <a:lnTo>
                  <a:pt x="291009" y="338101"/>
                </a:lnTo>
                <a:lnTo>
                  <a:pt x="273050" y="320130"/>
                </a:lnTo>
                <a:cubicBezTo>
                  <a:pt x="273050" y="320130"/>
                  <a:pt x="282029" y="311150"/>
                  <a:pt x="282029" y="311150"/>
                </a:cubicBezTo>
                <a:close/>
                <a:moveTo>
                  <a:pt x="87821" y="311150"/>
                </a:moveTo>
                <a:lnTo>
                  <a:pt x="96801" y="320130"/>
                </a:lnTo>
                <a:lnTo>
                  <a:pt x="78836" y="338101"/>
                </a:lnTo>
                <a:lnTo>
                  <a:pt x="69850" y="329121"/>
                </a:lnTo>
                <a:cubicBezTo>
                  <a:pt x="69850" y="329121"/>
                  <a:pt x="87821" y="311150"/>
                  <a:pt x="87821" y="311150"/>
                </a:cubicBezTo>
                <a:close/>
                <a:moveTo>
                  <a:pt x="184150" y="209550"/>
                </a:moveTo>
                <a:cubicBezTo>
                  <a:pt x="177144" y="209550"/>
                  <a:pt x="171450" y="215244"/>
                  <a:pt x="171450" y="222250"/>
                </a:cubicBezTo>
                <a:cubicBezTo>
                  <a:pt x="171450" y="229256"/>
                  <a:pt x="177144" y="234950"/>
                  <a:pt x="184150" y="234950"/>
                </a:cubicBezTo>
                <a:cubicBezTo>
                  <a:pt x="191156" y="234950"/>
                  <a:pt x="196850" y="229256"/>
                  <a:pt x="196850" y="222250"/>
                </a:cubicBezTo>
                <a:cubicBezTo>
                  <a:pt x="196850" y="215244"/>
                  <a:pt x="191156" y="209550"/>
                  <a:pt x="184150" y="209550"/>
                </a:cubicBezTo>
                <a:close/>
                <a:moveTo>
                  <a:pt x="177800" y="133350"/>
                </a:moveTo>
                <a:lnTo>
                  <a:pt x="190500" y="133350"/>
                </a:lnTo>
                <a:lnTo>
                  <a:pt x="190500" y="197755"/>
                </a:lnTo>
                <a:cubicBezTo>
                  <a:pt x="201427" y="200591"/>
                  <a:pt x="209550" y="210455"/>
                  <a:pt x="209550" y="222250"/>
                </a:cubicBezTo>
                <a:cubicBezTo>
                  <a:pt x="209550" y="236257"/>
                  <a:pt x="198158" y="247650"/>
                  <a:pt x="184150" y="247650"/>
                </a:cubicBezTo>
                <a:cubicBezTo>
                  <a:pt x="170142" y="247650"/>
                  <a:pt x="158750" y="236257"/>
                  <a:pt x="158750" y="222250"/>
                </a:cubicBezTo>
                <a:cubicBezTo>
                  <a:pt x="158750" y="210455"/>
                  <a:pt x="166873" y="200591"/>
                  <a:pt x="177800" y="197755"/>
                </a:cubicBezTo>
                <a:close/>
                <a:moveTo>
                  <a:pt x="291009" y="107950"/>
                </a:moveTo>
                <a:lnTo>
                  <a:pt x="299988" y="116929"/>
                </a:lnTo>
                <a:lnTo>
                  <a:pt x="282029" y="134892"/>
                </a:lnTo>
                <a:lnTo>
                  <a:pt x="273050" y="125913"/>
                </a:lnTo>
                <a:cubicBezTo>
                  <a:pt x="273050" y="125913"/>
                  <a:pt x="291009" y="107950"/>
                  <a:pt x="291009" y="107950"/>
                </a:cubicBezTo>
                <a:close/>
                <a:moveTo>
                  <a:pt x="78829" y="107950"/>
                </a:moveTo>
                <a:lnTo>
                  <a:pt x="96795" y="125909"/>
                </a:lnTo>
                <a:lnTo>
                  <a:pt x="87816" y="134888"/>
                </a:lnTo>
                <a:lnTo>
                  <a:pt x="69850" y="116929"/>
                </a:lnTo>
                <a:cubicBezTo>
                  <a:pt x="69850" y="116929"/>
                  <a:pt x="78829" y="107950"/>
                  <a:pt x="78829" y="107950"/>
                </a:cubicBezTo>
                <a:close/>
                <a:moveTo>
                  <a:pt x="177807" y="50950"/>
                </a:moveTo>
                <a:cubicBezTo>
                  <a:pt x="134378" y="52512"/>
                  <a:pt x="93797" y="70142"/>
                  <a:pt x="62918" y="101017"/>
                </a:cubicBezTo>
                <a:cubicBezTo>
                  <a:pt x="32039" y="131892"/>
                  <a:pt x="14425" y="172494"/>
                  <a:pt x="12856" y="215900"/>
                </a:cubicBezTo>
                <a:lnTo>
                  <a:pt x="31749" y="215900"/>
                </a:lnTo>
                <a:lnTo>
                  <a:pt x="31749" y="228600"/>
                </a:lnTo>
                <a:lnTo>
                  <a:pt x="12856" y="228600"/>
                </a:lnTo>
                <a:cubicBezTo>
                  <a:pt x="14425" y="272006"/>
                  <a:pt x="32039" y="312608"/>
                  <a:pt x="62918" y="343465"/>
                </a:cubicBezTo>
                <a:cubicBezTo>
                  <a:pt x="93797" y="374359"/>
                  <a:pt x="134378" y="391969"/>
                  <a:pt x="177807" y="393550"/>
                </a:cubicBezTo>
                <a:lnTo>
                  <a:pt x="177807" y="374641"/>
                </a:lnTo>
                <a:lnTo>
                  <a:pt x="190493" y="374641"/>
                </a:lnTo>
                <a:lnTo>
                  <a:pt x="190493" y="393550"/>
                </a:lnTo>
                <a:cubicBezTo>
                  <a:pt x="233922" y="391969"/>
                  <a:pt x="274503" y="374359"/>
                  <a:pt x="305382" y="343465"/>
                </a:cubicBezTo>
                <a:cubicBezTo>
                  <a:pt x="336261" y="312608"/>
                  <a:pt x="353875" y="272006"/>
                  <a:pt x="355444" y="228600"/>
                </a:cubicBezTo>
                <a:lnTo>
                  <a:pt x="336551" y="228600"/>
                </a:lnTo>
                <a:lnTo>
                  <a:pt x="336551" y="215900"/>
                </a:lnTo>
                <a:lnTo>
                  <a:pt x="355444" y="215900"/>
                </a:lnTo>
                <a:cubicBezTo>
                  <a:pt x="353875" y="172494"/>
                  <a:pt x="336261" y="131892"/>
                  <a:pt x="305382" y="101017"/>
                </a:cubicBezTo>
                <a:cubicBezTo>
                  <a:pt x="274503" y="70142"/>
                  <a:pt x="233922" y="52531"/>
                  <a:pt x="190493" y="50950"/>
                </a:cubicBezTo>
                <a:lnTo>
                  <a:pt x="190493" y="69841"/>
                </a:lnTo>
                <a:lnTo>
                  <a:pt x="177807" y="69841"/>
                </a:lnTo>
                <a:close/>
                <a:moveTo>
                  <a:pt x="146058" y="0"/>
                </a:moveTo>
                <a:lnTo>
                  <a:pt x="177807" y="0"/>
                </a:lnTo>
                <a:lnTo>
                  <a:pt x="184150" y="0"/>
                </a:lnTo>
                <a:lnTo>
                  <a:pt x="222242" y="0"/>
                </a:lnTo>
                <a:lnTo>
                  <a:pt x="222242" y="12700"/>
                </a:lnTo>
                <a:lnTo>
                  <a:pt x="190493" y="12700"/>
                </a:lnTo>
                <a:lnTo>
                  <a:pt x="190493" y="38250"/>
                </a:lnTo>
                <a:cubicBezTo>
                  <a:pt x="237315" y="39831"/>
                  <a:pt x="281084" y="58759"/>
                  <a:pt x="314351" y="92042"/>
                </a:cubicBezTo>
                <a:cubicBezTo>
                  <a:pt x="349135" y="126831"/>
                  <a:pt x="368300" y="173059"/>
                  <a:pt x="368300" y="222241"/>
                </a:cubicBezTo>
                <a:cubicBezTo>
                  <a:pt x="368300" y="271441"/>
                  <a:pt x="349152" y="317669"/>
                  <a:pt x="314368" y="352458"/>
                </a:cubicBezTo>
                <a:cubicBezTo>
                  <a:pt x="279584" y="387247"/>
                  <a:pt x="233342" y="406400"/>
                  <a:pt x="184150" y="406400"/>
                </a:cubicBezTo>
                <a:cubicBezTo>
                  <a:pt x="134958" y="406400"/>
                  <a:pt x="88716" y="387247"/>
                  <a:pt x="53932" y="352458"/>
                </a:cubicBezTo>
                <a:cubicBezTo>
                  <a:pt x="19165" y="317669"/>
                  <a:pt x="0" y="271441"/>
                  <a:pt x="0" y="222241"/>
                </a:cubicBezTo>
                <a:cubicBezTo>
                  <a:pt x="0" y="173059"/>
                  <a:pt x="19165" y="126812"/>
                  <a:pt x="53932" y="92042"/>
                </a:cubicBezTo>
                <a:cubicBezTo>
                  <a:pt x="87215" y="58759"/>
                  <a:pt x="130985" y="39831"/>
                  <a:pt x="177807" y="38250"/>
                </a:cubicBezTo>
                <a:lnTo>
                  <a:pt x="177807" y="12700"/>
                </a:lnTo>
                <a:lnTo>
                  <a:pt x="146058" y="127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2700">
            <a:solidFill>
              <a:schemeClr val="bg1"/>
            </a:solidFill>
            <a:miter lim="400000"/>
          </a:ln>
        </p:spPr>
        <p:txBody>
          <a:bodyPr wrap="square" lIns="19050" tIns="19050" rIns="19050" bIns="19050" anchor="ctr">
            <a:noAutofit/>
          </a:bodyPr>
          <a:lstStyle/>
          <a:p>
            <a:pPr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7" name="Agrupar 37">
            <a:extLst>
              <a:ext uri="{FF2B5EF4-FFF2-40B4-BE49-F238E27FC236}">
                <a16:creationId xmlns:a16="http://schemas.microsoft.com/office/drawing/2014/main" id="{57B3A59A-4CF1-490D-9156-6B88293F0264}"/>
              </a:ext>
            </a:extLst>
          </p:cNvPr>
          <p:cNvGrpSpPr/>
          <p:nvPr/>
        </p:nvGrpSpPr>
        <p:grpSpPr>
          <a:xfrm>
            <a:off x="5237755" y="272955"/>
            <a:ext cx="6754199" cy="7760757"/>
            <a:chOff x="3279640" y="1512035"/>
            <a:chExt cx="4317851" cy="5338028"/>
          </a:xfrm>
        </p:grpSpPr>
        <p:pic>
          <p:nvPicPr>
            <p:cNvPr id="8" name="Shape 277" descr="iphone.png">
              <a:extLst>
                <a:ext uri="{FF2B5EF4-FFF2-40B4-BE49-F238E27FC236}">
                  <a16:creationId xmlns:a16="http://schemas.microsoft.com/office/drawing/2014/main" id="{1B04323F-F0C5-4E35-998C-41EFF609A5FC}"/>
                </a:ext>
              </a:extLst>
            </p:cNvPr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79640" y="1512035"/>
              <a:ext cx="4317851" cy="53380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EE7D7E99-630B-4389-ADBE-4034E98AE0B2}"/>
                </a:ext>
              </a:extLst>
            </p:cNvPr>
            <p:cNvSpPr/>
            <p:nvPr/>
          </p:nvSpPr>
          <p:spPr>
            <a:xfrm>
              <a:off x="5181600" y="2009775"/>
              <a:ext cx="1743075" cy="3095625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>
                  <a:solidFill>
                    <a:prstClr val="white"/>
                  </a:solidFill>
                </a:rPr>
                <a:t>IMAGEM</a:t>
              </a:r>
              <a:endParaRPr lang="pt-BR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8188360" y="943785"/>
            <a:ext cx="2773537" cy="4616800"/>
            <a:chOff x="8188360" y="943785"/>
            <a:chExt cx="2773537" cy="4616800"/>
          </a:xfrm>
        </p:grpSpPr>
        <p:pic>
          <p:nvPicPr>
            <p:cNvPr id="17" name="Imagem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97" b="5801"/>
            <a:stretch/>
          </p:blipFill>
          <p:spPr>
            <a:xfrm>
              <a:off x="8188360" y="943785"/>
              <a:ext cx="2773537" cy="4616800"/>
            </a:xfrm>
            <a:prstGeom prst="rect">
              <a:avLst/>
            </a:prstGeom>
          </p:spPr>
        </p:pic>
        <p:sp>
          <p:nvSpPr>
            <p:cNvPr id="18" name="Retângulo 17"/>
            <p:cNvSpPr/>
            <p:nvPr/>
          </p:nvSpPr>
          <p:spPr>
            <a:xfrm>
              <a:off x="8493089" y="1365972"/>
              <a:ext cx="988009" cy="1110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3" name="Graphic 10">
            <a:extLst>
              <a:ext uri="{FF2B5EF4-FFF2-40B4-BE49-F238E27FC236}">
                <a16:creationId xmlns:a16="http://schemas.microsoft.com/office/drawing/2014/main" id="{DCA13256-8D5C-4C0B-A29F-738E33538B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75128" y="4079612"/>
            <a:ext cx="1033803" cy="46152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1" b="96637" l="9956" r="899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636" y="-29774"/>
            <a:ext cx="1962147" cy="197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883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2"/>
          <a:srcRect l="44469" t="41473"/>
          <a:stretch/>
        </p:blipFill>
        <p:spPr>
          <a:xfrm>
            <a:off x="-32085" y="-80212"/>
            <a:ext cx="7002329" cy="7074569"/>
          </a:xfrm>
          <a:prstGeom prst="rect">
            <a:avLst/>
          </a:prstGeom>
        </p:spPr>
      </p:pic>
      <p:sp>
        <p:nvSpPr>
          <p:cNvPr id="5" name="Shape 1162">
            <a:extLst>
              <a:ext uri="{FF2B5EF4-FFF2-40B4-BE49-F238E27FC236}">
                <a16:creationId xmlns:a16="http://schemas.microsoft.com/office/drawing/2014/main" id="{9D4108C6-65B8-480C-99A9-CCFF2293046A}"/>
              </a:ext>
            </a:extLst>
          </p:cNvPr>
          <p:cNvSpPr/>
          <p:nvPr/>
        </p:nvSpPr>
        <p:spPr>
          <a:xfrm>
            <a:off x="1138532" y="1909154"/>
            <a:ext cx="3858909" cy="3005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San Francisco Display Bold"/>
                <a:cs typeface="San Francisco Display Bold"/>
                <a:sym typeface="San Francisco Display Bold"/>
              </a:rPr>
              <a:t>Em Detalhes do Plano, temos descrito o </a:t>
            </a:r>
            <a:r>
              <a:rPr lang="pt-BR" sz="3200" b="1" i="1" dirty="0">
                <a:solidFill>
                  <a:schemeClr val="bg1"/>
                </a:solidFill>
                <a:latin typeface="Century Gothic" panose="020B0502020202020204" pitchFamily="34" charset="0"/>
                <a:ea typeface="San Francisco Display Bold"/>
                <a:cs typeface="San Francisco Display Bold"/>
                <a:sym typeface="San Francisco Display Bold"/>
              </a:rPr>
              <a:t>Fechamento do Ciclo</a:t>
            </a: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1" b="96637" l="9956" r="899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636" y="-29774"/>
            <a:ext cx="1962147" cy="1970867"/>
          </a:xfrm>
          <a:prstGeom prst="rect">
            <a:avLst/>
          </a:prstGeom>
        </p:spPr>
      </p:pic>
      <p:grpSp>
        <p:nvGrpSpPr>
          <p:cNvPr id="7" name="Agrupar 37">
            <a:extLst>
              <a:ext uri="{FF2B5EF4-FFF2-40B4-BE49-F238E27FC236}">
                <a16:creationId xmlns:a16="http://schemas.microsoft.com/office/drawing/2014/main" id="{57B3A59A-4CF1-490D-9156-6B88293F0264}"/>
              </a:ext>
            </a:extLst>
          </p:cNvPr>
          <p:cNvGrpSpPr/>
          <p:nvPr/>
        </p:nvGrpSpPr>
        <p:grpSpPr>
          <a:xfrm>
            <a:off x="5237755" y="272955"/>
            <a:ext cx="6754199" cy="7760757"/>
            <a:chOff x="3279640" y="1512035"/>
            <a:chExt cx="4317851" cy="5338028"/>
          </a:xfrm>
        </p:grpSpPr>
        <p:pic>
          <p:nvPicPr>
            <p:cNvPr id="8" name="Shape 277" descr="iphone.png">
              <a:extLst>
                <a:ext uri="{FF2B5EF4-FFF2-40B4-BE49-F238E27FC236}">
                  <a16:creationId xmlns:a16="http://schemas.microsoft.com/office/drawing/2014/main" id="{1B04323F-F0C5-4E35-998C-41EFF609A5FC}"/>
                </a:ext>
              </a:extLst>
            </p:cNvPr>
            <p:cNvPicPr preferRelativeResize="0"/>
            <p:nvPr/>
          </p:nvPicPr>
          <p:blipFill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79640" y="1512035"/>
              <a:ext cx="4317851" cy="53380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EE7D7E99-630B-4389-ADBE-4034E98AE0B2}"/>
                </a:ext>
              </a:extLst>
            </p:cNvPr>
            <p:cNvSpPr/>
            <p:nvPr/>
          </p:nvSpPr>
          <p:spPr>
            <a:xfrm>
              <a:off x="5181600" y="2009775"/>
              <a:ext cx="1743075" cy="3095625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>
                  <a:solidFill>
                    <a:prstClr val="white"/>
                  </a:solidFill>
                </a:rPr>
                <a:t>IMAGEM</a:t>
              </a:r>
              <a:endParaRPr lang="pt-BR" dirty="0">
                <a:solidFill>
                  <a:prstClr val="white"/>
                </a:solidFill>
              </a:endParaRPr>
            </a:p>
          </p:txBody>
        </p:sp>
      </p:grpSp>
      <p:sp>
        <p:nvSpPr>
          <p:cNvPr id="14" name="Shape 1632">
            <a:extLst>
              <a:ext uri="{FF2B5EF4-FFF2-40B4-BE49-F238E27FC236}">
                <a16:creationId xmlns:a16="http://schemas.microsoft.com/office/drawing/2014/main" id="{E742DD07-5C16-4A90-9E43-7B1F4C8C34B1}"/>
              </a:ext>
            </a:extLst>
          </p:cNvPr>
          <p:cNvSpPr/>
          <p:nvPr/>
        </p:nvSpPr>
        <p:spPr>
          <a:xfrm>
            <a:off x="486208" y="2092299"/>
            <a:ext cx="391164" cy="3504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1880"/>
                </a:moveTo>
                <a:cubicBezTo>
                  <a:pt x="20618" y="12476"/>
                  <a:pt x="20178" y="12960"/>
                  <a:pt x="19636" y="12960"/>
                </a:cubicBezTo>
                <a:lnTo>
                  <a:pt x="19636" y="8640"/>
                </a:lnTo>
                <a:cubicBezTo>
                  <a:pt x="20178" y="8640"/>
                  <a:pt x="20618" y="9124"/>
                  <a:pt x="20618" y="9720"/>
                </a:cubicBezTo>
                <a:cubicBezTo>
                  <a:pt x="20618" y="9720"/>
                  <a:pt x="20618" y="11880"/>
                  <a:pt x="20618" y="11880"/>
                </a:cubicBezTo>
                <a:close/>
                <a:moveTo>
                  <a:pt x="18655" y="19980"/>
                </a:moveTo>
                <a:cubicBezTo>
                  <a:pt x="18655" y="20279"/>
                  <a:pt x="18434" y="20520"/>
                  <a:pt x="18164" y="20520"/>
                </a:cubicBezTo>
                <a:cubicBezTo>
                  <a:pt x="17893" y="20520"/>
                  <a:pt x="17673" y="20279"/>
                  <a:pt x="17673" y="19980"/>
                </a:cubicBezTo>
                <a:lnTo>
                  <a:pt x="17673" y="1620"/>
                </a:lnTo>
                <a:cubicBezTo>
                  <a:pt x="17673" y="1322"/>
                  <a:pt x="17893" y="1080"/>
                  <a:pt x="18164" y="1080"/>
                </a:cubicBezTo>
                <a:cubicBezTo>
                  <a:pt x="18434" y="1080"/>
                  <a:pt x="18655" y="1322"/>
                  <a:pt x="18655" y="1620"/>
                </a:cubicBezTo>
                <a:cubicBezTo>
                  <a:pt x="18655" y="1620"/>
                  <a:pt x="18655" y="19980"/>
                  <a:pt x="18655" y="19980"/>
                </a:cubicBezTo>
                <a:close/>
                <a:moveTo>
                  <a:pt x="16691" y="18404"/>
                </a:moveTo>
                <a:lnTo>
                  <a:pt x="2944" y="13512"/>
                </a:lnTo>
                <a:cubicBezTo>
                  <a:pt x="2944" y="13508"/>
                  <a:pt x="2945" y="13504"/>
                  <a:pt x="2945" y="13500"/>
                </a:cubicBezTo>
                <a:lnTo>
                  <a:pt x="2945" y="8100"/>
                </a:lnTo>
                <a:cubicBezTo>
                  <a:pt x="2945" y="8096"/>
                  <a:pt x="2944" y="8093"/>
                  <a:pt x="2944" y="8089"/>
                </a:cubicBezTo>
                <a:lnTo>
                  <a:pt x="16691" y="3197"/>
                </a:lnTo>
                <a:cubicBezTo>
                  <a:pt x="16691" y="3197"/>
                  <a:pt x="16691" y="18404"/>
                  <a:pt x="16691" y="18404"/>
                </a:cubicBezTo>
                <a:close/>
                <a:moveTo>
                  <a:pt x="12480" y="18725"/>
                </a:moveTo>
                <a:cubicBezTo>
                  <a:pt x="12316" y="19294"/>
                  <a:pt x="11764" y="19608"/>
                  <a:pt x="11247" y="19428"/>
                </a:cubicBezTo>
                <a:lnTo>
                  <a:pt x="6102" y="17625"/>
                </a:lnTo>
                <a:cubicBezTo>
                  <a:pt x="5585" y="17444"/>
                  <a:pt x="5299" y="16837"/>
                  <a:pt x="5464" y="16269"/>
                </a:cubicBezTo>
                <a:lnTo>
                  <a:pt x="5654" y="15610"/>
                </a:lnTo>
                <a:lnTo>
                  <a:pt x="12661" y="18104"/>
                </a:lnTo>
                <a:cubicBezTo>
                  <a:pt x="12661" y="18104"/>
                  <a:pt x="12480" y="18725"/>
                  <a:pt x="12480" y="18725"/>
                </a:cubicBezTo>
                <a:close/>
                <a:moveTo>
                  <a:pt x="1964" y="13500"/>
                </a:moveTo>
                <a:lnTo>
                  <a:pt x="982" y="13500"/>
                </a:lnTo>
                <a:lnTo>
                  <a:pt x="982" y="8100"/>
                </a:lnTo>
                <a:lnTo>
                  <a:pt x="1964" y="8100"/>
                </a:lnTo>
                <a:cubicBezTo>
                  <a:pt x="1964" y="8100"/>
                  <a:pt x="1964" y="13500"/>
                  <a:pt x="1964" y="13500"/>
                </a:cubicBezTo>
                <a:close/>
                <a:moveTo>
                  <a:pt x="19636" y="7560"/>
                </a:moveTo>
                <a:lnTo>
                  <a:pt x="19636" y="1620"/>
                </a:lnTo>
                <a:cubicBezTo>
                  <a:pt x="19636" y="725"/>
                  <a:pt x="18977" y="0"/>
                  <a:pt x="18164" y="0"/>
                </a:cubicBezTo>
                <a:cubicBezTo>
                  <a:pt x="17350" y="0"/>
                  <a:pt x="16691" y="725"/>
                  <a:pt x="16691" y="1620"/>
                </a:cubicBezTo>
                <a:lnTo>
                  <a:pt x="16691" y="2062"/>
                </a:lnTo>
                <a:lnTo>
                  <a:pt x="2411" y="7144"/>
                </a:lnTo>
                <a:cubicBezTo>
                  <a:pt x="2276" y="7067"/>
                  <a:pt x="2126" y="7020"/>
                  <a:pt x="1964" y="7020"/>
                </a:cubicBezTo>
                <a:lnTo>
                  <a:pt x="982" y="7020"/>
                </a:lnTo>
                <a:cubicBezTo>
                  <a:pt x="440" y="7020"/>
                  <a:pt x="0" y="7504"/>
                  <a:pt x="0" y="8100"/>
                </a:cubicBezTo>
                <a:lnTo>
                  <a:pt x="0" y="13500"/>
                </a:lnTo>
                <a:cubicBezTo>
                  <a:pt x="0" y="14097"/>
                  <a:pt x="440" y="14580"/>
                  <a:pt x="982" y="14580"/>
                </a:cubicBezTo>
                <a:lnTo>
                  <a:pt x="1964" y="14580"/>
                </a:lnTo>
                <a:cubicBezTo>
                  <a:pt x="2126" y="14580"/>
                  <a:pt x="2276" y="14533"/>
                  <a:pt x="2411" y="14457"/>
                </a:cubicBezTo>
                <a:lnTo>
                  <a:pt x="4720" y="15278"/>
                </a:lnTo>
                <a:lnTo>
                  <a:pt x="4529" y="15941"/>
                </a:lnTo>
                <a:cubicBezTo>
                  <a:pt x="4199" y="17078"/>
                  <a:pt x="4770" y="18292"/>
                  <a:pt x="5803" y="18654"/>
                </a:cubicBezTo>
                <a:lnTo>
                  <a:pt x="10949" y="20456"/>
                </a:lnTo>
                <a:cubicBezTo>
                  <a:pt x="11983" y="20819"/>
                  <a:pt x="13087" y="20190"/>
                  <a:pt x="13416" y="19053"/>
                </a:cubicBezTo>
                <a:lnTo>
                  <a:pt x="13595" y="18437"/>
                </a:lnTo>
                <a:lnTo>
                  <a:pt x="16691" y="19538"/>
                </a:lnTo>
                <a:lnTo>
                  <a:pt x="16691" y="19980"/>
                </a:lnTo>
                <a:cubicBezTo>
                  <a:pt x="16691" y="20875"/>
                  <a:pt x="17350" y="21600"/>
                  <a:pt x="18164" y="21600"/>
                </a:cubicBezTo>
                <a:cubicBezTo>
                  <a:pt x="18977" y="21600"/>
                  <a:pt x="19636" y="20875"/>
                  <a:pt x="19636" y="19980"/>
                </a:cubicBezTo>
                <a:lnTo>
                  <a:pt x="19636" y="14040"/>
                </a:lnTo>
                <a:cubicBezTo>
                  <a:pt x="20721" y="14040"/>
                  <a:pt x="21600" y="13073"/>
                  <a:pt x="21600" y="11880"/>
                </a:cubicBezTo>
                <a:lnTo>
                  <a:pt x="21600" y="9720"/>
                </a:lnTo>
                <a:cubicBezTo>
                  <a:pt x="21600" y="8527"/>
                  <a:pt x="20721" y="7560"/>
                  <a:pt x="19636" y="7560"/>
                </a:cubicBez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2700">
            <a:solidFill>
              <a:schemeClr val="bg1"/>
            </a:solidFill>
            <a:miter lim="400000"/>
          </a:ln>
        </p:spPr>
        <p:txBody>
          <a:bodyPr lIns="45719" rIns="45719" anchor="ctr"/>
          <a:lstStyle/>
          <a:p>
            <a:pPr defTabSz="43890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 sz="3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8189146" y="955660"/>
            <a:ext cx="2750355" cy="4578242"/>
            <a:chOff x="8189146" y="955660"/>
            <a:chExt cx="2750355" cy="4578242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97" b="16422"/>
            <a:stretch/>
          </p:blipFill>
          <p:spPr>
            <a:xfrm>
              <a:off x="8189146" y="955660"/>
              <a:ext cx="2750355" cy="4578242"/>
            </a:xfrm>
            <a:prstGeom prst="rect">
              <a:avLst/>
            </a:prstGeom>
          </p:spPr>
        </p:pic>
        <p:sp>
          <p:nvSpPr>
            <p:cNvPr id="18" name="Retângulo 17"/>
            <p:cNvSpPr/>
            <p:nvPr/>
          </p:nvSpPr>
          <p:spPr>
            <a:xfrm>
              <a:off x="8493089" y="1413472"/>
              <a:ext cx="988009" cy="1110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6737726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44469" t="41473"/>
          <a:stretch/>
        </p:blipFill>
        <p:spPr>
          <a:xfrm>
            <a:off x="-32085" y="-80212"/>
            <a:ext cx="7002329" cy="7074569"/>
          </a:xfrm>
          <a:prstGeom prst="rect">
            <a:avLst/>
          </a:prstGeom>
        </p:spPr>
      </p:pic>
      <p:sp>
        <p:nvSpPr>
          <p:cNvPr id="5" name="Shape 1162">
            <a:extLst>
              <a:ext uri="{FF2B5EF4-FFF2-40B4-BE49-F238E27FC236}">
                <a16:creationId xmlns:a16="http://schemas.microsoft.com/office/drawing/2014/main" id="{9D4108C6-65B8-480C-99A9-CCFF2293046A}"/>
              </a:ext>
            </a:extLst>
          </p:cNvPr>
          <p:cNvSpPr/>
          <p:nvPr/>
        </p:nvSpPr>
        <p:spPr>
          <a:xfrm>
            <a:off x="1138532" y="1963747"/>
            <a:ext cx="3858909" cy="3005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San Francisco Display Bold"/>
                <a:cs typeface="San Francisco Display Bold"/>
                <a:sym typeface="San Francisco Display Bold"/>
              </a:rPr>
              <a:t>Em Consumo de Internet, temos descrito o consumo e a </a:t>
            </a:r>
            <a:r>
              <a:rPr lang="pt-BR" sz="3200" b="1" i="1" dirty="0">
                <a:solidFill>
                  <a:schemeClr val="bg1"/>
                </a:solidFill>
                <a:latin typeface="Century Gothic" panose="020B0502020202020204" pitchFamily="34" charset="0"/>
                <a:ea typeface="San Francisco Display Bold"/>
                <a:cs typeface="San Francisco Display Bold"/>
                <a:sym typeface="San Francisco Display Bold"/>
              </a:rPr>
              <a:t>Vigência</a:t>
            </a:r>
          </a:p>
        </p:txBody>
      </p:sp>
      <p:grpSp>
        <p:nvGrpSpPr>
          <p:cNvPr id="7" name="Agrupar 37">
            <a:extLst>
              <a:ext uri="{FF2B5EF4-FFF2-40B4-BE49-F238E27FC236}">
                <a16:creationId xmlns:a16="http://schemas.microsoft.com/office/drawing/2014/main" id="{57B3A59A-4CF1-490D-9156-6B88293F0264}"/>
              </a:ext>
            </a:extLst>
          </p:cNvPr>
          <p:cNvGrpSpPr/>
          <p:nvPr/>
        </p:nvGrpSpPr>
        <p:grpSpPr>
          <a:xfrm>
            <a:off x="5237755" y="272955"/>
            <a:ext cx="6754199" cy="7760757"/>
            <a:chOff x="3279640" y="1512035"/>
            <a:chExt cx="4317851" cy="5338028"/>
          </a:xfrm>
        </p:grpSpPr>
        <p:pic>
          <p:nvPicPr>
            <p:cNvPr id="8" name="Shape 277" descr="iphone.png">
              <a:extLst>
                <a:ext uri="{FF2B5EF4-FFF2-40B4-BE49-F238E27FC236}">
                  <a16:creationId xmlns:a16="http://schemas.microsoft.com/office/drawing/2014/main" id="{1B04323F-F0C5-4E35-998C-41EFF609A5FC}"/>
                </a:ext>
              </a:extLst>
            </p:cNvPr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79640" y="1512035"/>
              <a:ext cx="4317851" cy="53380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EE7D7E99-630B-4389-ADBE-4034E98AE0B2}"/>
                </a:ext>
              </a:extLst>
            </p:cNvPr>
            <p:cNvSpPr/>
            <p:nvPr/>
          </p:nvSpPr>
          <p:spPr>
            <a:xfrm>
              <a:off x="5181600" y="2009775"/>
              <a:ext cx="1743075" cy="3095625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>
                  <a:solidFill>
                    <a:prstClr val="white"/>
                  </a:solidFill>
                </a:rPr>
                <a:t>IMAGEM</a:t>
              </a:r>
              <a:endParaRPr lang="pt-BR" dirty="0">
                <a:solidFill>
                  <a:prstClr val="white"/>
                </a:solidFill>
              </a:endParaRPr>
            </a:p>
          </p:txBody>
        </p:sp>
      </p:grpSp>
      <p:pic>
        <p:nvPicPr>
          <p:cNvPr id="21" name="Imagem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1" b="96637" l="9956" r="899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636" y="-29774"/>
            <a:ext cx="1962147" cy="1970867"/>
          </a:xfrm>
          <a:prstGeom prst="rect">
            <a:avLst/>
          </a:prstGeom>
        </p:spPr>
      </p:pic>
      <p:sp>
        <p:nvSpPr>
          <p:cNvPr id="12" name="Forma Livre: Forma 62">
            <a:extLst>
              <a:ext uri="{FF2B5EF4-FFF2-40B4-BE49-F238E27FC236}">
                <a16:creationId xmlns:a16="http://schemas.microsoft.com/office/drawing/2014/main" id="{B56B9557-E963-479A-9872-7B9C19ED4C41}"/>
              </a:ext>
            </a:extLst>
          </p:cNvPr>
          <p:cNvSpPr/>
          <p:nvPr/>
        </p:nvSpPr>
        <p:spPr>
          <a:xfrm>
            <a:off x="486208" y="2146890"/>
            <a:ext cx="523726" cy="350461"/>
          </a:xfrm>
          <a:custGeom>
            <a:avLst/>
            <a:gdLst>
              <a:gd name="connsiteX0" fmla="*/ 76827 w 415178"/>
              <a:gd name="connsiteY0" fmla="*/ 190500 h 330200"/>
              <a:gd name="connsiteX1" fmla="*/ 137739 w 415178"/>
              <a:gd name="connsiteY1" fmla="*/ 190500 h 330200"/>
              <a:gd name="connsiteX2" fmla="*/ 137739 w 415178"/>
              <a:gd name="connsiteY2" fmla="*/ 203203 h 330200"/>
              <a:gd name="connsiteX3" fmla="*/ 84343 w 415178"/>
              <a:gd name="connsiteY3" fmla="*/ 203203 h 330200"/>
              <a:gd name="connsiteX4" fmla="*/ 21470 w 415178"/>
              <a:gd name="connsiteY4" fmla="*/ 317498 h 330200"/>
              <a:gd name="connsiteX5" fmla="*/ 393689 w 415178"/>
              <a:gd name="connsiteY5" fmla="*/ 317498 h 330200"/>
              <a:gd name="connsiteX6" fmla="*/ 330835 w 415178"/>
              <a:gd name="connsiteY6" fmla="*/ 203203 h 330200"/>
              <a:gd name="connsiteX7" fmla="*/ 277439 w 415178"/>
              <a:gd name="connsiteY7" fmla="*/ 203203 h 330200"/>
              <a:gd name="connsiteX8" fmla="*/ 277439 w 415178"/>
              <a:gd name="connsiteY8" fmla="*/ 190500 h 330200"/>
              <a:gd name="connsiteX9" fmla="*/ 338332 w 415178"/>
              <a:gd name="connsiteY9" fmla="*/ 190500 h 330200"/>
              <a:gd name="connsiteX10" fmla="*/ 415178 w 415178"/>
              <a:gd name="connsiteY10" fmla="*/ 330200 h 330200"/>
              <a:gd name="connsiteX11" fmla="*/ 0 w 415178"/>
              <a:gd name="connsiteY11" fmla="*/ 330200 h 330200"/>
              <a:gd name="connsiteX12" fmla="*/ 209550 w 415178"/>
              <a:gd name="connsiteY12" fmla="*/ 63500 h 330200"/>
              <a:gd name="connsiteX13" fmla="*/ 190500 w 415178"/>
              <a:gd name="connsiteY13" fmla="*/ 82556 h 330200"/>
              <a:gd name="connsiteX14" fmla="*/ 209550 w 415178"/>
              <a:gd name="connsiteY14" fmla="*/ 101600 h 330200"/>
              <a:gd name="connsiteX15" fmla="*/ 228600 w 415178"/>
              <a:gd name="connsiteY15" fmla="*/ 82556 h 330200"/>
              <a:gd name="connsiteX16" fmla="*/ 209550 w 415178"/>
              <a:gd name="connsiteY16" fmla="*/ 63500 h 330200"/>
              <a:gd name="connsiteX17" fmla="*/ 209550 w 415178"/>
              <a:gd name="connsiteY17" fmla="*/ 50800 h 330200"/>
              <a:gd name="connsiteX18" fmla="*/ 241300 w 415178"/>
              <a:gd name="connsiteY18" fmla="*/ 82556 h 330200"/>
              <a:gd name="connsiteX19" fmla="*/ 209550 w 415178"/>
              <a:gd name="connsiteY19" fmla="*/ 114300 h 330200"/>
              <a:gd name="connsiteX20" fmla="*/ 177800 w 415178"/>
              <a:gd name="connsiteY20" fmla="*/ 82556 h 330200"/>
              <a:gd name="connsiteX21" fmla="*/ 209550 w 415178"/>
              <a:gd name="connsiteY21" fmla="*/ 50800 h 330200"/>
              <a:gd name="connsiteX22" fmla="*/ 209551 w 415178"/>
              <a:gd name="connsiteY22" fmla="*/ 12706 h 330200"/>
              <a:gd name="connsiteX23" fmla="*/ 133347 w 415178"/>
              <a:gd name="connsiteY23" fmla="*/ 95402 h 330200"/>
              <a:gd name="connsiteX24" fmla="*/ 209427 w 415178"/>
              <a:gd name="connsiteY24" fmla="*/ 250079 h 330200"/>
              <a:gd name="connsiteX25" fmla="*/ 285755 w 415178"/>
              <a:gd name="connsiteY25" fmla="*/ 95427 h 330200"/>
              <a:gd name="connsiteX26" fmla="*/ 209551 w 415178"/>
              <a:gd name="connsiteY26" fmla="*/ 12706 h 330200"/>
              <a:gd name="connsiteX27" fmla="*/ 209551 w 415178"/>
              <a:gd name="connsiteY27" fmla="*/ 0 h 330200"/>
              <a:gd name="connsiteX28" fmla="*/ 298451 w 415178"/>
              <a:gd name="connsiteY28" fmla="*/ 95377 h 330200"/>
              <a:gd name="connsiteX29" fmla="*/ 214324 w 415178"/>
              <a:gd name="connsiteY29" fmla="*/ 264375 h 330200"/>
              <a:gd name="connsiteX30" fmla="*/ 209402 w 415178"/>
              <a:gd name="connsiteY30" fmla="*/ 270396 h 330200"/>
              <a:gd name="connsiteX31" fmla="*/ 204488 w 415178"/>
              <a:gd name="connsiteY31" fmla="*/ 264350 h 330200"/>
              <a:gd name="connsiteX32" fmla="*/ 120650 w 415178"/>
              <a:gd name="connsiteY32" fmla="*/ 95402 h 330200"/>
              <a:gd name="connsiteX33" fmla="*/ 209551 w 415178"/>
              <a:gd name="connsiteY33" fmla="*/ 0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15178" h="330200">
                <a:moveTo>
                  <a:pt x="76827" y="190500"/>
                </a:moveTo>
                <a:lnTo>
                  <a:pt x="137739" y="190500"/>
                </a:lnTo>
                <a:lnTo>
                  <a:pt x="137739" y="203203"/>
                </a:lnTo>
                <a:lnTo>
                  <a:pt x="84343" y="203203"/>
                </a:lnTo>
                <a:lnTo>
                  <a:pt x="21470" y="317498"/>
                </a:lnTo>
                <a:lnTo>
                  <a:pt x="393689" y="317498"/>
                </a:lnTo>
                <a:lnTo>
                  <a:pt x="330835" y="203203"/>
                </a:lnTo>
                <a:lnTo>
                  <a:pt x="277439" y="203203"/>
                </a:lnTo>
                <a:lnTo>
                  <a:pt x="277439" y="190500"/>
                </a:lnTo>
                <a:cubicBezTo>
                  <a:pt x="277439" y="190500"/>
                  <a:pt x="338332" y="190500"/>
                  <a:pt x="338332" y="190500"/>
                </a:cubicBezTo>
                <a:lnTo>
                  <a:pt x="415178" y="330200"/>
                </a:lnTo>
                <a:lnTo>
                  <a:pt x="0" y="330200"/>
                </a:lnTo>
                <a:close/>
                <a:moveTo>
                  <a:pt x="209550" y="63500"/>
                </a:moveTo>
                <a:cubicBezTo>
                  <a:pt x="199049" y="63500"/>
                  <a:pt x="190500" y="72046"/>
                  <a:pt x="190500" y="82556"/>
                </a:cubicBezTo>
                <a:cubicBezTo>
                  <a:pt x="190500" y="93060"/>
                  <a:pt x="199049" y="101600"/>
                  <a:pt x="209550" y="101600"/>
                </a:cubicBezTo>
                <a:cubicBezTo>
                  <a:pt x="220054" y="101600"/>
                  <a:pt x="228600" y="93060"/>
                  <a:pt x="228600" y="82556"/>
                </a:cubicBezTo>
                <a:cubicBezTo>
                  <a:pt x="228600" y="72046"/>
                  <a:pt x="220054" y="63500"/>
                  <a:pt x="209550" y="63500"/>
                </a:cubicBezTo>
                <a:close/>
                <a:moveTo>
                  <a:pt x="209550" y="50800"/>
                </a:moveTo>
                <a:cubicBezTo>
                  <a:pt x="227057" y="50800"/>
                  <a:pt x="241300" y="65049"/>
                  <a:pt x="241300" y="82556"/>
                </a:cubicBezTo>
                <a:cubicBezTo>
                  <a:pt x="241300" y="100056"/>
                  <a:pt x="227057" y="114300"/>
                  <a:pt x="209550" y="114300"/>
                </a:cubicBezTo>
                <a:cubicBezTo>
                  <a:pt x="192043" y="114300"/>
                  <a:pt x="177800" y="100056"/>
                  <a:pt x="177800" y="82556"/>
                </a:cubicBezTo>
                <a:cubicBezTo>
                  <a:pt x="177800" y="65049"/>
                  <a:pt x="192043" y="50800"/>
                  <a:pt x="209550" y="50800"/>
                </a:cubicBezTo>
                <a:close/>
                <a:moveTo>
                  <a:pt x="209551" y="12706"/>
                </a:moveTo>
                <a:cubicBezTo>
                  <a:pt x="167528" y="12706"/>
                  <a:pt x="133347" y="49798"/>
                  <a:pt x="133347" y="95402"/>
                </a:cubicBezTo>
                <a:cubicBezTo>
                  <a:pt x="133347" y="147215"/>
                  <a:pt x="191874" y="227246"/>
                  <a:pt x="209427" y="250079"/>
                </a:cubicBezTo>
                <a:cubicBezTo>
                  <a:pt x="227078" y="227271"/>
                  <a:pt x="285977" y="147228"/>
                  <a:pt x="285755" y="95427"/>
                </a:cubicBezTo>
                <a:cubicBezTo>
                  <a:pt x="285565" y="49810"/>
                  <a:pt x="251375" y="12706"/>
                  <a:pt x="209551" y="12706"/>
                </a:cubicBezTo>
                <a:close/>
                <a:moveTo>
                  <a:pt x="209551" y="0"/>
                </a:moveTo>
                <a:cubicBezTo>
                  <a:pt x="258358" y="0"/>
                  <a:pt x="298228" y="42787"/>
                  <a:pt x="298451" y="95377"/>
                </a:cubicBezTo>
                <a:cubicBezTo>
                  <a:pt x="298731" y="160547"/>
                  <a:pt x="217770" y="260169"/>
                  <a:pt x="214324" y="264375"/>
                </a:cubicBezTo>
                <a:lnTo>
                  <a:pt x="209402" y="270396"/>
                </a:lnTo>
                <a:cubicBezTo>
                  <a:pt x="209402" y="270396"/>
                  <a:pt x="204488" y="264350"/>
                  <a:pt x="204488" y="264350"/>
                </a:cubicBezTo>
                <a:cubicBezTo>
                  <a:pt x="201067" y="260144"/>
                  <a:pt x="120650" y="160547"/>
                  <a:pt x="120650" y="95402"/>
                </a:cubicBezTo>
                <a:cubicBezTo>
                  <a:pt x="120650" y="42800"/>
                  <a:pt x="160529" y="0"/>
                  <a:pt x="209551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2700">
            <a:solidFill>
              <a:schemeClr val="bg1"/>
            </a:solidFill>
            <a:miter lim="400000"/>
          </a:ln>
        </p:spPr>
        <p:txBody>
          <a:bodyPr wrap="square" lIns="19050" tIns="19050" rIns="19050" bIns="19050" anchor="ctr">
            <a:noAutofit/>
          </a:bodyPr>
          <a:lstStyle/>
          <a:p>
            <a:pPr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8165395" y="943785"/>
            <a:ext cx="2843032" cy="4578242"/>
            <a:chOff x="8165395" y="943785"/>
            <a:chExt cx="2843032" cy="4578242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97" b="16235"/>
            <a:stretch/>
          </p:blipFill>
          <p:spPr>
            <a:xfrm>
              <a:off x="8165395" y="943785"/>
              <a:ext cx="2843032" cy="4578242"/>
            </a:xfrm>
            <a:prstGeom prst="rect">
              <a:avLst/>
            </a:prstGeom>
          </p:spPr>
        </p:pic>
        <p:sp>
          <p:nvSpPr>
            <p:cNvPr id="17" name="Retângulo 16"/>
            <p:cNvSpPr/>
            <p:nvPr/>
          </p:nvSpPr>
          <p:spPr>
            <a:xfrm>
              <a:off x="8481214" y="1397021"/>
              <a:ext cx="988009" cy="1110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3145034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433896" y="1960719"/>
            <a:ext cx="46937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Percurso de Cobrança</a:t>
            </a:r>
          </a:p>
        </p:txBody>
      </p:sp>
      <p:pic>
        <p:nvPicPr>
          <p:cNvPr id="4" name="Picture 20" descr="Resultado de imagem para limite icon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14" y="2020679"/>
            <a:ext cx="1165382" cy="135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4753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4315968" y="4401312"/>
            <a:ext cx="121920" cy="146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440" y="4367022"/>
            <a:ext cx="180975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013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1953" y="4070727"/>
            <a:ext cx="11100434" cy="1143000"/>
          </a:xfrm>
        </p:spPr>
        <p:txBody>
          <a:bodyPr>
            <a:noAutofit/>
          </a:bodyPr>
          <a:lstStyle/>
          <a:p>
            <a:r>
              <a:rPr lang="pt-BR" sz="3200" dirty="0"/>
              <a:t>Página Inicial &gt; Fatura &gt; Cobrança &gt; Percursos de Cobrança PF</a:t>
            </a:r>
            <a:br>
              <a:rPr lang="pt-BR" sz="3200" dirty="0"/>
            </a:b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7446680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09" b="28787"/>
          <a:stretch/>
        </p:blipFill>
        <p:spPr>
          <a:xfrm>
            <a:off x="-935667" y="1951633"/>
            <a:ext cx="13954241" cy="4912485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784367" y="3234393"/>
            <a:ext cx="27151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 </a:t>
            </a:r>
            <a:r>
              <a:rPr lang="pt-BR" sz="2400" b="1" dirty="0">
                <a:solidFill>
                  <a:srgbClr val="00206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pagamento com atraso </a:t>
            </a: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gera cobrança de multa e juros na próxima fatura.</a:t>
            </a:r>
          </a:p>
        </p:txBody>
      </p:sp>
      <p:sp>
        <p:nvSpPr>
          <p:cNvPr id="4" name="Retângulo 3"/>
          <p:cNvSpPr/>
          <p:nvPr/>
        </p:nvSpPr>
        <p:spPr>
          <a:xfrm>
            <a:off x="4595450" y="2906847"/>
            <a:ext cx="28920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</a:t>
            </a:r>
            <a:r>
              <a:rPr lang="pt-BR" sz="2400" b="1" dirty="0">
                <a:solidFill>
                  <a:srgbClr val="FFC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multa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é um valor único cobrado sobre o valor total da fatura vencida.</a:t>
            </a:r>
          </a:p>
        </p:txBody>
      </p:sp>
      <p:sp>
        <p:nvSpPr>
          <p:cNvPr id="5" name="Retângulo 4"/>
          <p:cNvSpPr/>
          <p:nvPr/>
        </p:nvSpPr>
        <p:spPr>
          <a:xfrm>
            <a:off x="8312380" y="3234393"/>
            <a:ext cx="30816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Os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24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juros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são cobrados proporcionalmente de acordo com os dias de atraso.</a:t>
            </a: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893894" y="457883"/>
            <a:ext cx="7054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Percurso de Cobrança</a:t>
            </a:r>
          </a:p>
        </p:txBody>
      </p:sp>
      <p:pic>
        <p:nvPicPr>
          <p:cNvPr id="7" name="Picture 20" descr="Resultado de imagem para limite ico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30" y="696214"/>
            <a:ext cx="1078192" cy="125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1102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8" name="TextBox 15"/>
          <p:cNvSpPr txBox="1">
            <a:spLocks noChangeArrowheads="1"/>
          </p:cNvSpPr>
          <p:nvPr/>
        </p:nvSpPr>
        <p:spPr bwMode="auto">
          <a:xfrm>
            <a:off x="590279" y="526584"/>
            <a:ext cx="445996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4800" b="1" dirty="0">
                <a:solidFill>
                  <a:srgbClr val="FF0000"/>
                </a:solidFill>
                <a:latin typeface="Segoe UI Black" panose="020B0502040204020203" pitchFamily="34" charset="0"/>
                <a:ea typeface="Segoe UI Black" panose="020B0502040204020203" pitchFamily="34" charset="0"/>
                <a:cs typeface="Segoe UI Black" panose="020B0502040204020203" pitchFamily="34" charset="0"/>
              </a:rPr>
              <a:t>Percurso </a:t>
            </a:r>
          </a:p>
          <a:p>
            <a:r>
              <a:rPr lang="pt-BR" sz="4800" b="1" dirty="0">
                <a:solidFill>
                  <a:srgbClr val="FF0000"/>
                </a:solidFill>
                <a:latin typeface="Segoe UI Black" panose="020B0502040204020203" pitchFamily="34" charset="0"/>
                <a:ea typeface="Segoe UI Black" panose="020B0502040204020203" pitchFamily="34" charset="0"/>
                <a:cs typeface="Segoe UI Black" panose="020B0502040204020203" pitchFamily="34" charset="0"/>
              </a:rPr>
              <a:t>de Cobrança 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A58E5BB4-3918-1141-A79D-D31403FAB53E}"/>
              </a:ext>
            </a:extLst>
          </p:cNvPr>
          <p:cNvSpPr txBox="1"/>
          <p:nvPr/>
        </p:nvSpPr>
        <p:spPr>
          <a:xfrm>
            <a:off x="1912233" y="3064114"/>
            <a:ext cx="2815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54633">
              <a:defRPr/>
            </a:pPr>
            <a:r>
              <a:rPr lang="pt-BR" sz="16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 JUROS por mês pró-rata</a:t>
            </a:r>
            <a:br>
              <a:rPr lang="pt-BR" sz="16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16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(0,0333 ao dia)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B518929-67F9-A84C-92FE-30CF8411BE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279" y="2511065"/>
            <a:ext cx="1282700" cy="12827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119CC5E8-AD12-D340-AB3A-7CB60678FEBF}"/>
              </a:ext>
            </a:extLst>
          </p:cNvPr>
          <p:cNvSpPr txBox="1"/>
          <p:nvPr/>
        </p:nvSpPr>
        <p:spPr>
          <a:xfrm>
            <a:off x="1906226" y="5061408"/>
            <a:ext cx="28157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54633">
              <a:defRPr/>
            </a:pPr>
            <a:r>
              <a:rPr lang="pt-BR" sz="16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 multa sobre o valor total da tarifa vencida. </a:t>
            </a:r>
            <a:br>
              <a:rPr lang="pt-BR" b="1" dirty="0">
                <a:solidFill>
                  <a:srgbClr val="000000"/>
                </a:solidFill>
              </a:rPr>
            </a:br>
            <a:br>
              <a:rPr lang="pt-BR" b="1" dirty="0">
                <a:solidFill>
                  <a:srgbClr val="000000"/>
                </a:solidFill>
              </a:rPr>
            </a:br>
            <a:endParaRPr lang="pt-BR" sz="1600" dirty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01D48E0-CFDB-BE49-A9CC-4D1D497BAC7E}"/>
              </a:ext>
            </a:extLst>
          </p:cNvPr>
          <p:cNvSpPr txBox="1"/>
          <p:nvPr/>
        </p:nvSpPr>
        <p:spPr>
          <a:xfrm>
            <a:off x="806179" y="3429000"/>
            <a:ext cx="8829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54633">
              <a:defRPr/>
            </a:pPr>
            <a:r>
              <a:rPr lang="pt-BR" sz="8000" b="1" dirty="0">
                <a:solidFill>
                  <a:srgbClr val="FF0000"/>
                </a:solidFill>
                <a:latin typeface="Segoe UI Black" panose="020B0502040204020203" pitchFamily="34" charset="0"/>
                <a:ea typeface="Segoe UI Black" panose="020B0502040204020203" pitchFamily="34" charset="0"/>
                <a:cs typeface="Segoe UI Black" panose="020B0502040204020203" pitchFamily="34" charset="0"/>
              </a:rPr>
              <a:t>+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4A8D67B-B6A6-684B-A83C-8C681896DA8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044" y="4616759"/>
            <a:ext cx="1329189" cy="1329189"/>
          </a:xfrm>
          <a:prstGeom prst="rect">
            <a:avLst/>
          </a:prstGeom>
        </p:spPr>
      </p:pic>
      <p:pic>
        <p:nvPicPr>
          <p:cNvPr id="27" name="Imagem 26" descr="Uma imagem contendo texto, desenho&#10;&#10;Descrição gerada automaticamente">
            <a:extLst>
              <a:ext uri="{FF2B5EF4-FFF2-40B4-BE49-F238E27FC236}">
                <a16:creationId xmlns:a16="http://schemas.microsoft.com/office/drawing/2014/main" id="{F7C3A3E8-3D3A-F342-8EE3-8E37EC34D09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0248" y="1108461"/>
            <a:ext cx="5428250" cy="522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111705"/>
      </p:ext>
    </p:extLst>
  </p:cSld>
  <p:clrMapOvr>
    <a:masterClrMapping/>
  </p:clrMapOvr>
  <p:transition>
    <p:wipe dir="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634600" y="824978"/>
            <a:ext cx="7054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Percurso de Cobrança</a:t>
            </a:r>
          </a:p>
        </p:txBody>
      </p:sp>
      <p:sp>
        <p:nvSpPr>
          <p:cNvPr id="4" name="Retângulo 7"/>
          <p:cNvSpPr>
            <a:spLocks noChangeArrowheads="1"/>
          </p:cNvSpPr>
          <p:nvPr/>
        </p:nvSpPr>
        <p:spPr bwMode="auto">
          <a:xfrm>
            <a:off x="1160316" y="2270340"/>
            <a:ext cx="10831815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 </a:t>
            </a:r>
            <a:r>
              <a:rPr lang="pt-BR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valor parcelado é lançado mês a mês na conta mensal do Cliente, </a:t>
            </a:r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somando ao seu gasto em utilização. </a:t>
            </a:r>
          </a:p>
          <a:p>
            <a:pPr>
              <a:defRPr/>
            </a:pPr>
            <a:endParaRPr lang="pt-BR" sz="32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 Cliente que quiser parcelar a conta, deve ser </a:t>
            </a:r>
            <a:r>
              <a:rPr lang="pt-BR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transferido para o setor de cobrança.</a:t>
            </a:r>
          </a:p>
          <a:p>
            <a:pPr>
              <a:defRPr/>
            </a:pPr>
            <a:r>
              <a:rPr lang="pt-BR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5" name="Picture 20" descr="Resultado de imagem para limite ico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30" y="696214"/>
            <a:ext cx="1078192" cy="125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782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FEE7C540-E1FD-4182-8C37-1ED7E24A91BE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74" y="0"/>
            <a:ext cx="12191999" cy="6858000"/>
          </a:xfrm>
          <a:prstGeom prst="rect">
            <a:avLst/>
          </a:prstGeom>
        </p:spPr>
      </p:pic>
      <p:sp>
        <p:nvSpPr>
          <p:cNvPr id="12" name="Retângulo 10"/>
          <p:cNvSpPr>
            <a:spLocks noChangeArrowheads="1"/>
          </p:cNvSpPr>
          <p:nvPr/>
        </p:nvSpPr>
        <p:spPr bwMode="auto">
          <a:xfrm>
            <a:off x="1806298" y="2786653"/>
            <a:ext cx="442041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2100" dirty="0"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Ciclo de Faturamento</a:t>
            </a:r>
          </a:p>
        </p:txBody>
      </p:sp>
      <p:sp>
        <p:nvSpPr>
          <p:cNvPr id="13" name="Retângulo 11"/>
          <p:cNvSpPr>
            <a:spLocks noChangeArrowheads="1"/>
          </p:cNvSpPr>
          <p:nvPr/>
        </p:nvSpPr>
        <p:spPr bwMode="auto">
          <a:xfrm>
            <a:off x="1861632" y="4679922"/>
            <a:ext cx="473807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2100" dirty="0"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Fatura Pró Rata</a:t>
            </a:r>
          </a:p>
        </p:txBody>
      </p:sp>
      <p:pic>
        <p:nvPicPr>
          <p:cNvPr id="14" name="Picture 16" descr="Imagem relacionad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46" y="2706242"/>
            <a:ext cx="923367" cy="76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Imagem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32" y="4498430"/>
            <a:ext cx="1085850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 descr="Resultado de imagem para limite icon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57" y="3557792"/>
            <a:ext cx="773344" cy="90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tângulo 10"/>
          <p:cNvSpPr>
            <a:spLocks noChangeArrowheads="1"/>
          </p:cNvSpPr>
          <p:nvPr/>
        </p:nvSpPr>
        <p:spPr bwMode="auto">
          <a:xfrm>
            <a:off x="1806298" y="1852035"/>
            <a:ext cx="442041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2100" dirty="0"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Detalhamento de Fatura</a:t>
            </a:r>
          </a:p>
        </p:txBody>
      </p:sp>
      <p:pic>
        <p:nvPicPr>
          <p:cNvPr id="18" name="Picture 26" descr="Resultado de imagem para fatura ico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07"/>
          <a:stretch/>
        </p:blipFill>
        <p:spPr bwMode="auto">
          <a:xfrm>
            <a:off x="461932" y="1787231"/>
            <a:ext cx="850232" cy="74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tângulo 13"/>
          <p:cNvSpPr>
            <a:spLocks noChangeArrowheads="1"/>
          </p:cNvSpPr>
          <p:nvPr/>
        </p:nvSpPr>
        <p:spPr bwMode="auto">
          <a:xfrm>
            <a:off x="1806446" y="3823748"/>
            <a:ext cx="619579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2100" dirty="0"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Percurso de Cobrança</a:t>
            </a:r>
          </a:p>
        </p:txBody>
      </p:sp>
      <p:sp>
        <p:nvSpPr>
          <p:cNvPr id="20" name="Retângulo 10"/>
          <p:cNvSpPr>
            <a:spLocks noChangeArrowheads="1"/>
          </p:cNvSpPr>
          <p:nvPr/>
        </p:nvSpPr>
        <p:spPr bwMode="auto">
          <a:xfrm>
            <a:off x="1861633" y="5743051"/>
            <a:ext cx="442041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2100" dirty="0"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Fatura Digital</a:t>
            </a:r>
          </a:p>
        </p:txBody>
      </p:sp>
      <p:sp>
        <p:nvSpPr>
          <p:cNvPr id="22" name="Retângulo 7"/>
          <p:cNvSpPr>
            <a:spLocks noChangeArrowheads="1"/>
          </p:cNvSpPr>
          <p:nvPr/>
        </p:nvSpPr>
        <p:spPr bwMode="auto">
          <a:xfrm>
            <a:off x="0" y="176609"/>
            <a:ext cx="80597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t-BR" altLang="pt-B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Nesse módulo, entenda </a:t>
            </a:r>
            <a:r>
              <a:rPr lang="pt-BR" altLang="pt-BR" sz="3200" dirty="0">
                <a:solidFill>
                  <a:srgbClr val="C00000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o que veremos</a:t>
            </a:r>
            <a:r>
              <a:rPr lang="pt-BR" altLang="pt-BR" sz="2800" dirty="0">
                <a:solidFill>
                  <a:srgbClr val="C00000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02" y="5557227"/>
            <a:ext cx="1574291" cy="78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933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entágono 40"/>
          <p:cNvSpPr>
            <a:spLocks noChangeAspect="1"/>
          </p:cNvSpPr>
          <p:nvPr/>
        </p:nvSpPr>
        <p:spPr>
          <a:xfrm rot="16200000">
            <a:off x="2824916" y="3698142"/>
            <a:ext cx="4793591" cy="1524974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b="1" dirty="0">
              <a:solidFill>
                <a:prstClr val="white"/>
              </a:solidFill>
            </a:endParaRPr>
          </a:p>
        </p:txBody>
      </p:sp>
      <p:sp>
        <p:nvSpPr>
          <p:cNvPr id="40" name="Pentágono 39"/>
          <p:cNvSpPr>
            <a:spLocks noChangeAspect="1"/>
          </p:cNvSpPr>
          <p:nvPr/>
        </p:nvSpPr>
        <p:spPr>
          <a:xfrm rot="16200000">
            <a:off x="259842" y="3698717"/>
            <a:ext cx="4793591" cy="1524974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b="1" dirty="0">
              <a:solidFill>
                <a:prstClr val="white"/>
              </a:solidFill>
            </a:endParaRPr>
          </a:p>
        </p:txBody>
      </p:sp>
      <p:sp>
        <p:nvSpPr>
          <p:cNvPr id="42" name="Pentágono 41"/>
          <p:cNvSpPr>
            <a:spLocks noChangeAspect="1"/>
          </p:cNvSpPr>
          <p:nvPr/>
        </p:nvSpPr>
        <p:spPr>
          <a:xfrm rot="16200000">
            <a:off x="4984410" y="3710016"/>
            <a:ext cx="4793591" cy="1524974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b="1" dirty="0">
              <a:solidFill>
                <a:prstClr val="white"/>
              </a:solidFill>
            </a:endParaRPr>
          </a:p>
        </p:txBody>
      </p:sp>
      <p:sp>
        <p:nvSpPr>
          <p:cNvPr id="43" name="Pentágono 42"/>
          <p:cNvSpPr>
            <a:spLocks noChangeAspect="1"/>
          </p:cNvSpPr>
          <p:nvPr/>
        </p:nvSpPr>
        <p:spPr>
          <a:xfrm rot="16200000">
            <a:off x="7120767" y="3710017"/>
            <a:ext cx="4793591" cy="1524974"/>
          </a:xfrm>
          <a:prstGeom prst="homePlate">
            <a:avLst/>
          </a:prstGeom>
          <a:solidFill>
            <a:srgbClr val="FF7C80"/>
          </a:solidFill>
          <a:ln>
            <a:solidFill>
              <a:schemeClr val="tx2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b="1" dirty="0">
              <a:solidFill>
                <a:prstClr val="white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6750" y1="23711" x2="36750" y2="23711"/>
                        <a14:foregroundMark x1="52274" y1="31837" x2="52274" y2="31837"/>
                        <a14:foregroundMark x1="53426" y1="39175" x2="53426" y2="39175"/>
                        <a14:foregroundMark x1="53244" y1="43178" x2="53244" y2="43178"/>
                        <a14:foregroundMark x1="50637" y1="47968" x2="50637" y2="47968"/>
                        <a14:foregroundMark x1="66768" y1="57914" x2="66768" y2="57914"/>
                        <a14:foregroundMark x1="70770" y1="54518" x2="70770" y2="54518"/>
                        <a14:foregroundMark x1="63008" y1="57126" x2="68769" y2="63493"/>
                        <a14:foregroundMark x1="70588" y1="53305" x2="73378" y2="56337"/>
                        <a14:foregroundMark x1="47483" y1="51364" x2="47483" y2="51364"/>
                        <a14:foregroundMark x1="48272" y1="54942" x2="48272" y2="54942"/>
                        <a14:foregroundMark x1="52274" y1="57914" x2="52274" y2="57914"/>
                        <a14:foregroundMark x1="39115" y1="59127" x2="43723" y2="59127"/>
                        <a14:foregroundMark x1="41480" y1="62705" x2="46270" y2="62705"/>
                        <a14:foregroundMark x1="41116" y1="67071" x2="47301" y2="6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068" y="3188041"/>
            <a:ext cx="1236962" cy="123696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930" y1="23711" x2="31534" y2="28441"/>
                        <a14:foregroundMark x1="50091" y1="32019" x2="58035" y2="32019"/>
                        <a14:foregroundMark x1="40146" y1="39418" x2="57611" y2="39175"/>
                        <a14:foregroundMark x1="40934" y1="43360" x2="54275" y2="43178"/>
                        <a14:foregroundMark x1="41116" y1="47180" x2="55428" y2="47180"/>
                        <a14:foregroundMark x1="39539" y1="51364" x2="50879" y2="51364"/>
                        <a14:foregroundMark x1="37720" y1="55549" x2="49666" y2="54700"/>
                        <a14:foregroundMark x1="37720" y1="58702" x2="53062" y2="59491"/>
                        <a14:foregroundMark x1="40691" y1="62887" x2="49848" y2="62098"/>
                        <a14:foregroundMark x1="39721" y1="66465" x2="51486" y2="67253"/>
                        <a14:foregroundMark x1="68404" y1="53870" x2="70616" y2="63349"/>
                        <a14:foregroundMark x1="64780" y1="52580" x2="70660" y2="65680"/>
                        <a14:foregroundMark x1="69300" y1="54400" x2="72900" y2="57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193" y="4091521"/>
            <a:ext cx="2629999" cy="2629999"/>
          </a:xfrm>
          <a:prstGeom prst="rect">
            <a:avLst/>
          </a:prstGeom>
        </p:spPr>
      </p:pic>
      <p:sp>
        <p:nvSpPr>
          <p:cNvPr id="9" name="Elipse 8"/>
          <p:cNvSpPr>
            <a:spLocks noChangeAspect="1"/>
          </p:cNvSpPr>
          <p:nvPr/>
        </p:nvSpPr>
        <p:spPr>
          <a:xfrm>
            <a:off x="1893853" y="461089"/>
            <a:ext cx="1524624" cy="152497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prstClr val="white"/>
                </a:solidFill>
              </a:rPr>
              <a:t>MÊS 01</a:t>
            </a:r>
          </a:p>
        </p:txBody>
      </p:sp>
      <p:sp>
        <p:nvSpPr>
          <p:cNvPr id="11" name="Elipse 10"/>
          <p:cNvSpPr>
            <a:spLocks noChangeAspect="1"/>
          </p:cNvSpPr>
          <p:nvPr/>
        </p:nvSpPr>
        <p:spPr>
          <a:xfrm>
            <a:off x="4442041" y="458206"/>
            <a:ext cx="1524624" cy="152497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MÊS 02</a:t>
            </a:r>
          </a:p>
        </p:txBody>
      </p:sp>
      <p:sp>
        <p:nvSpPr>
          <p:cNvPr id="13" name="Elipse 12"/>
          <p:cNvSpPr>
            <a:spLocks noChangeAspect="1"/>
          </p:cNvSpPr>
          <p:nvPr/>
        </p:nvSpPr>
        <p:spPr>
          <a:xfrm>
            <a:off x="6588114" y="478687"/>
            <a:ext cx="1524624" cy="152497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prstClr val="white"/>
                </a:solidFill>
              </a:rPr>
              <a:t>MÊS 03</a:t>
            </a:r>
          </a:p>
        </p:txBody>
      </p:sp>
      <p:sp>
        <p:nvSpPr>
          <p:cNvPr id="15" name="Elipse 14"/>
          <p:cNvSpPr>
            <a:spLocks noChangeAspect="1"/>
          </p:cNvSpPr>
          <p:nvPr/>
        </p:nvSpPr>
        <p:spPr>
          <a:xfrm>
            <a:off x="8694136" y="458206"/>
            <a:ext cx="1524624" cy="1524974"/>
          </a:xfrm>
          <a:prstGeom prst="ellipse">
            <a:avLst/>
          </a:prstGeom>
          <a:solidFill>
            <a:srgbClr val="FF7C80"/>
          </a:solidFill>
          <a:ln>
            <a:solidFill>
              <a:schemeClr val="tx2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prstClr val="white"/>
                </a:solidFill>
              </a:rPr>
              <a:t>MÊS 04</a:t>
            </a: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6750" y1="23711" x2="36750" y2="23711"/>
                        <a14:foregroundMark x1="52274" y1="31837" x2="52274" y2="31837"/>
                        <a14:foregroundMark x1="53426" y1="39175" x2="53426" y2="39175"/>
                        <a14:foregroundMark x1="53244" y1="43178" x2="53244" y2="43178"/>
                        <a14:foregroundMark x1="50637" y1="47968" x2="50637" y2="47968"/>
                        <a14:foregroundMark x1="66768" y1="57914" x2="66768" y2="57914"/>
                        <a14:foregroundMark x1="70770" y1="54518" x2="70770" y2="54518"/>
                        <a14:foregroundMark x1="63008" y1="57126" x2="68769" y2="63493"/>
                        <a14:foregroundMark x1="70588" y1="53305" x2="73378" y2="56337"/>
                        <a14:foregroundMark x1="47483" y1="51364" x2="47483" y2="51364"/>
                        <a14:foregroundMark x1="48272" y1="54942" x2="48272" y2="54942"/>
                        <a14:foregroundMark x1="52274" y1="57914" x2="52274" y2="57914"/>
                        <a14:foregroundMark x1="39115" y1="59127" x2="43723" y2="59127"/>
                        <a14:foregroundMark x1="41480" y1="62705" x2="46270" y2="62705"/>
                        <a14:foregroundMark x1="41116" y1="67071" x2="47301" y2="6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565" y="2924889"/>
            <a:ext cx="1236962" cy="1236962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6750" y1="23711" x2="36750" y2="23711"/>
                        <a14:foregroundMark x1="52274" y1="31837" x2="52274" y2="31837"/>
                        <a14:foregroundMark x1="53426" y1="39175" x2="53426" y2="39175"/>
                        <a14:foregroundMark x1="53244" y1="43178" x2="53244" y2="43178"/>
                        <a14:foregroundMark x1="50637" y1="47968" x2="50637" y2="47968"/>
                        <a14:foregroundMark x1="66768" y1="57914" x2="66768" y2="57914"/>
                        <a14:foregroundMark x1="70770" y1="54518" x2="70770" y2="54518"/>
                        <a14:foregroundMark x1="63008" y1="57126" x2="68769" y2="63493"/>
                        <a14:foregroundMark x1="70588" y1="53305" x2="73378" y2="56337"/>
                        <a14:foregroundMark x1="47483" y1="51364" x2="47483" y2="51364"/>
                        <a14:foregroundMark x1="48272" y1="54942" x2="48272" y2="54942"/>
                        <a14:foregroundMark x1="52274" y1="57914" x2="52274" y2="57914"/>
                        <a14:foregroundMark x1="39115" y1="59127" x2="43723" y2="59127"/>
                        <a14:foregroundMark x1="41480" y1="62705" x2="46270" y2="62705"/>
                        <a14:foregroundMark x1="41116" y1="67071" x2="47301" y2="6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869" y="3453350"/>
            <a:ext cx="1236962" cy="1236962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48" b="89994" l="9945" r="89994">
                        <a14:foregroundMark x1="32747" y1="26865" x2="32747" y2="26865"/>
                        <a14:foregroundMark x1="49242" y1="32019" x2="59005" y2="32019"/>
                        <a14:foregroundMark x1="38508" y1="39418" x2="43117" y2="39418"/>
                        <a14:foregroundMark x1="38933" y1="43784" x2="41298" y2="43784"/>
                        <a14:foregroundMark x1="41722" y1="47544" x2="46513" y2="47544"/>
                        <a14:foregroundMark x1="44087" y1="51122" x2="47665" y2="50940"/>
                        <a14:foregroundMark x1="44876" y1="55549" x2="48272" y2="55549"/>
                        <a14:foregroundMark x1="44087" y1="58702" x2="47847" y2="59309"/>
                        <a14:foregroundMark x1="38751" y1="63069" x2="45300" y2="63311"/>
                        <a14:foregroundMark x1="40691" y1="67253" x2="49485" y2="67435"/>
                        <a14:foregroundMark x1="63190" y1="58096" x2="63190" y2="62887"/>
                        <a14:foregroundMark x1="74166" y1="54518" x2="74166" y2="64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515" y="4073795"/>
            <a:ext cx="1895767" cy="1895767"/>
          </a:xfrm>
          <a:prstGeom prst="rect">
            <a:avLst/>
          </a:prstGeom>
        </p:spPr>
      </p:pic>
      <p:sp>
        <p:nvSpPr>
          <p:cNvPr id="21" name="CaixaDeTexto 20"/>
          <p:cNvSpPr txBox="1"/>
          <p:nvPr/>
        </p:nvSpPr>
        <p:spPr>
          <a:xfrm>
            <a:off x="4551420" y="4158007"/>
            <a:ext cx="1386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Parcela 1/3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6684573" y="3889672"/>
            <a:ext cx="1386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Parcela 2/3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8919773" y="4370108"/>
            <a:ext cx="1386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Parcela 3/3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4509318" y="5501242"/>
            <a:ext cx="1730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Gasto Mensal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6657224" y="5516175"/>
            <a:ext cx="1730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Gasto Mensal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8777389" y="5491049"/>
            <a:ext cx="1730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Gasto Mensal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1932792" y="6067561"/>
            <a:ext cx="1386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Dívida Total</a:t>
            </a:r>
          </a:p>
        </p:txBody>
      </p:sp>
      <p:sp>
        <p:nvSpPr>
          <p:cNvPr id="30" name="Rectangular Callout 19"/>
          <p:cNvSpPr>
            <a:spLocks noChangeArrowheads="1"/>
          </p:cNvSpPr>
          <p:nvPr/>
        </p:nvSpPr>
        <p:spPr bwMode="auto">
          <a:xfrm>
            <a:off x="2697977" y="3833727"/>
            <a:ext cx="1571515" cy="786179"/>
          </a:xfrm>
          <a:prstGeom prst="wedgeRectCallout">
            <a:avLst>
              <a:gd name="adj1" fmla="val 73739"/>
              <a:gd name="adj2" fmla="val 22763"/>
            </a:avLst>
          </a:prstGeom>
          <a:solidFill>
            <a:schemeClr val="bg1">
              <a:lumMod val="95000"/>
            </a:schemeClr>
          </a:solidFill>
          <a:ln w="28575" algn="ctr">
            <a:solidFill>
              <a:schemeClr val="accent1"/>
            </a:solidFill>
            <a:round/>
            <a:headEnd/>
            <a:tailEnd/>
          </a:ln>
        </p:spPr>
        <p:txBody>
          <a:bodyPr lIns="134400" tIns="67200" rIns="134400" bIns="67200" anchor="ctr"/>
          <a:lstStyle/>
          <a:p>
            <a:pPr algn="ctr" defTabSz="1354633">
              <a:defRPr/>
            </a:pPr>
            <a:r>
              <a:rPr lang="pt-BR" sz="2000" b="1" dirty="0">
                <a:ln>
                  <a:solidFill>
                    <a:srgbClr val="4472C4"/>
                  </a:solidFill>
                </a:ln>
                <a:solidFill>
                  <a:srgbClr val="4472C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Valor Parcelado</a:t>
            </a:r>
          </a:p>
        </p:txBody>
      </p:sp>
      <p:cxnSp>
        <p:nvCxnSpPr>
          <p:cNvPr id="32" name="Elbow Connector 21"/>
          <p:cNvCxnSpPr/>
          <p:nvPr/>
        </p:nvCxnSpPr>
        <p:spPr bwMode="auto">
          <a:xfrm flipV="1">
            <a:off x="2540088" y="3058117"/>
            <a:ext cx="2698053" cy="871012"/>
          </a:xfrm>
          <a:prstGeom prst="bentConnector4">
            <a:avLst>
              <a:gd name="adj1" fmla="val -411"/>
              <a:gd name="adj2" fmla="val 185787"/>
            </a:avLst>
          </a:prstGeom>
          <a:solidFill>
            <a:schemeClr val="accent1">
              <a:alpha val="50000"/>
            </a:schemeClr>
          </a:solid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Elbow Connector 22"/>
          <p:cNvCxnSpPr/>
          <p:nvPr/>
        </p:nvCxnSpPr>
        <p:spPr bwMode="auto">
          <a:xfrm rot="5400000" flipH="1" flipV="1">
            <a:off x="4414276" y="1008812"/>
            <a:ext cx="1057448" cy="4831501"/>
          </a:xfrm>
          <a:prstGeom prst="bentConnector3">
            <a:avLst>
              <a:gd name="adj1" fmla="val 155174"/>
            </a:avLst>
          </a:prstGeom>
          <a:solidFill>
            <a:schemeClr val="accent1">
              <a:alpha val="50000"/>
            </a:schemeClr>
          </a:solid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Elbow Connector 25"/>
          <p:cNvCxnSpPr/>
          <p:nvPr/>
        </p:nvCxnSpPr>
        <p:spPr bwMode="auto">
          <a:xfrm>
            <a:off x="3636845" y="2307263"/>
            <a:ext cx="5963745" cy="873127"/>
          </a:xfrm>
          <a:prstGeom prst="bentConnector2">
            <a:avLst/>
          </a:prstGeom>
          <a:solidFill>
            <a:schemeClr val="accent1">
              <a:alpha val="50000"/>
            </a:schemeClr>
          </a:solid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2" name="Mais 101"/>
          <p:cNvSpPr/>
          <p:nvPr/>
        </p:nvSpPr>
        <p:spPr>
          <a:xfrm>
            <a:off x="9430609" y="4721750"/>
            <a:ext cx="180642" cy="140179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03" name="Mais 102"/>
          <p:cNvSpPr/>
          <p:nvPr/>
        </p:nvSpPr>
        <p:spPr>
          <a:xfrm>
            <a:off x="7230101" y="4242223"/>
            <a:ext cx="180642" cy="140179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04" name="Mais 103"/>
          <p:cNvSpPr/>
          <p:nvPr/>
        </p:nvSpPr>
        <p:spPr>
          <a:xfrm>
            <a:off x="5116197" y="4450555"/>
            <a:ext cx="180642" cy="140179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105" name="Picture 20" descr="Resultado de imagem para limite icon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81" y="50192"/>
            <a:ext cx="1078192" cy="125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48" b="89994" l="9945" r="89994">
                        <a14:foregroundMark x1="32747" y1="26865" x2="32747" y2="26865"/>
                        <a14:foregroundMark x1="49242" y1="32019" x2="59005" y2="32019"/>
                        <a14:foregroundMark x1="38508" y1="39418" x2="43117" y2="39418"/>
                        <a14:foregroundMark x1="38933" y1="43784" x2="41298" y2="43784"/>
                        <a14:foregroundMark x1="41722" y1="47544" x2="46513" y2="47544"/>
                        <a14:foregroundMark x1="44087" y1="51122" x2="47665" y2="50940"/>
                        <a14:foregroundMark x1="44876" y1="55549" x2="48272" y2="55549"/>
                        <a14:foregroundMark x1="44087" y1="58702" x2="47847" y2="59309"/>
                        <a14:foregroundMark x1="38751" y1="63069" x2="45300" y2="63311"/>
                        <a14:foregroundMark x1="40691" y1="67253" x2="49485" y2="67435"/>
                        <a14:foregroundMark x1="63190" y1="58096" x2="63190" y2="62887"/>
                        <a14:foregroundMark x1="74166" y1="54518" x2="74166" y2="64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003" y="4827148"/>
            <a:ext cx="939118" cy="939118"/>
          </a:xfrm>
          <a:prstGeom prst="rect">
            <a:avLst/>
          </a:prstGeom>
        </p:spPr>
      </p:pic>
      <p:pic>
        <p:nvPicPr>
          <p:cNvPr id="38" name="Imagem 3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48" b="89994" l="9945" r="89994">
                        <a14:foregroundMark x1="32747" y1="26865" x2="32747" y2="26865"/>
                        <a14:foregroundMark x1="49242" y1="32019" x2="59005" y2="32019"/>
                        <a14:foregroundMark x1="38508" y1="39418" x2="43117" y2="39418"/>
                        <a14:foregroundMark x1="38933" y1="43784" x2="41298" y2="43784"/>
                        <a14:foregroundMark x1="41722" y1="47544" x2="46513" y2="47544"/>
                        <a14:foregroundMark x1="44087" y1="51122" x2="47665" y2="50940"/>
                        <a14:foregroundMark x1="44876" y1="55549" x2="48272" y2="55549"/>
                        <a14:foregroundMark x1="44087" y1="58702" x2="47847" y2="59309"/>
                        <a14:foregroundMark x1="38751" y1="63069" x2="45300" y2="63311"/>
                        <a14:foregroundMark x1="40691" y1="67253" x2="49485" y2="67435"/>
                        <a14:foregroundMark x1="63190" y1="58096" x2="63190" y2="62887"/>
                        <a14:foregroundMark x1="74166" y1="54518" x2="74166" y2="64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936" y="4424882"/>
            <a:ext cx="1445692" cy="144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94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634600" y="824978"/>
            <a:ext cx="7054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Percurso de Cobrança</a:t>
            </a:r>
          </a:p>
        </p:txBody>
      </p:sp>
      <p:sp>
        <p:nvSpPr>
          <p:cNvPr id="4" name="Retângulo 7"/>
          <p:cNvSpPr>
            <a:spLocks noChangeArrowheads="1"/>
          </p:cNvSpPr>
          <p:nvPr/>
        </p:nvSpPr>
        <p:spPr bwMode="auto">
          <a:xfrm>
            <a:off x="2634600" y="2060478"/>
            <a:ext cx="9380937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Lembre-se!</a:t>
            </a:r>
          </a:p>
          <a:p>
            <a:pPr>
              <a:defRPr/>
            </a:pPr>
            <a:endParaRPr lang="pt-BR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pt-BR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Durante o parcelamento, </a:t>
            </a:r>
            <a:r>
              <a:rPr lang="pt-BR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 cliente não pode solicitar alteração de vencimento, porém pode solicitar Downgrade de Plano.</a:t>
            </a:r>
          </a:p>
          <a:p>
            <a:pPr>
              <a:defRPr/>
            </a:pPr>
            <a:r>
              <a:rPr lang="pt-B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5" name="Picture 20" descr="Resultado de imagem para limite ico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30" y="696214"/>
            <a:ext cx="1078192" cy="125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7913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163782" y="1518594"/>
            <a:ext cx="35625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Fatura Pró Rata</a:t>
            </a:r>
          </a:p>
        </p:txBody>
      </p:sp>
      <p:pic>
        <p:nvPicPr>
          <p:cNvPr id="6" name="Picture 18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81" y="2087696"/>
            <a:ext cx="855024" cy="62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8137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763203" y="600125"/>
            <a:ext cx="7054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Fatura Pró Rata</a:t>
            </a:r>
          </a:p>
        </p:txBody>
      </p:sp>
      <p:sp>
        <p:nvSpPr>
          <p:cNvPr id="4" name="Retângulo 7"/>
          <p:cNvSpPr>
            <a:spLocks noChangeArrowheads="1"/>
          </p:cNvSpPr>
          <p:nvPr/>
        </p:nvSpPr>
        <p:spPr bwMode="auto">
          <a:xfrm>
            <a:off x="584618" y="2700322"/>
            <a:ext cx="1140094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As</a:t>
            </a:r>
            <a:r>
              <a:rPr lang="pt-B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3200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faturas pro rata </a:t>
            </a:r>
            <a:r>
              <a:rPr lang="pt-B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são </a:t>
            </a:r>
            <a:r>
              <a:rPr lang="pt-BR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valores de cobrança proporcional. </a:t>
            </a:r>
          </a:p>
          <a:p>
            <a:pPr>
              <a:defRPr/>
            </a:pPr>
            <a:endParaRPr lang="pt-BR" sz="32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pt-B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 valor refere-se ao </a:t>
            </a:r>
            <a:r>
              <a:rPr lang="pt-BR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período do início do ciclo até a data em que o cliente solicitou a mudança do vencimento</a:t>
            </a:r>
            <a:r>
              <a:rPr lang="pt-B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pPr>
              <a:defRPr/>
            </a:pPr>
            <a:endParaRPr lang="pt-BR" altLang="pt-BR" sz="32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18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736" y="372119"/>
            <a:ext cx="1598605" cy="116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8626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7"/>
          <p:cNvSpPr>
            <a:spLocks noChangeArrowheads="1"/>
          </p:cNvSpPr>
          <p:nvPr/>
        </p:nvSpPr>
        <p:spPr bwMode="auto">
          <a:xfrm>
            <a:off x="464697" y="2177441"/>
            <a:ext cx="11580822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Ocorrem casos em que o cliente corporativo </a:t>
            </a:r>
            <a:r>
              <a:rPr lang="pt-BR" sz="2800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recebe duas faturas diferentes em um mesmo mês.</a:t>
            </a:r>
            <a:endParaRPr lang="pt-BR" sz="2400" dirty="0">
              <a:solidFill>
                <a:srgbClr val="C00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pt-BR" sz="2400" dirty="0">
              <a:solidFill>
                <a:prstClr val="black">
                  <a:lumMod val="65000"/>
                  <a:lumOff val="35000"/>
                </a:prstClr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Essas faturas </a:t>
            </a:r>
            <a:r>
              <a:rPr lang="pt-B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podem ser recebidas em caso de:</a:t>
            </a:r>
          </a:p>
          <a:p>
            <a:endParaRPr lang="pt-BR" sz="2400" dirty="0">
              <a:solidFill>
                <a:prstClr val="black">
                  <a:lumMod val="65000"/>
                  <a:lumOff val="35000"/>
                </a:prstClr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Alteração de vencimento </a:t>
            </a: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 fatura durante o ciclo de faturamento;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Cancelamento do plano </a:t>
            </a: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durante o ciclo de faturamento;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Alteração de plano </a:t>
            </a: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durante o ciclo de faturamento;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Ativação de um novo plano, </a:t>
            </a: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escolhendo uma data de vencimento com o ciclo já em andamento</a:t>
            </a:r>
            <a:endParaRPr lang="pt-BR" altLang="pt-BR" sz="24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763203" y="600125"/>
            <a:ext cx="7054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Fatura Pró Rata</a:t>
            </a:r>
          </a:p>
        </p:txBody>
      </p:sp>
      <p:pic>
        <p:nvPicPr>
          <p:cNvPr id="6" name="Picture 18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736" y="372119"/>
            <a:ext cx="1598605" cy="116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6945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7"/>
          <p:cNvSpPr>
            <a:spLocks noChangeArrowheads="1"/>
          </p:cNvSpPr>
          <p:nvPr/>
        </p:nvSpPr>
        <p:spPr bwMode="auto">
          <a:xfrm>
            <a:off x="207232" y="3151539"/>
            <a:ext cx="11610803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 o cliente </a:t>
            </a:r>
            <a:r>
              <a:rPr lang="pt-BR" sz="3600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entrar em contato </a:t>
            </a:r>
            <a:r>
              <a:rPr lang="pt-B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solicitando uma explicação sobre a fatura extra que recebeu para pagamento, devemos</a:t>
            </a:r>
            <a:r>
              <a:rPr lang="pt-BR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3600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explicar o ocorrido e justificar o valor cobrado.</a:t>
            </a:r>
            <a:endParaRPr lang="pt-BR" sz="4800" b="1" dirty="0">
              <a:solidFill>
                <a:srgbClr val="C00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763203" y="600125"/>
            <a:ext cx="7054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Fatura Pró Rata</a:t>
            </a:r>
          </a:p>
        </p:txBody>
      </p:sp>
      <p:pic>
        <p:nvPicPr>
          <p:cNvPr id="6" name="Picture 18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736" y="372119"/>
            <a:ext cx="1598605" cy="116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4519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6241" t="35738" r="17347" b="6688"/>
          <a:stretch/>
        </p:blipFill>
        <p:spPr>
          <a:xfrm>
            <a:off x="1930166" y="1853184"/>
            <a:ext cx="8286499" cy="4037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4825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FEE7C540-E1FD-4182-8C37-1ED7E24A91BE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74" y="0"/>
            <a:ext cx="12191999" cy="6858000"/>
          </a:xfrm>
          <a:prstGeom prst="rect">
            <a:avLst/>
          </a:prstGeom>
        </p:spPr>
      </p:pic>
      <p:sp>
        <p:nvSpPr>
          <p:cNvPr id="11" name="Retângulo 7"/>
          <p:cNvSpPr>
            <a:spLocks noChangeArrowheads="1"/>
          </p:cNvSpPr>
          <p:nvPr/>
        </p:nvSpPr>
        <p:spPr bwMode="auto">
          <a:xfrm>
            <a:off x="0" y="176609"/>
            <a:ext cx="80597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t-BR" altLang="pt-B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Nesse módulo, entenda </a:t>
            </a:r>
            <a:r>
              <a:rPr lang="pt-BR" altLang="pt-BR" sz="3200" dirty="0">
                <a:solidFill>
                  <a:srgbClr val="C00000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o que veremos</a:t>
            </a:r>
            <a:r>
              <a:rPr lang="pt-BR" altLang="pt-BR" sz="2800" dirty="0">
                <a:solidFill>
                  <a:srgbClr val="C00000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32" name="Retângulo 10"/>
          <p:cNvSpPr>
            <a:spLocks noChangeArrowheads="1"/>
          </p:cNvSpPr>
          <p:nvPr/>
        </p:nvSpPr>
        <p:spPr bwMode="auto">
          <a:xfrm>
            <a:off x="1699882" y="2828045"/>
            <a:ext cx="420215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2100" dirty="0">
                <a:latin typeface="Century Gothic" panose="020B0502020202020204" pitchFamily="34" charset="0"/>
                <a:cs typeface="Segoe UI" panose="020B0502040204020203" pitchFamily="34" charset="0"/>
              </a:rPr>
              <a:t>Envio 2ª via - Fatura e Boleto</a:t>
            </a:r>
          </a:p>
        </p:txBody>
      </p:sp>
      <p:sp>
        <p:nvSpPr>
          <p:cNvPr id="33" name="Retângulo 11"/>
          <p:cNvSpPr>
            <a:spLocks noChangeArrowheads="1"/>
          </p:cNvSpPr>
          <p:nvPr/>
        </p:nvSpPr>
        <p:spPr bwMode="auto">
          <a:xfrm>
            <a:off x="1744100" y="4930683"/>
            <a:ext cx="450412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2100" dirty="0">
                <a:latin typeface="Century Gothic" panose="020B0502020202020204" pitchFamily="34" charset="0"/>
                <a:cs typeface="Segoe UI" panose="020B0502040204020203" pitchFamily="34" charset="0"/>
              </a:rPr>
              <a:t>Alteração data de vencimento</a:t>
            </a:r>
          </a:p>
        </p:txBody>
      </p:sp>
      <p:sp>
        <p:nvSpPr>
          <p:cNvPr id="34" name="Retângulo 13"/>
          <p:cNvSpPr>
            <a:spLocks noChangeArrowheads="1"/>
          </p:cNvSpPr>
          <p:nvPr/>
        </p:nvSpPr>
        <p:spPr bwMode="auto">
          <a:xfrm>
            <a:off x="1700030" y="3865140"/>
            <a:ext cx="58898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2100" dirty="0">
                <a:latin typeface="Century Gothic" panose="020B0502020202020204" pitchFamily="34" charset="0"/>
                <a:cs typeface="Segoe UI" panose="020B0502040204020203" pitchFamily="34" charset="0"/>
              </a:rPr>
              <a:t>Envio de Conta detalhada</a:t>
            </a:r>
          </a:p>
        </p:txBody>
      </p:sp>
      <p:sp>
        <p:nvSpPr>
          <p:cNvPr id="35" name="Retângulo 34"/>
          <p:cNvSpPr>
            <a:spLocks noChangeArrowheads="1"/>
          </p:cNvSpPr>
          <p:nvPr/>
        </p:nvSpPr>
        <p:spPr bwMode="auto">
          <a:xfrm>
            <a:off x="1699882" y="5967092"/>
            <a:ext cx="528685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2100" dirty="0">
                <a:latin typeface="Century Gothic" panose="020B0502020202020204" pitchFamily="34" charset="0"/>
                <a:cs typeface="Segoe UI" panose="020B0502040204020203" pitchFamily="34" charset="0"/>
              </a:rPr>
              <a:t>Alteração de forma de pagamento</a:t>
            </a:r>
          </a:p>
        </p:txBody>
      </p:sp>
      <p:sp>
        <p:nvSpPr>
          <p:cNvPr id="36" name="Retângulo 10"/>
          <p:cNvSpPr>
            <a:spLocks noChangeArrowheads="1"/>
          </p:cNvSpPr>
          <p:nvPr/>
        </p:nvSpPr>
        <p:spPr bwMode="auto">
          <a:xfrm>
            <a:off x="1699882" y="1809785"/>
            <a:ext cx="420215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2100" dirty="0">
                <a:latin typeface="Century Gothic" panose="020B0502020202020204" pitchFamily="34" charset="0"/>
                <a:cs typeface="Segoe UI" panose="020B0502040204020203" pitchFamily="34" charset="0"/>
              </a:rPr>
              <a:t>Não impressão da Fatura</a:t>
            </a:r>
          </a:p>
        </p:txBody>
      </p:sp>
      <p:pic>
        <p:nvPicPr>
          <p:cNvPr id="37" name="Picture 6" descr="Resultado de imagem para fatura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80" y="2629950"/>
            <a:ext cx="852517" cy="85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Imagem relaciona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08" y="3734513"/>
            <a:ext cx="701589" cy="701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Resultado de imagem para calendario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19" y="4711897"/>
            <a:ext cx="805315" cy="80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Resultado de imagem para fatura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80" y="5778402"/>
            <a:ext cx="792879" cy="79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Resultado de imagem para impressão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49" y="1730885"/>
            <a:ext cx="716777" cy="71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411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177643" y="612981"/>
            <a:ext cx="67095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200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Detalhamento de Fatura</a:t>
            </a:r>
            <a:endParaRPr lang="pt-BR" sz="6600" dirty="0">
              <a:solidFill>
                <a:schemeClr val="bg1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26" descr="Resultado de imagem para fatura icon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707"/>
          <a:stretch/>
        </p:blipFill>
        <p:spPr bwMode="auto">
          <a:xfrm>
            <a:off x="4377418" y="855023"/>
            <a:ext cx="800225" cy="70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85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940073" y="741230"/>
            <a:ext cx="7863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Detalhamento de Fatura</a:t>
            </a:r>
            <a:endParaRPr lang="pt-BR" sz="3600" b="1" dirty="0">
              <a:solidFill>
                <a:srgbClr val="C00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tângulo 7"/>
          <p:cNvSpPr>
            <a:spLocks noChangeArrowheads="1"/>
          </p:cNvSpPr>
          <p:nvPr/>
        </p:nvSpPr>
        <p:spPr bwMode="auto">
          <a:xfrm>
            <a:off x="1687543" y="2780082"/>
            <a:ext cx="9380937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fatura do cliente conta com </a:t>
            </a:r>
            <a:r>
              <a:rPr lang="pt-BR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vários campos de informação.</a:t>
            </a:r>
            <a:endParaRPr lang="pt-BR" sz="3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pt-BR" sz="3200" dirty="0">
              <a:solidFill>
                <a:prstClr val="black">
                  <a:lumMod val="65000"/>
                  <a:lumOff val="35000"/>
                </a:prstClr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3600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Saber cada um deles é muito importante</a:t>
            </a:r>
            <a:r>
              <a:rPr lang="pt-BR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para repassar ao cliente em caso de dúvida.</a:t>
            </a:r>
          </a:p>
        </p:txBody>
      </p:sp>
      <p:pic>
        <p:nvPicPr>
          <p:cNvPr id="5" name="Picture 26" descr="Resultado de imagem para fatura ic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07"/>
          <a:stretch/>
        </p:blipFill>
        <p:spPr bwMode="auto">
          <a:xfrm>
            <a:off x="2713676" y="557109"/>
            <a:ext cx="1226397" cy="107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49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3_INSTITUCIONAL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 DE ABERTURA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_HISTÓRIA DA VIDA REAL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ADRA PARA TEXTO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 Abertura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tento">
    <a:dk1>
      <a:srgbClr val="FFFFFF"/>
    </a:dk1>
    <a:lt1>
      <a:srgbClr val="000000"/>
    </a:lt1>
    <a:dk2>
      <a:srgbClr val="FF7900"/>
    </a:dk2>
    <a:lt2>
      <a:srgbClr val="293E6B"/>
    </a:lt2>
    <a:accent1>
      <a:srgbClr val="293E6B"/>
    </a:accent1>
    <a:accent2>
      <a:srgbClr val="FF7900"/>
    </a:accent2>
    <a:accent3>
      <a:srgbClr val="92D400"/>
    </a:accent3>
    <a:accent4>
      <a:srgbClr val="CF0072"/>
    </a:accent4>
    <a:accent5>
      <a:srgbClr val="00A599"/>
    </a:accent5>
    <a:accent6>
      <a:srgbClr val="009FDA"/>
    </a:accent6>
    <a:hlink>
      <a:srgbClr val="CF0072"/>
    </a:hlink>
    <a:folHlink>
      <a:srgbClr val="92D400"/>
    </a:folHlink>
  </a:clrScheme>
</a:themeOverride>
</file>

<file path=ppt/theme/themeOverride2.xml><?xml version="1.0" encoding="utf-8"?>
<a:themeOverride xmlns:a="http://schemas.openxmlformats.org/drawingml/2006/main">
  <a:clrScheme name="Atento">
    <a:dk1>
      <a:srgbClr val="FFFFFF"/>
    </a:dk1>
    <a:lt1>
      <a:srgbClr val="000000"/>
    </a:lt1>
    <a:dk2>
      <a:srgbClr val="FF7900"/>
    </a:dk2>
    <a:lt2>
      <a:srgbClr val="293E6B"/>
    </a:lt2>
    <a:accent1>
      <a:srgbClr val="293E6B"/>
    </a:accent1>
    <a:accent2>
      <a:srgbClr val="FF7900"/>
    </a:accent2>
    <a:accent3>
      <a:srgbClr val="92D400"/>
    </a:accent3>
    <a:accent4>
      <a:srgbClr val="CF0072"/>
    </a:accent4>
    <a:accent5>
      <a:srgbClr val="00A599"/>
    </a:accent5>
    <a:accent6>
      <a:srgbClr val="009FDA"/>
    </a:accent6>
    <a:hlink>
      <a:srgbClr val="CF0072"/>
    </a:hlink>
    <a:folHlink>
      <a:srgbClr val="92D40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07d6306-536e-483a-8113-89a1a4231b5d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93EEC5C2E446945B16B41CF32128251" ma:contentTypeVersion="11" ma:contentTypeDescription="Crie um novo documento." ma:contentTypeScope="" ma:versionID="3d941028e4be48e8c701044bb306e4ab">
  <xsd:schema xmlns:xsd="http://www.w3.org/2001/XMLSchema" xmlns:xs="http://www.w3.org/2001/XMLSchema" xmlns:p="http://schemas.microsoft.com/office/2006/metadata/properties" xmlns:ns2="507d6306-536e-483a-8113-89a1a4231b5d" targetNamespace="http://schemas.microsoft.com/office/2006/metadata/properties" ma:root="true" ma:fieldsID="20a3f59794f73a68d6e6d0d25c582b21" ns2:_="">
    <xsd:import namespace="507d6306-536e-483a-8113-89a1a4231b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BillingMetadata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7d6306-536e-483a-8113-89a1a4231b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1c8a3b58-1317-4067-bbdf-e53778bd94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BillingMetadata" ma:index="17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090735A-1175-4A3C-86D8-0C81641E5ED7}">
  <ds:schemaRefs>
    <ds:schemaRef ds:uri="http://schemas.openxmlformats.org/package/2006/metadata/core-properties"/>
    <ds:schemaRef ds:uri="http://www.w3.org/XML/1998/namespace"/>
    <ds:schemaRef ds:uri="03746e93-6e85-4e3b-a7d9-11ed3b4e7838"/>
    <ds:schemaRef ds:uri="http://schemas.microsoft.com/office/2006/metadata/properties"/>
    <ds:schemaRef ds:uri="http://purl.org/dc/terms/"/>
    <ds:schemaRef ds:uri="http://schemas.microsoft.com/office/2006/documentManagement/types"/>
    <ds:schemaRef ds:uri="3b68c514-9fca-412b-b51e-298537c84aaf"/>
    <ds:schemaRef ds:uri="http://purl.org/dc/dcmitype/"/>
    <ds:schemaRef ds:uri="http://purl.org/dc/elements/1.1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FB2A894-CA62-445B-82C1-F094CF1691C1}"/>
</file>

<file path=customXml/itemProps3.xml><?xml version="1.0" encoding="utf-8"?>
<ds:datastoreItem xmlns:ds="http://schemas.openxmlformats.org/officeDocument/2006/customXml" ds:itemID="{0B6D1FC5-EF39-4700-BA7D-4BF043D1D07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5461</TotalTime>
  <Words>1896</Words>
  <Application>Microsoft Office PowerPoint</Application>
  <PresentationFormat>Widescreen</PresentationFormat>
  <Paragraphs>306</Paragraphs>
  <Slides>66</Slides>
  <Notes>13</Notes>
  <HiddenSlides>16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5</vt:i4>
      </vt:variant>
      <vt:variant>
        <vt:lpstr>Títulos de slides</vt:lpstr>
      </vt:variant>
      <vt:variant>
        <vt:i4>66</vt:i4>
      </vt:variant>
    </vt:vector>
  </HeadingPairs>
  <TitlesOfParts>
    <vt:vector size="82" baseType="lpstr">
      <vt:lpstr>Arial</vt:lpstr>
      <vt:lpstr>Bw Modelica</vt:lpstr>
      <vt:lpstr>Calibri</vt:lpstr>
      <vt:lpstr>Century Gothic</vt:lpstr>
      <vt:lpstr>Gill Sans</vt:lpstr>
      <vt:lpstr>Lato</vt:lpstr>
      <vt:lpstr>San Francisco Display Bold</vt:lpstr>
      <vt:lpstr>Segoe UI</vt:lpstr>
      <vt:lpstr>Segoe UI Black</vt:lpstr>
      <vt:lpstr>Segoe UI Light</vt:lpstr>
      <vt:lpstr>Wingdings</vt:lpstr>
      <vt:lpstr>3_INSTITUCIONAL</vt:lpstr>
      <vt:lpstr>SLIDES DE ABERTURA</vt:lpstr>
      <vt:lpstr>9_HISTÓRIA DA VIDA REAL</vt:lpstr>
      <vt:lpstr>PADRA PARA TEXTO</vt:lpstr>
      <vt:lpstr>1_ Abertura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POP0407 – Situações de Fatura  Sub Procedimento: Fatura em Braile (Deficiente visual)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Página Inicial &gt; Fatura &gt; Sobre a Fatura &gt; Ciclos e Vencimentos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Página Inicial &gt; Fatura &gt; Cobrança &gt; Percursos de Cobrança PF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Camila Moschello dos Santos - Claro Matriz -</dc:creator>
  <cp:lastModifiedBy>JANAINA DAVID DOS ANJOS</cp:lastModifiedBy>
  <cp:revision>161</cp:revision>
  <dcterms:created xsi:type="dcterms:W3CDTF">2017-07-25T12:00:49Z</dcterms:created>
  <dcterms:modified xsi:type="dcterms:W3CDTF">2023-10-01T22:10:21Z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0x010100793EEC5C2E446945B16B41CF32128251</vt:lpwstr>
  </property>
</Properties>
</file>