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av" ContentType="audio/x-wav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slides/slide123.xml" ContentType="application/vnd.openxmlformats-officedocument.presentationml.slide+xml"/>
  <Override PartName="/ppt/slides/slide124.xml" ContentType="application/vnd.openxmlformats-officedocument.presentationml.slide+xml"/>
  <Override PartName="/ppt/slides/slide1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slideLayouts/slideLayout12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slideLayouts/slideLayout124.xml" ContentType="application/vnd.openxmlformats-officedocument.presentationml.slideLayout+xml"/>
  <Override PartName="/ppt/slideLayouts/slideLayout125.xml" ContentType="application/vnd.openxmlformats-officedocument.presentationml.slideLayout+xml"/>
  <Override PartName="/ppt/slideLayouts/slideLayout126.xml" ContentType="application/vnd.openxmlformats-officedocument.presentationml.slideLayout+xml"/>
  <Override PartName="/ppt/slideLayouts/slideLayout127.xml" ContentType="application/vnd.openxmlformats-officedocument.presentationml.slideLayout+xml"/>
  <Override PartName="/ppt/slideLayouts/slideLayout128.xml" ContentType="application/vnd.openxmlformats-officedocument.presentationml.slideLayout+xml"/>
  <Override PartName="/ppt/theme/theme3.xml" ContentType="application/vnd.openxmlformats-officedocument.theme+xml"/>
  <Override PartName="/ppt/slideLayouts/slideLayout129.xml" ContentType="application/vnd.openxmlformats-officedocument.presentationml.slideLayout+xml"/>
  <Override PartName="/ppt/slideLayouts/slideLayout130.xml" ContentType="application/vnd.openxmlformats-officedocument.presentationml.slideLayout+xml"/>
  <Override PartName="/ppt/slideLayouts/slideLayout131.xml" ContentType="application/vnd.openxmlformats-officedocument.presentationml.slideLayout+xml"/>
  <Override PartName="/ppt/slideLayouts/slideLayout132.xml" ContentType="application/vnd.openxmlformats-officedocument.presentationml.slideLayout+xml"/>
  <Override PartName="/ppt/slideLayouts/slideLayout133.xml" ContentType="application/vnd.openxmlformats-officedocument.presentationml.slideLayout+xml"/>
  <Override PartName="/ppt/slideLayouts/slideLayout134.xml" ContentType="application/vnd.openxmlformats-officedocument.presentationml.slideLayout+xml"/>
  <Override PartName="/ppt/slideLayouts/slideLayout135.xml" ContentType="application/vnd.openxmlformats-officedocument.presentationml.slideLayout+xml"/>
  <Override PartName="/ppt/slideLayouts/slideLayout136.xml" ContentType="application/vnd.openxmlformats-officedocument.presentationml.slideLayout+xml"/>
  <Override PartName="/ppt/slideLayouts/slideLayout137.xml" ContentType="application/vnd.openxmlformats-officedocument.presentationml.slideLayout+xml"/>
  <Override PartName="/ppt/slideLayouts/slideLayout138.xml" ContentType="application/vnd.openxmlformats-officedocument.presentationml.slideLayout+xml"/>
  <Override PartName="/ppt/slideLayouts/slideLayout139.xml" ContentType="application/vnd.openxmlformats-officedocument.presentationml.slideLayout+xml"/>
  <Override PartName="/ppt/slideLayouts/slideLayout140.xml" ContentType="application/vnd.openxmlformats-officedocument.presentationml.slideLayout+xml"/>
  <Override PartName="/ppt/slideLayouts/slideLayout141.xml" ContentType="application/vnd.openxmlformats-officedocument.presentationml.slideLayout+xml"/>
  <Override PartName="/ppt/slideLayouts/slideLayout142.xml" ContentType="application/vnd.openxmlformats-officedocument.presentationml.slideLayout+xml"/>
  <Override PartName="/ppt/slideLayouts/slideLayout143.xml" ContentType="application/vnd.openxmlformats-officedocument.presentationml.slideLayout+xml"/>
  <Override PartName="/ppt/slideLayouts/slideLayout144.xml" ContentType="application/vnd.openxmlformats-officedocument.presentationml.slideLayout+xml"/>
  <Override PartName="/ppt/theme/theme4.xml" ContentType="application/vnd.openxmlformats-officedocument.theme+xml"/>
  <Override PartName="/ppt/slideLayouts/slideLayout145.xml" ContentType="application/vnd.openxmlformats-officedocument.presentationml.slideLayout+xml"/>
  <Override PartName="/ppt/slideLayouts/slideLayout146.xml" ContentType="application/vnd.openxmlformats-officedocument.presentationml.slideLayout+xml"/>
  <Override PartName="/ppt/slideLayouts/slideLayout147.xml" ContentType="application/vnd.openxmlformats-officedocument.presentationml.slideLayout+xml"/>
  <Override PartName="/ppt/slideLayouts/slideLayout148.xml" ContentType="application/vnd.openxmlformats-officedocument.presentationml.slideLayout+xml"/>
  <Override PartName="/ppt/slideLayouts/slideLayout149.xml" ContentType="application/vnd.openxmlformats-officedocument.presentationml.slideLayout+xml"/>
  <Override PartName="/ppt/slideLayouts/slideLayout150.xml" ContentType="application/vnd.openxmlformats-officedocument.presentationml.slideLayout+xml"/>
  <Override PartName="/ppt/slideLayouts/slideLayout151.xml" ContentType="application/vnd.openxmlformats-officedocument.presentationml.slideLayout+xml"/>
  <Override PartName="/ppt/slideLayouts/slideLayout152.xml" ContentType="application/vnd.openxmlformats-officedocument.presentationml.slideLayout+xml"/>
  <Override PartName="/ppt/slideLayouts/slideLayout153.xml" ContentType="application/vnd.openxmlformats-officedocument.presentationml.slideLayout+xml"/>
  <Override PartName="/ppt/slideLayouts/slideLayout154.xml" ContentType="application/vnd.openxmlformats-officedocument.presentationml.slideLayout+xml"/>
  <Override PartName="/ppt/slideLayouts/slideLayout155.xml" ContentType="application/vnd.openxmlformats-officedocument.presentationml.slideLayout+xml"/>
  <Override PartName="/ppt/slideLayouts/slideLayout156.xml" ContentType="application/vnd.openxmlformats-officedocument.presentationml.slideLayout+xml"/>
  <Override PartName="/ppt/slideLayouts/slideLayout157.xml" ContentType="application/vnd.openxmlformats-officedocument.presentationml.slideLayout+xml"/>
  <Override PartName="/ppt/slideLayouts/slideLayout158.xml" ContentType="application/vnd.openxmlformats-officedocument.presentationml.slideLayout+xml"/>
  <Override PartName="/ppt/slideLayouts/slideLayout159.xml" ContentType="application/vnd.openxmlformats-officedocument.presentationml.slideLayout+xml"/>
  <Override PartName="/ppt/slideLayouts/slideLayout160.xml" ContentType="application/vnd.openxmlformats-officedocument.presentationml.slideLayout+xml"/>
  <Override PartName="/ppt/slideLayouts/slideLayout161.xml" ContentType="application/vnd.openxmlformats-officedocument.presentationml.slideLayout+xml"/>
  <Override PartName="/ppt/slideLayouts/slideLayout162.xml" ContentType="application/vnd.openxmlformats-officedocument.presentationml.slideLayout+xml"/>
  <Override PartName="/ppt/slideLayouts/slideLayout163.xml" ContentType="application/vnd.openxmlformats-officedocument.presentationml.slideLayout+xml"/>
  <Override PartName="/ppt/slideLayouts/slideLayout164.xml" ContentType="application/vnd.openxmlformats-officedocument.presentationml.slideLayout+xml"/>
  <Override PartName="/ppt/slideLayouts/slideLayout165.xml" ContentType="application/vnd.openxmlformats-officedocument.presentationml.slideLayout+xml"/>
  <Override PartName="/ppt/slideLayouts/slideLayout166.xml" ContentType="application/vnd.openxmlformats-officedocument.presentationml.slideLayout+xml"/>
  <Override PartName="/ppt/slideLayouts/slideLayout167.xml" ContentType="application/vnd.openxmlformats-officedocument.presentationml.slideLayout+xml"/>
  <Override PartName="/ppt/slideLayouts/slideLayout168.xml" ContentType="application/vnd.openxmlformats-officedocument.presentationml.slideLayout+xml"/>
  <Override PartName="/ppt/slideLayouts/slideLayout169.xml" ContentType="application/vnd.openxmlformats-officedocument.presentationml.slideLayout+xml"/>
  <Override PartName="/ppt/slideLayouts/slideLayout170.xml" ContentType="application/vnd.openxmlformats-officedocument.presentationml.slideLayout+xml"/>
  <Override PartName="/ppt/theme/theme5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slideLayouts/slideLayout171.xml" ContentType="application/vnd.openxmlformats-officedocument.presentationml.slideLayout+xml"/>
  <Override PartName="/ppt/slideLayouts/slideLayout172.xml" ContentType="application/vnd.openxmlformats-officedocument.presentationml.slideLayout+xml"/>
  <Override PartName="/ppt/slideLayouts/slideLayout173.xml" ContentType="application/vnd.openxmlformats-officedocument.presentationml.slideLayout+xml"/>
  <Override PartName="/ppt/slideLayouts/slideLayout174.xml" ContentType="application/vnd.openxmlformats-officedocument.presentationml.slideLayout+xml"/>
  <Override PartName="/ppt/slideLayouts/slideLayout175.xml" ContentType="application/vnd.openxmlformats-officedocument.presentationml.slideLayout+xml"/>
  <Override PartName="/ppt/theme/theme6.xml" ContentType="application/vnd.openxmlformats-officedocument.theme+xml"/>
  <Override PartName="/ppt/theme/themeOverride3.xml" ContentType="application/vnd.openxmlformats-officedocument.themeOverride+xml"/>
  <Override PartName="/ppt/theme/theme7.xml" ContentType="application/vnd.openxmlformats-officedocument.theme+xml"/>
  <Override PartName="/ppt/theme/theme8.xml" ContentType="application/vnd.openxmlformats-officedocument.theme+xml"/>
  <Override PartName="/ppt/notesSlides/notesSlide1.xml" ContentType="application/vnd.openxmlformats-officedocument.presentationml.notesSlide+xml"/>
  <Override PartName="/ppt/theme/themeOverride4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46" r:id="rId4"/>
    <p:sldMasterId id="2147484184" r:id="rId5"/>
    <p:sldMasterId id="2147484206" r:id="rId6"/>
    <p:sldMasterId id="2147484311" r:id="rId7"/>
    <p:sldMasterId id="2147484328" r:id="rId8"/>
    <p:sldMasterId id="2147484359" r:id="rId9"/>
  </p:sldMasterIdLst>
  <p:notesMasterIdLst>
    <p:notesMasterId r:id="rId135"/>
  </p:notesMasterIdLst>
  <p:handoutMasterIdLst>
    <p:handoutMasterId r:id="rId136"/>
  </p:handoutMasterIdLst>
  <p:sldIdLst>
    <p:sldId id="1840" r:id="rId10"/>
    <p:sldId id="1804" r:id="rId11"/>
    <p:sldId id="1490" r:id="rId12"/>
    <p:sldId id="1459" r:id="rId13"/>
    <p:sldId id="1699" r:id="rId14"/>
    <p:sldId id="1701" r:id="rId15"/>
    <p:sldId id="1551" r:id="rId16"/>
    <p:sldId id="1792" r:id="rId17"/>
    <p:sldId id="1597" r:id="rId18"/>
    <p:sldId id="1691" r:id="rId19"/>
    <p:sldId id="1794" r:id="rId20"/>
    <p:sldId id="1621" r:id="rId21"/>
    <p:sldId id="1793" r:id="rId22"/>
    <p:sldId id="1799" r:id="rId23"/>
    <p:sldId id="1599" r:id="rId24"/>
    <p:sldId id="1800" r:id="rId25"/>
    <p:sldId id="1802" r:id="rId26"/>
    <p:sldId id="1790" r:id="rId27"/>
    <p:sldId id="1692" r:id="rId28"/>
    <p:sldId id="1600" r:id="rId29"/>
    <p:sldId id="1601" r:id="rId30"/>
    <p:sldId id="1795" r:id="rId31"/>
    <p:sldId id="1604" r:id="rId32"/>
    <p:sldId id="1605" r:id="rId33"/>
    <p:sldId id="1606" r:id="rId34"/>
    <p:sldId id="1607" r:id="rId35"/>
    <p:sldId id="1608" r:id="rId36"/>
    <p:sldId id="1609" r:id="rId37"/>
    <p:sldId id="1610" r:id="rId38"/>
    <p:sldId id="1611" r:id="rId39"/>
    <p:sldId id="1612" r:id="rId40"/>
    <p:sldId id="1613" r:id="rId41"/>
    <p:sldId id="1743" r:id="rId42"/>
    <p:sldId id="1615" r:id="rId43"/>
    <p:sldId id="1616" r:id="rId44"/>
    <p:sldId id="1796" r:id="rId45"/>
    <p:sldId id="1619" r:id="rId46"/>
    <p:sldId id="1552" r:id="rId47"/>
    <p:sldId id="1463" r:id="rId48"/>
    <p:sldId id="1554" r:id="rId49"/>
    <p:sldId id="1797" r:id="rId50"/>
    <p:sldId id="1533" r:id="rId51"/>
    <p:sldId id="1534" r:id="rId52"/>
    <p:sldId id="1535" r:id="rId53"/>
    <p:sldId id="1536" r:id="rId54"/>
    <p:sldId id="1537" r:id="rId55"/>
    <p:sldId id="1538" r:id="rId56"/>
    <p:sldId id="1539" r:id="rId57"/>
    <p:sldId id="1540" r:id="rId58"/>
    <p:sldId id="1541" r:id="rId59"/>
    <p:sldId id="1549" r:id="rId60"/>
    <p:sldId id="1486" r:id="rId61"/>
    <p:sldId id="1556" r:id="rId62"/>
    <p:sldId id="1558" r:id="rId63"/>
    <p:sldId id="1741" r:id="rId64"/>
    <p:sldId id="1550" r:id="rId65"/>
    <p:sldId id="1681" r:id="rId66"/>
    <p:sldId id="1682" r:id="rId67"/>
    <p:sldId id="1561" r:id="rId68"/>
    <p:sldId id="1625" r:id="rId69"/>
    <p:sldId id="1788" r:id="rId70"/>
    <p:sldId id="1542" r:id="rId71"/>
    <p:sldId id="1805" r:id="rId72"/>
    <p:sldId id="1806" r:id="rId73"/>
    <p:sldId id="1787" r:id="rId74"/>
    <p:sldId id="1627" r:id="rId75"/>
    <p:sldId id="1628" r:id="rId76"/>
    <p:sldId id="1629" r:id="rId77"/>
    <p:sldId id="1630" r:id="rId78"/>
    <p:sldId id="1705" r:id="rId79"/>
    <p:sldId id="1634" r:id="rId80"/>
    <p:sldId id="1706" r:id="rId81"/>
    <p:sldId id="1635" r:id="rId82"/>
    <p:sldId id="1808" r:id="rId83"/>
    <p:sldId id="1809" r:id="rId84"/>
    <p:sldId id="1810" r:id="rId85"/>
    <p:sldId id="1811" r:id="rId86"/>
    <p:sldId id="1812" r:id="rId87"/>
    <p:sldId id="1813" r:id="rId88"/>
    <p:sldId id="1814" r:id="rId89"/>
    <p:sldId id="1815" r:id="rId90"/>
    <p:sldId id="1816" r:id="rId91"/>
    <p:sldId id="1817" r:id="rId92"/>
    <p:sldId id="1646" r:id="rId93"/>
    <p:sldId id="1647" r:id="rId94"/>
    <p:sldId id="1785" r:id="rId95"/>
    <p:sldId id="1786" r:id="rId96"/>
    <p:sldId id="1650" r:id="rId97"/>
    <p:sldId id="1818" r:id="rId98"/>
    <p:sldId id="1819" r:id="rId99"/>
    <p:sldId id="1820" r:id="rId100"/>
    <p:sldId id="1821" r:id="rId101"/>
    <p:sldId id="1822" r:id="rId102"/>
    <p:sldId id="1823" r:id="rId103"/>
    <p:sldId id="1824" r:id="rId104"/>
    <p:sldId id="1825" r:id="rId105"/>
    <p:sldId id="1826" r:id="rId106"/>
    <p:sldId id="1827" r:id="rId107"/>
    <p:sldId id="1828" r:id="rId108"/>
    <p:sldId id="1829" r:id="rId109"/>
    <p:sldId id="1830" r:id="rId110"/>
    <p:sldId id="1831" r:id="rId111"/>
    <p:sldId id="1832" r:id="rId112"/>
    <p:sldId id="1833" r:id="rId113"/>
    <p:sldId id="1834" r:id="rId114"/>
    <p:sldId id="1835" r:id="rId115"/>
    <p:sldId id="1836" r:id="rId116"/>
    <p:sldId id="1837" r:id="rId117"/>
    <p:sldId id="1671" r:id="rId118"/>
    <p:sldId id="1672" r:id="rId119"/>
    <p:sldId id="1673" r:id="rId120"/>
    <p:sldId id="1736" r:id="rId121"/>
    <p:sldId id="1838" r:id="rId122"/>
    <p:sldId id="1839" r:id="rId123"/>
    <p:sldId id="1784" r:id="rId124"/>
    <p:sldId id="1678" r:id="rId125"/>
    <p:sldId id="1740" r:id="rId126"/>
    <p:sldId id="1679" r:id="rId127"/>
    <p:sldId id="1683" r:id="rId128"/>
    <p:sldId id="1684" r:id="rId129"/>
    <p:sldId id="1685" r:id="rId130"/>
    <p:sldId id="1686" r:id="rId131"/>
    <p:sldId id="1687" r:id="rId132"/>
    <p:sldId id="1688" r:id="rId133"/>
    <p:sldId id="1782" r:id="rId134"/>
  </p:sldIdLst>
  <p:sldSz cx="12192000" cy="6858000"/>
  <p:notesSz cx="9994900" cy="6864350"/>
  <p:defaultTextStyle>
    <a:defPPr>
      <a:defRPr lang="pt-B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userDrawn="1">
          <p15:clr>
            <a:srgbClr val="A4A3A4"/>
          </p15:clr>
        </p15:guide>
        <p15:guide id="2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48">
          <p15:clr>
            <a:srgbClr val="A4A3A4"/>
          </p15:clr>
        </p15:guide>
        <p15:guide id="2" pos="2162">
          <p15:clr>
            <a:srgbClr val="A4A3A4"/>
          </p15:clr>
        </p15:guide>
        <p15:guide id="3" orient="horz" pos="2162">
          <p15:clr>
            <a:srgbClr val="A4A3A4"/>
          </p15:clr>
        </p15:guide>
        <p15:guide id="4" pos="3148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006699"/>
    <a:srgbClr val="039ABD"/>
    <a:srgbClr val="001B50"/>
    <a:srgbClr val="99CCFF"/>
    <a:srgbClr val="CC6600"/>
    <a:srgbClr val="FF9900"/>
    <a:srgbClr val="008080"/>
    <a:srgbClr val="336699"/>
    <a:srgbClr val="FF66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D7AC3CCA-C797-4891-BE02-D94E43425B78}" styleName="Estilo Médio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72833802-FEF1-4C79-8D5D-14CF1EAF98D9}" styleName="Estilo Claro 2 - Ênfas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85BE263C-DBD7-4A20-BB59-AAB30ACAA65A}" styleName="Estilo Médio 3 - Ênfase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C22544A-7EE6-4342-B048-85BDC9FD1C3A}" styleName="Estilo Médio 2 - Ênfase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Estilo Médio 2 - Ênfas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644" autoAdjust="0"/>
    <p:restoredTop sz="82047" autoAdjust="0"/>
  </p:normalViewPr>
  <p:slideViewPr>
    <p:cSldViewPr>
      <p:cViewPr varScale="1">
        <p:scale>
          <a:sx n="57" d="100"/>
          <a:sy n="57" d="100"/>
        </p:scale>
        <p:origin x="1314" y="72"/>
      </p:cViewPr>
      <p:guideLst>
        <p:guide orient="horz"/>
        <p:guide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9482"/>
    </p:cViewPr>
  </p:sorterViewPr>
  <p:notesViewPr>
    <p:cSldViewPr>
      <p:cViewPr varScale="1">
        <p:scale>
          <a:sx n="51" d="100"/>
          <a:sy n="51" d="100"/>
        </p:scale>
        <p:origin x="-2538" y="-96"/>
      </p:cViewPr>
      <p:guideLst>
        <p:guide orient="horz" pos="3148"/>
        <p:guide pos="2162"/>
        <p:guide orient="horz" pos="2162"/>
        <p:guide pos="3148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17" Type="http://schemas.openxmlformats.org/officeDocument/2006/relationships/slide" Target="slides/slide108.xml"/><Relationship Id="rId21" Type="http://schemas.openxmlformats.org/officeDocument/2006/relationships/slide" Target="slides/slide12.xml"/><Relationship Id="rId42" Type="http://schemas.openxmlformats.org/officeDocument/2006/relationships/slide" Target="slides/slide33.xml"/><Relationship Id="rId63" Type="http://schemas.openxmlformats.org/officeDocument/2006/relationships/slide" Target="slides/slide54.xml"/><Relationship Id="rId84" Type="http://schemas.openxmlformats.org/officeDocument/2006/relationships/slide" Target="slides/slide75.xml"/><Relationship Id="rId138" Type="http://schemas.openxmlformats.org/officeDocument/2006/relationships/viewProps" Target="viewProps.xml"/><Relationship Id="rId16" Type="http://schemas.openxmlformats.org/officeDocument/2006/relationships/slide" Target="slides/slide7.xml"/><Relationship Id="rId107" Type="http://schemas.openxmlformats.org/officeDocument/2006/relationships/slide" Target="slides/slide98.xml"/><Relationship Id="rId11" Type="http://schemas.openxmlformats.org/officeDocument/2006/relationships/slide" Target="slides/slide2.xml"/><Relationship Id="rId32" Type="http://schemas.openxmlformats.org/officeDocument/2006/relationships/slide" Target="slides/slide23.xml"/><Relationship Id="rId37" Type="http://schemas.openxmlformats.org/officeDocument/2006/relationships/slide" Target="slides/slide28.xml"/><Relationship Id="rId53" Type="http://schemas.openxmlformats.org/officeDocument/2006/relationships/slide" Target="slides/slide44.xml"/><Relationship Id="rId58" Type="http://schemas.openxmlformats.org/officeDocument/2006/relationships/slide" Target="slides/slide49.xml"/><Relationship Id="rId74" Type="http://schemas.openxmlformats.org/officeDocument/2006/relationships/slide" Target="slides/slide65.xml"/><Relationship Id="rId79" Type="http://schemas.openxmlformats.org/officeDocument/2006/relationships/slide" Target="slides/slide70.xml"/><Relationship Id="rId102" Type="http://schemas.openxmlformats.org/officeDocument/2006/relationships/slide" Target="slides/slide93.xml"/><Relationship Id="rId123" Type="http://schemas.openxmlformats.org/officeDocument/2006/relationships/slide" Target="slides/slide114.xml"/><Relationship Id="rId128" Type="http://schemas.openxmlformats.org/officeDocument/2006/relationships/slide" Target="slides/slide119.xml"/><Relationship Id="rId5" Type="http://schemas.openxmlformats.org/officeDocument/2006/relationships/slideMaster" Target="slideMasters/slideMaster2.xml"/><Relationship Id="rId90" Type="http://schemas.openxmlformats.org/officeDocument/2006/relationships/slide" Target="slides/slide81.xml"/><Relationship Id="rId95" Type="http://schemas.openxmlformats.org/officeDocument/2006/relationships/slide" Target="slides/slide86.xml"/><Relationship Id="rId22" Type="http://schemas.openxmlformats.org/officeDocument/2006/relationships/slide" Target="slides/slide13.xml"/><Relationship Id="rId27" Type="http://schemas.openxmlformats.org/officeDocument/2006/relationships/slide" Target="slides/slide18.xml"/><Relationship Id="rId43" Type="http://schemas.openxmlformats.org/officeDocument/2006/relationships/slide" Target="slides/slide34.xml"/><Relationship Id="rId48" Type="http://schemas.openxmlformats.org/officeDocument/2006/relationships/slide" Target="slides/slide39.xml"/><Relationship Id="rId64" Type="http://schemas.openxmlformats.org/officeDocument/2006/relationships/slide" Target="slides/slide55.xml"/><Relationship Id="rId69" Type="http://schemas.openxmlformats.org/officeDocument/2006/relationships/slide" Target="slides/slide60.xml"/><Relationship Id="rId113" Type="http://schemas.openxmlformats.org/officeDocument/2006/relationships/slide" Target="slides/slide104.xml"/><Relationship Id="rId118" Type="http://schemas.openxmlformats.org/officeDocument/2006/relationships/slide" Target="slides/slide109.xml"/><Relationship Id="rId134" Type="http://schemas.openxmlformats.org/officeDocument/2006/relationships/slide" Target="slides/slide125.xml"/><Relationship Id="rId139" Type="http://schemas.openxmlformats.org/officeDocument/2006/relationships/theme" Target="theme/theme1.xml"/><Relationship Id="rId80" Type="http://schemas.openxmlformats.org/officeDocument/2006/relationships/slide" Target="slides/slide71.xml"/><Relationship Id="rId85" Type="http://schemas.openxmlformats.org/officeDocument/2006/relationships/slide" Target="slides/slide76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33" Type="http://schemas.openxmlformats.org/officeDocument/2006/relationships/slide" Target="slides/slide24.xml"/><Relationship Id="rId38" Type="http://schemas.openxmlformats.org/officeDocument/2006/relationships/slide" Target="slides/slide29.xml"/><Relationship Id="rId59" Type="http://schemas.openxmlformats.org/officeDocument/2006/relationships/slide" Target="slides/slide50.xml"/><Relationship Id="rId103" Type="http://schemas.openxmlformats.org/officeDocument/2006/relationships/slide" Target="slides/slide94.xml"/><Relationship Id="rId108" Type="http://schemas.openxmlformats.org/officeDocument/2006/relationships/slide" Target="slides/slide99.xml"/><Relationship Id="rId124" Type="http://schemas.openxmlformats.org/officeDocument/2006/relationships/slide" Target="slides/slide115.xml"/><Relationship Id="rId129" Type="http://schemas.openxmlformats.org/officeDocument/2006/relationships/slide" Target="slides/slide120.xml"/><Relationship Id="rId54" Type="http://schemas.openxmlformats.org/officeDocument/2006/relationships/slide" Target="slides/slide45.xml"/><Relationship Id="rId70" Type="http://schemas.openxmlformats.org/officeDocument/2006/relationships/slide" Target="slides/slide61.xml"/><Relationship Id="rId75" Type="http://schemas.openxmlformats.org/officeDocument/2006/relationships/slide" Target="slides/slide66.xml"/><Relationship Id="rId91" Type="http://schemas.openxmlformats.org/officeDocument/2006/relationships/slide" Target="slides/slide82.xml"/><Relationship Id="rId96" Type="http://schemas.openxmlformats.org/officeDocument/2006/relationships/slide" Target="slides/slide87.xml"/><Relationship Id="rId14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23" Type="http://schemas.openxmlformats.org/officeDocument/2006/relationships/slide" Target="slides/slide14.xml"/><Relationship Id="rId28" Type="http://schemas.openxmlformats.org/officeDocument/2006/relationships/slide" Target="slides/slide19.xml"/><Relationship Id="rId49" Type="http://schemas.openxmlformats.org/officeDocument/2006/relationships/slide" Target="slides/slide40.xml"/><Relationship Id="rId114" Type="http://schemas.openxmlformats.org/officeDocument/2006/relationships/slide" Target="slides/slide105.xml"/><Relationship Id="rId119" Type="http://schemas.openxmlformats.org/officeDocument/2006/relationships/slide" Target="slides/slide110.xml"/><Relationship Id="rId44" Type="http://schemas.openxmlformats.org/officeDocument/2006/relationships/slide" Target="slides/slide35.xml"/><Relationship Id="rId60" Type="http://schemas.openxmlformats.org/officeDocument/2006/relationships/slide" Target="slides/slide51.xml"/><Relationship Id="rId65" Type="http://schemas.openxmlformats.org/officeDocument/2006/relationships/slide" Target="slides/slide56.xml"/><Relationship Id="rId81" Type="http://schemas.openxmlformats.org/officeDocument/2006/relationships/slide" Target="slides/slide72.xml"/><Relationship Id="rId86" Type="http://schemas.openxmlformats.org/officeDocument/2006/relationships/slide" Target="slides/slide77.xml"/><Relationship Id="rId130" Type="http://schemas.openxmlformats.org/officeDocument/2006/relationships/slide" Target="slides/slide121.xml"/><Relationship Id="rId135" Type="http://schemas.openxmlformats.org/officeDocument/2006/relationships/notesMaster" Target="notesMasters/notesMaster1.xml"/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39" Type="http://schemas.openxmlformats.org/officeDocument/2006/relationships/slide" Target="slides/slide30.xml"/><Relationship Id="rId109" Type="http://schemas.openxmlformats.org/officeDocument/2006/relationships/slide" Target="slides/slide100.xml"/><Relationship Id="rId34" Type="http://schemas.openxmlformats.org/officeDocument/2006/relationships/slide" Target="slides/slide25.xml"/><Relationship Id="rId50" Type="http://schemas.openxmlformats.org/officeDocument/2006/relationships/slide" Target="slides/slide41.xml"/><Relationship Id="rId55" Type="http://schemas.openxmlformats.org/officeDocument/2006/relationships/slide" Target="slides/slide46.xml"/><Relationship Id="rId76" Type="http://schemas.openxmlformats.org/officeDocument/2006/relationships/slide" Target="slides/slide67.xml"/><Relationship Id="rId97" Type="http://schemas.openxmlformats.org/officeDocument/2006/relationships/slide" Target="slides/slide88.xml"/><Relationship Id="rId104" Type="http://schemas.openxmlformats.org/officeDocument/2006/relationships/slide" Target="slides/slide95.xml"/><Relationship Id="rId120" Type="http://schemas.openxmlformats.org/officeDocument/2006/relationships/slide" Target="slides/slide111.xml"/><Relationship Id="rId125" Type="http://schemas.openxmlformats.org/officeDocument/2006/relationships/slide" Target="slides/slide116.xml"/><Relationship Id="rId7" Type="http://schemas.openxmlformats.org/officeDocument/2006/relationships/slideMaster" Target="slideMasters/slideMaster4.xml"/><Relationship Id="rId71" Type="http://schemas.openxmlformats.org/officeDocument/2006/relationships/slide" Target="slides/slide62.xml"/><Relationship Id="rId92" Type="http://schemas.openxmlformats.org/officeDocument/2006/relationships/slide" Target="slides/slide83.xml"/><Relationship Id="rId2" Type="http://schemas.openxmlformats.org/officeDocument/2006/relationships/customXml" Target="../customXml/item2.xml"/><Relationship Id="rId29" Type="http://schemas.openxmlformats.org/officeDocument/2006/relationships/slide" Target="slides/slide20.xml"/><Relationship Id="rId24" Type="http://schemas.openxmlformats.org/officeDocument/2006/relationships/slide" Target="slides/slide15.xml"/><Relationship Id="rId40" Type="http://schemas.openxmlformats.org/officeDocument/2006/relationships/slide" Target="slides/slide31.xml"/><Relationship Id="rId45" Type="http://schemas.openxmlformats.org/officeDocument/2006/relationships/slide" Target="slides/slide36.xml"/><Relationship Id="rId66" Type="http://schemas.openxmlformats.org/officeDocument/2006/relationships/slide" Target="slides/slide57.xml"/><Relationship Id="rId87" Type="http://schemas.openxmlformats.org/officeDocument/2006/relationships/slide" Target="slides/slide78.xml"/><Relationship Id="rId110" Type="http://schemas.openxmlformats.org/officeDocument/2006/relationships/slide" Target="slides/slide101.xml"/><Relationship Id="rId115" Type="http://schemas.openxmlformats.org/officeDocument/2006/relationships/slide" Target="slides/slide106.xml"/><Relationship Id="rId131" Type="http://schemas.openxmlformats.org/officeDocument/2006/relationships/slide" Target="slides/slide122.xml"/><Relationship Id="rId136" Type="http://schemas.openxmlformats.org/officeDocument/2006/relationships/handoutMaster" Target="handoutMasters/handoutMaster1.xml"/><Relationship Id="rId61" Type="http://schemas.openxmlformats.org/officeDocument/2006/relationships/slide" Target="slides/slide52.xml"/><Relationship Id="rId82" Type="http://schemas.openxmlformats.org/officeDocument/2006/relationships/slide" Target="slides/slide73.xml"/><Relationship Id="rId19" Type="http://schemas.openxmlformats.org/officeDocument/2006/relationships/slide" Target="slides/slide10.xml"/><Relationship Id="rId14" Type="http://schemas.openxmlformats.org/officeDocument/2006/relationships/slide" Target="slides/slide5.xml"/><Relationship Id="rId30" Type="http://schemas.openxmlformats.org/officeDocument/2006/relationships/slide" Target="slides/slide21.xml"/><Relationship Id="rId35" Type="http://schemas.openxmlformats.org/officeDocument/2006/relationships/slide" Target="slides/slide26.xml"/><Relationship Id="rId56" Type="http://schemas.openxmlformats.org/officeDocument/2006/relationships/slide" Target="slides/slide47.xml"/><Relationship Id="rId77" Type="http://schemas.openxmlformats.org/officeDocument/2006/relationships/slide" Target="slides/slide68.xml"/><Relationship Id="rId100" Type="http://schemas.openxmlformats.org/officeDocument/2006/relationships/slide" Target="slides/slide91.xml"/><Relationship Id="rId105" Type="http://schemas.openxmlformats.org/officeDocument/2006/relationships/slide" Target="slides/slide96.xml"/><Relationship Id="rId126" Type="http://schemas.openxmlformats.org/officeDocument/2006/relationships/slide" Target="slides/slide117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42.xml"/><Relationship Id="rId72" Type="http://schemas.openxmlformats.org/officeDocument/2006/relationships/slide" Target="slides/slide63.xml"/><Relationship Id="rId93" Type="http://schemas.openxmlformats.org/officeDocument/2006/relationships/slide" Target="slides/slide84.xml"/><Relationship Id="rId98" Type="http://schemas.openxmlformats.org/officeDocument/2006/relationships/slide" Target="slides/slide89.xml"/><Relationship Id="rId121" Type="http://schemas.openxmlformats.org/officeDocument/2006/relationships/slide" Target="slides/slide112.xml"/><Relationship Id="rId3" Type="http://schemas.openxmlformats.org/officeDocument/2006/relationships/customXml" Target="../customXml/item3.xml"/><Relationship Id="rId25" Type="http://schemas.openxmlformats.org/officeDocument/2006/relationships/slide" Target="slides/slide16.xml"/><Relationship Id="rId46" Type="http://schemas.openxmlformats.org/officeDocument/2006/relationships/slide" Target="slides/slide37.xml"/><Relationship Id="rId67" Type="http://schemas.openxmlformats.org/officeDocument/2006/relationships/slide" Target="slides/slide58.xml"/><Relationship Id="rId116" Type="http://schemas.openxmlformats.org/officeDocument/2006/relationships/slide" Target="slides/slide107.xml"/><Relationship Id="rId137" Type="http://schemas.openxmlformats.org/officeDocument/2006/relationships/presProps" Target="presProps.xml"/><Relationship Id="rId20" Type="http://schemas.openxmlformats.org/officeDocument/2006/relationships/slide" Target="slides/slide11.xml"/><Relationship Id="rId41" Type="http://schemas.openxmlformats.org/officeDocument/2006/relationships/slide" Target="slides/slide32.xml"/><Relationship Id="rId62" Type="http://schemas.openxmlformats.org/officeDocument/2006/relationships/slide" Target="slides/slide53.xml"/><Relationship Id="rId83" Type="http://schemas.openxmlformats.org/officeDocument/2006/relationships/slide" Target="slides/slide74.xml"/><Relationship Id="rId88" Type="http://schemas.openxmlformats.org/officeDocument/2006/relationships/slide" Target="slides/slide79.xml"/><Relationship Id="rId111" Type="http://schemas.openxmlformats.org/officeDocument/2006/relationships/slide" Target="slides/slide102.xml"/><Relationship Id="rId132" Type="http://schemas.openxmlformats.org/officeDocument/2006/relationships/slide" Target="slides/slide123.xml"/><Relationship Id="rId15" Type="http://schemas.openxmlformats.org/officeDocument/2006/relationships/slide" Target="slides/slide6.xml"/><Relationship Id="rId36" Type="http://schemas.openxmlformats.org/officeDocument/2006/relationships/slide" Target="slides/slide27.xml"/><Relationship Id="rId57" Type="http://schemas.openxmlformats.org/officeDocument/2006/relationships/slide" Target="slides/slide48.xml"/><Relationship Id="rId106" Type="http://schemas.openxmlformats.org/officeDocument/2006/relationships/slide" Target="slides/slide97.xml"/><Relationship Id="rId127" Type="http://schemas.openxmlformats.org/officeDocument/2006/relationships/slide" Target="slides/slide118.xml"/><Relationship Id="rId10" Type="http://schemas.openxmlformats.org/officeDocument/2006/relationships/slide" Target="slides/slide1.xml"/><Relationship Id="rId31" Type="http://schemas.openxmlformats.org/officeDocument/2006/relationships/slide" Target="slides/slide22.xml"/><Relationship Id="rId52" Type="http://schemas.openxmlformats.org/officeDocument/2006/relationships/slide" Target="slides/slide43.xml"/><Relationship Id="rId73" Type="http://schemas.openxmlformats.org/officeDocument/2006/relationships/slide" Target="slides/slide64.xml"/><Relationship Id="rId78" Type="http://schemas.openxmlformats.org/officeDocument/2006/relationships/slide" Target="slides/slide69.xml"/><Relationship Id="rId94" Type="http://schemas.openxmlformats.org/officeDocument/2006/relationships/slide" Target="slides/slide85.xml"/><Relationship Id="rId99" Type="http://schemas.openxmlformats.org/officeDocument/2006/relationships/slide" Target="slides/slide90.xml"/><Relationship Id="rId101" Type="http://schemas.openxmlformats.org/officeDocument/2006/relationships/slide" Target="slides/slide92.xml"/><Relationship Id="rId122" Type="http://schemas.openxmlformats.org/officeDocument/2006/relationships/slide" Target="slides/slide113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26" Type="http://schemas.openxmlformats.org/officeDocument/2006/relationships/slide" Target="slides/slide17.xml"/><Relationship Id="rId47" Type="http://schemas.openxmlformats.org/officeDocument/2006/relationships/slide" Target="slides/slide38.xml"/><Relationship Id="rId68" Type="http://schemas.openxmlformats.org/officeDocument/2006/relationships/slide" Target="slides/slide59.xml"/><Relationship Id="rId89" Type="http://schemas.openxmlformats.org/officeDocument/2006/relationships/slide" Target="slides/slide80.xml"/><Relationship Id="rId112" Type="http://schemas.openxmlformats.org/officeDocument/2006/relationships/slide" Target="slides/slide103.xml"/><Relationship Id="rId133" Type="http://schemas.openxmlformats.org/officeDocument/2006/relationships/slide" Target="slides/slide12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abeçalho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4331740" cy="34343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3" name="Espaço Reservado para Data 2"/>
          <p:cNvSpPr>
            <a:spLocks noGrp="1"/>
          </p:cNvSpPr>
          <p:nvPr>
            <p:ph type="dt" sz="quarter" idx="1"/>
          </p:nvPr>
        </p:nvSpPr>
        <p:spPr>
          <a:xfrm>
            <a:off x="5660850" y="0"/>
            <a:ext cx="4331740" cy="34343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361DEA-9734-4582-91D2-86ABB26A74B6}" type="datetimeFigureOut">
              <a:rPr lang="pt-BR" smtClean="0"/>
              <a:t>27/08/2023</a:t>
            </a:fld>
            <a:endParaRPr lang="pt-BR"/>
          </a:p>
        </p:txBody>
      </p:sp>
      <p:sp>
        <p:nvSpPr>
          <p:cNvPr id="4" name="Espaço Reservado para Rodapé 3"/>
          <p:cNvSpPr>
            <a:spLocks noGrp="1"/>
          </p:cNvSpPr>
          <p:nvPr>
            <p:ph type="ftr" sz="quarter" idx="2"/>
          </p:nvPr>
        </p:nvSpPr>
        <p:spPr>
          <a:xfrm>
            <a:off x="1" y="6519824"/>
            <a:ext cx="4331740" cy="34343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5" name="Espaço Reservado para Número de Slide 4"/>
          <p:cNvSpPr>
            <a:spLocks noGrp="1"/>
          </p:cNvSpPr>
          <p:nvPr>
            <p:ph type="sldNum" sz="quarter" idx="3"/>
          </p:nvPr>
        </p:nvSpPr>
        <p:spPr>
          <a:xfrm>
            <a:off x="5660850" y="6519824"/>
            <a:ext cx="4331740" cy="34343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17010E-72C7-4D79-A99F-8F8423589065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53923956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abeçalho 1"/>
          <p:cNvSpPr>
            <a:spLocks noGrp="1"/>
          </p:cNvSpPr>
          <p:nvPr>
            <p:ph type="hdr" sz="quarter"/>
          </p:nvPr>
        </p:nvSpPr>
        <p:spPr>
          <a:xfrm>
            <a:off x="4" y="1"/>
            <a:ext cx="4332028" cy="34345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3" name="Espaço Reservado para Data 2"/>
          <p:cNvSpPr>
            <a:spLocks noGrp="1"/>
          </p:cNvSpPr>
          <p:nvPr>
            <p:ph type="dt" idx="1"/>
          </p:nvPr>
        </p:nvSpPr>
        <p:spPr>
          <a:xfrm>
            <a:off x="5660611" y="1"/>
            <a:ext cx="4332028" cy="34345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FFF4A9-0A8D-4EDD-AAF0-D26448C1B848}" type="datetimeFigureOut">
              <a:rPr lang="pt-BR" smtClean="0"/>
              <a:t>27/08/2023</a:t>
            </a:fld>
            <a:endParaRPr lang="pt-BR"/>
          </a:p>
        </p:txBody>
      </p:sp>
      <p:sp>
        <p:nvSpPr>
          <p:cNvPr id="4" name="Espaço Reservado para Imagem de Slide 3"/>
          <p:cNvSpPr>
            <a:spLocks noGrp="1" noRot="1" noChangeAspect="1"/>
          </p:cNvSpPr>
          <p:nvPr>
            <p:ph type="sldImg" idx="2"/>
          </p:nvPr>
        </p:nvSpPr>
        <p:spPr>
          <a:xfrm>
            <a:off x="2711450" y="514350"/>
            <a:ext cx="4575175" cy="25749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pt-BR"/>
          </a:p>
        </p:txBody>
      </p:sp>
      <p:sp>
        <p:nvSpPr>
          <p:cNvPr id="5" name="Espaço Reservado para Anotações 4"/>
          <p:cNvSpPr>
            <a:spLocks noGrp="1"/>
          </p:cNvSpPr>
          <p:nvPr>
            <p:ph type="body" sz="quarter" idx="3"/>
          </p:nvPr>
        </p:nvSpPr>
        <p:spPr>
          <a:xfrm>
            <a:off x="1000396" y="3261036"/>
            <a:ext cx="7994109" cy="3088723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pt-BR"/>
              <a:t>Clique para editar 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4"/>
          </p:nvPr>
        </p:nvSpPr>
        <p:spPr>
          <a:xfrm>
            <a:off x="4" y="6519726"/>
            <a:ext cx="4332028" cy="34345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5"/>
          </p:nvPr>
        </p:nvSpPr>
        <p:spPr>
          <a:xfrm>
            <a:off x="5660611" y="6519726"/>
            <a:ext cx="4332028" cy="34345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44BE1F9-AE3B-4597-88AE-B42782FDED55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983926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49BF44-75B1-4B97-A1DB-0B3A293C698E}" type="slidenum">
              <a:rPr lang="pt-BR" smtClean="0"/>
              <a:t>35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3992508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7.sv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9.sv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9.svg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9.svg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Atividade_Voc&#234;%20Ensina/Atividade_Voc&#234;%20Ensina.pptx" TargetMode="External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jp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3.xml"/><Relationship Id="rId5" Type="http://schemas.microsoft.com/office/2007/relationships/hdphoto" Target="../media/hdphoto1.wdp"/><Relationship Id="rId4" Type="http://schemas.openxmlformats.org/officeDocument/2006/relationships/image" Target="../media/image23.png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28.jpg"/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29.jpg"/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30.jpg"/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31.jpg"/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32.jpg"/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33.jpg"/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34.jpg"/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35.jpg"/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36.jpg"/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37.jpg"/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38.jpe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39.png"/></Relationships>
</file>

<file path=ppt/slideLayouts/_rels/slideLayout4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0.png"/><Relationship Id="rId1" Type="http://schemas.openxmlformats.org/officeDocument/2006/relationships/slideMaster" Target="../slideMasters/slideMaster3.xml"/><Relationship Id="rId5" Type="http://schemas.openxmlformats.org/officeDocument/2006/relationships/image" Target="../media/image39.png"/><Relationship Id="rId4" Type="http://schemas.openxmlformats.org/officeDocument/2006/relationships/image" Target="../media/image18.jpeg"/></Relationships>
</file>

<file path=ppt/slideLayouts/_rels/slideLayout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41.pn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39.png"/></Relationships>
</file>

<file path=ppt/slideLayouts/_rels/slideLayout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42.jpe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39.png"/></Relationships>
</file>

<file path=ppt/slideLayouts/_rels/slideLayout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Master" Target="../slideMasters/slideMaster3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Master" Target="../slideMasters/slideMaster3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g"/><Relationship Id="rId1" Type="http://schemas.openxmlformats.org/officeDocument/2006/relationships/slideMaster" Target="../slideMasters/slideMaster3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g"/><Relationship Id="rId1" Type="http://schemas.openxmlformats.org/officeDocument/2006/relationships/slideMaster" Target="../slideMasters/slideMaster3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g"/><Relationship Id="rId1" Type="http://schemas.openxmlformats.org/officeDocument/2006/relationships/slideMaster" Target="../slideMasters/slideMaster3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g"/><Relationship Id="rId1" Type="http://schemas.openxmlformats.org/officeDocument/2006/relationships/slideMaster" Target="../slideMasters/slideMaster3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g"/><Relationship Id="rId1" Type="http://schemas.openxmlformats.org/officeDocument/2006/relationships/slideMaster" Target="../slideMasters/slideMaster3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g"/><Relationship Id="rId1" Type="http://schemas.openxmlformats.org/officeDocument/2006/relationships/slideMaster" Target="../slideMasters/slideMaster3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png"/><Relationship Id="rId1" Type="http://schemas.openxmlformats.org/officeDocument/2006/relationships/slideMaster" Target="../slideMasters/slideMaster3.xml"/></Relationships>
</file>

<file path=ppt/slideLayouts/_rels/slideLayout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Atividade_Voc&#234;%20Ensina/Atividade_Voc&#234;%20Ensina.pptx" TargetMode="External"/><Relationship Id="rId1" Type="http://schemas.openxmlformats.org/officeDocument/2006/relationships/slideMaster" Target="../slideMasters/slideMaster3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Master" Target="../slideMasters/slideMaster3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Master" Target="../slideMasters/slideMaster3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Master" Target="../slideMasters/slideMaster3.xml"/></Relationships>
</file>

<file path=ppt/slideLayouts/_rels/slideLayout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eg"/><Relationship Id="rId1" Type="http://schemas.openxmlformats.org/officeDocument/2006/relationships/slideMaster" Target="../slideMasters/slideMaster3.xml"/></Relationships>
</file>

<file path=ppt/slideLayouts/_rels/slideLayout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jpg"/><Relationship Id="rId1" Type="http://schemas.openxmlformats.org/officeDocument/2006/relationships/slideMaster" Target="../slideMasters/slideMaster3.xml"/></Relationships>
</file>

<file path=ppt/slideLayouts/_rels/slideLayout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3.xml"/></Relationships>
</file>

<file path=ppt/slideLayouts/_rels/slideLayout67.xml.rels><?xml version="1.0" encoding="UTF-8" standalone="yes"?>
<Relationships xmlns="http://schemas.openxmlformats.org/package/2006/relationships"><Relationship Id="rId3" Type="http://schemas.openxmlformats.org/officeDocument/2006/relationships/hyperlink" Target="M&#243;dulos%20de%20Prateleira/INTEGRA&#199;&#195;O/Institucional/Institucional.pptx" TargetMode="External"/><Relationship Id="rId2" Type="http://schemas.openxmlformats.org/officeDocument/2006/relationships/image" Target="../media/image59.png"/><Relationship Id="rId1" Type="http://schemas.openxmlformats.org/officeDocument/2006/relationships/slideMaster" Target="../slideMasters/slideMaster3.xml"/><Relationship Id="rId6" Type="http://schemas.openxmlformats.org/officeDocument/2006/relationships/image" Target="../media/image61.png"/><Relationship Id="rId5" Type="http://schemas.openxmlformats.org/officeDocument/2006/relationships/image" Target="../media/image52.png"/><Relationship Id="rId4" Type="http://schemas.openxmlformats.org/officeDocument/2006/relationships/image" Target="../media/image60.png"/></Relationships>
</file>

<file path=ppt/slideLayouts/_rels/slideLayout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52.png"/><Relationship Id="rId1" Type="http://schemas.openxmlformats.org/officeDocument/2006/relationships/slideMaster" Target="../slideMasters/slideMaster3.xml"/><Relationship Id="rId6" Type="http://schemas.openxmlformats.org/officeDocument/2006/relationships/image" Target="../media/image61.png"/><Relationship Id="rId5" Type="http://schemas.openxmlformats.org/officeDocument/2006/relationships/image" Target="../media/image60.png"/><Relationship Id="rId4" Type="http://schemas.openxmlformats.org/officeDocument/2006/relationships/hyperlink" Target="M&#243;dulos%20de%20Prateleira/INTEGRA&#199;&#195;O/Institucional/Institucional.pptx" TargetMode="External"/></Relationships>
</file>

<file path=ppt/slideLayouts/_rels/slideLayout69.xml.rels><?xml version="1.0" encoding="UTF-8" standalone="yes"?>
<Relationships xmlns="http://schemas.openxmlformats.org/package/2006/relationships"><Relationship Id="rId3" Type="http://schemas.openxmlformats.org/officeDocument/2006/relationships/hyperlink" Target="M&#243;dulos%20de%20Prateleira/CANAIS%20DE%20ATENDIMENTO/Canais%20de%20Atendimento_N1/Canais%20de%20Atendimento_N1.pptx" TargetMode="External"/><Relationship Id="rId2" Type="http://schemas.openxmlformats.org/officeDocument/2006/relationships/image" Target="../media/image59.png"/><Relationship Id="rId1" Type="http://schemas.openxmlformats.org/officeDocument/2006/relationships/slideMaster" Target="../slideMasters/slideMaster3.xml"/><Relationship Id="rId6" Type="http://schemas.openxmlformats.org/officeDocument/2006/relationships/image" Target="../media/image61.png"/><Relationship Id="rId5" Type="http://schemas.openxmlformats.org/officeDocument/2006/relationships/image" Target="../media/image52.png"/><Relationship Id="rId4" Type="http://schemas.openxmlformats.org/officeDocument/2006/relationships/image" Target="../media/image60.png"/></Relationships>
</file>

<file path=ppt/slideLayouts/_rels/slideLayout70.xml.rels><?xml version="1.0" encoding="UTF-8" standalone="yes"?>
<Relationships xmlns="http://schemas.openxmlformats.org/package/2006/relationships"><Relationship Id="rId3" Type="http://schemas.openxmlformats.org/officeDocument/2006/relationships/hyperlink" Target="M&#243;dulos%20de%20Prateleira/INTEGRA&#199;&#195;O/Institucional/Institucional.pptx" TargetMode="External"/><Relationship Id="rId2" Type="http://schemas.openxmlformats.org/officeDocument/2006/relationships/image" Target="../media/image59.png"/><Relationship Id="rId1" Type="http://schemas.openxmlformats.org/officeDocument/2006/relationships/slideMaster" Target="../slideMasters/slideMaster3.xml"/><Relationship Id="rId5" Type="http://schemas.openxmlformats.org/officeDocument/2006/relationships/image" Target="../media/image61.png"/><Relationship Id="rId4" Type="http://schemas.openxmlformats.org/officeDocument/2006/relationships/image" Target="../media/image60.png"/></Relationships>
</file>

<file path=ppt/slideLayouts/_rels/slideLayout71.xml.rels><?xml version="1.0" encoding="UTF-8" standalone="yes"?>
<Relationships xmlns="http://schemas.openxmlformats.org/package/2006/relationships"><Relationship Id="rId3" Type="http://schemas.openxmlformats.org/officeDocument/2006/relationships/hyperlink" Target="M&#243;dulos%20de%20Prateleira/CANAIS%20DE%20ATENDIMENTO/Canais%20de%20Atendimento_N1/Canais%20de%20Atendimento_N1.pptx" TargetMode="External"/><Relationship Id="rId2" Type="http://schemas.openxmlformats.org/officeDocument/2006/relationships/image" Target="../media/image59.png"/><Relationship Id="rId1" Type="http://schemas.openxmlformats.org/officeDocument/2006/relationships/slideMaster" Target="../slideMasters/slideMaster3.xml"/><Relationship Id="rId5" Type="http://schemas.openxmlformats.org/officeDocument/2006/relationships/image" Target="../media/image61.png"/><Relationship Id="rId4" Type="http://schemas.openxmlformats.org/officeDocument/2006/relationships/image" Target="../media/image60.png"/></Relationships>
</file>

<file path=ppt/slideLayouts/_rels/slideLayout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Master" Target="../slideMasters/slideMaster3.xml"/></Relationships>
</file>

<file path=ppt/slideLayouts/_rels/slideLayout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63.png"/><Relationship Id="rId1" Type="http://schemas.openxmlformats.org/officeDocument/2006/relationships/slideMaster" Target="../slideMasters/slideMaster3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Master" Target="../slideMasters/slideMaster3.xml"/></Relationships>
</file>

<file path=ppt/slideLayouts/_rels/slideLayout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png"/><Relationship Id="rId1" Type="http://schemas.openxmlformats.org/officeDocument/2006/relationships/slideMaster" Target="../slideMasters/slideMaster3.xml"/></Relationships>
</file>

<file path=ppt/slideLayouts/_rels/slideLayout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png"/><Relationship Id="rId1" Type="http://schemas.openxmlformats.org/officeDocument/2006/relationships/slideMaster" Target="../slideMasters/slideMaster3.xml"/></Relationships>
</file>

<file path=ppt/slideLayouts/_rels/slideLayout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Master" Target="../slideMasters/slideMaster3.xml"/></Relationships>
</file>

<file path=ppt/slideLayouts/_rels/slideLayout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image" Target="../media/image69.jpeg"/><Relationship Id="rId1" Type="http://schemas.openxmlformats.org/officeDocument/2006/relationships/slideMaster" Target="../slideMasters/slideMaster3.xml"/><Relationship Id="rId5" Type="http://schemas.openxmlformats.org/officeDocument/2006/relationships/image" Target="../media/image8.png"/><Relationship Id="rId4" Type="http://schemas.openxmlformats.org/officeDocument/2006/relationships/image" Target="../media/image71.png"/></Relationships>
</file>

<file path=ppt/slideLayouts/_rels/slideLayout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png"/><Relationship Id="rId1" Type="http://schemas.openxmlformats.org/officeDocument/2006/relationships/slideMaster" Target="../slideMasters/slideMaster3.xml"/></Relationships>
</file>

<file path=ppt/slideLayouts/_rels/slideLayout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png"/><Relationship Id="rId1" Type="http://schemas.openxmlformats.org/officeDocument/2006/relationships/slideMaster" Target="../slideMasters/slideMaster3.xml"/></Relationships>
</file>

<file path=ppt/slideLayouts/_rels/slideLayout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png"/><Relationship Id="rId1" Type="http://schemas.openxmlformats.org/officeDocument/2006/relationships/slideMaster" Target="../slideMasters/slideMaster3.xml"/></Relationships>
</file>

<file path=ppt/slideLayouts/_rels/slideLayout8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9.png"/><Relationship Id="rId3" Type="http://schemas.openxmlformats.org/officeDocument/2006/relationships/image" Target="../media/image45.png"/><Relationship Id="rId7" Type="http://schemas.openxmlformats.org/officeDocument/2006/relationships/image" Target="../media/image78.jpeg"/><Relationship Id="rId2" Type="http://schemas.openxmlformats.org/officeDocument/2006/relationships/image" Target="../media/image74.jpeg"/><Relationship Id="rId1" Type="http://schemas.openxmlformats.org/officeDocument/2006/relationships/slideMaster" Target="../slideMasters/slideMaster3.xml"/><Relationship Id="rId6" Type="http://schemas.openxmlformats.org/officeDocument/2006/relationships/image" Target="../media/image77.jpeg"/><Relationship Id="rId5" Type="http://schemas.openxmlformats.org/officeDocument/2006/relationships/image" Target="../media/image76.jpeg"/><Relationship Id="rId10" Type="http://schemas.microsoft.com/office/2007/relationships/hdphoto" Target="../media/hdphoto3.wdp"/><Relationship Id="rId4" Type="http://schemas.openxmlformats.org/officeDocument/2006/relationships/image" Target="../media/image75.jpeg"/><Relationship Id="rId9" Type="http://schemas.openxmlformats.org/officeDocument/2006/relationships/image" Target="../media/image80.png"/></Relationships>
</file>

<file path=ppt/slideLayouts/_rels/slideLayout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png"/><Relationship Id="rId1" Type="http://schemas.openxmlformats.org/officeDocument/2006/relationships/slideMaster" Target="../slideMasters/slideMaster3.xml"/></Relationships>
</file>

<file path=ppt/slideLayouts/_rels/slideLayout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82.jpg"/><Relationship Id="rId1" Type="http://schemas.openxmlformats.org/officeDocument/2006/relationships/slideMaster" Target="../slideMasters/slideMaster3.xml"/><Relationship Id="rId5" Type="http://schemas.openxmlformats.org/officeDocument/2006/relationships/image" Target="../media/image84.png"/><Relationship Id="rId4" Type="http://schemas.openxmlformats.org/officeDocument/2006/relationships/image" Target="../media/image83.png"/></Relationships>
</file>

<file path=ppt/slideLayouts/_rels/slideLayout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85.jpg"/><Relationship Id="rId1" Type="http://schemas.openxmlformats.org/officeDocument/2006/relationships/slideMaster" Target="../slideMasters/slideMaster3.xml"/></Relationships>
</file>

<file path=ppt/slideLayouts/_rels/slideLayout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85.jpg"/><Relationship Id="rId1" Type="http://schemas.openxmlformats.org/officeDocument/2006/relationships/slideMaster" Target="../slideMasters/slideMaster3.xml"/><Relationship Id="rId5" Type="http://schemas.openxmlformats.org/officeDocument/2006/relationships/image" Target="../media/image87.png"/><Relationship Id="rId4" Type="http://schemas.openxmlformats.org/officeDocument/2006/relationships/image" Target="../media/image86.jpeg"/></Relationships>
</file>

<file path=ppt/slideLayouts/_rels/slideLayout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Master" Target="../slideMasters/slideMaster3.xml"/></Relationships>
</file>

<file path=ppt/slideLayouts/_rels/slideLayout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8.jpg"/><Relationship Id="rId1" Type="http://schemas.openxmlformats.org/officeDocument/2006/relationships/slideMaster" Target="../slideMasters/slideMaster3.xml"/></Relationships>
</file>

<file path=ppt/slideLayouts/_rels/slideLayout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jpg"/><Relationship Id="rId1" Type="http://schemas.openxmlformats.org/officeDocument/2006/relationships/slideMaster" Target="../slideMasters/slideMaster3.xml"/></Relationships>
</file>

<file path=ppt/slideLayouts/_rels/slideLayout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jpg"/><Relationship Id="rId1" Type="http://schemas.openxmlformats.org/officeDocument/2006/relationships/slideMaster" Target="../slideMasters/slideMaster3.xml"/></Relationships>
</file>

<file path=ppt/slideLayouts/_rels/slideLayout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jpg"/><Relationship Id="rId1" Type="http://schemas.openxmlformats.org/officeDocument/2006/relationships/slideMaster" Target="../slideMasters/slideMaster3.xml"/></Relationships>
</file>

<file path=ppt/slideLayouts/_rels/slideLayout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jpg"/><Relationship Id="rId1" Type="http://schemas.openxmlformats.org/officeDocument/2006/relationships/slideMaster" Target="../slideMasters/slideMaster3.xml"/></Relationships>
</file>

<file path=ppt/slideLayouts/_rels/slideLayout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jpg"/><Relationship Id="rId1" Type="http://schemas.openxmlformats.org/officeDocument/2006/relationships/slideMaster" Target="../slideMasters/slideMaster3.xml"/></Relationships>
</file>

<file path=ppt/slideLayouts/_rels/slideLayout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jpg"/><Relationship Id="rId1" Type="http://schemas.openxmlformats.org/officeDocument/2006/relationships/slideMaster" Target="../slideMasters/slideMaster3.xml"/></Relationships>
</file>

<file path=ppt/slideLayouts/_rels/slideLayout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jpg"/><Relationship Id="rId1" Type="http://schemas.openxmlformats.org/officeDocument/2006/relationships/slideMaster" Target="../slideMasters/slideMaster3.xml"/></Relationships>
</file>

<file path=ppt/slideLayouts/_rels/slideLayout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jpg"/><Relationship Id="rId1" Type="http://schemas.openxmlformats.org/officeDocument/2006/relationships/slideMaster" Target="../slideMasters/slideMaster3.xml"/></Relationships>
</file>

<file path=ppt/slideLayouts/_rels/slideLayout9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jpg"/><Relationship Id="rId1" Type="http://schemas.openxmlformats.org/officeDocument/2006/relationships/slideMaster" Target="../slideMasters/slideMaster3.xml"/></Relationships>
</file>

<file path=ppt/slideLayouts/_rels/slideLayout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g"/><Relationship Id="rId1" Type="http://schemas.openxmlformats.org/officeDocument/2006/relationships/slideMaster" Target="../slideMasters/slideMaster3.xml"/></Relationships>
</file>

<file path=ppt/slideLayouts/_rels/slideLayout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3.xml"/></Relationships>
</file>

<file path=ppt/slideLayouts/_rels/slideLayout10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3.xml"/></Relationships>
</file>

<file path=ppt/slideLayouts/_rels/slideLayout1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5.jpg"/><Relationship Id="rId1" Type="http://schemas.openxmlformats.org/officeDocument/2006/relationships/slideMaster" Target="../slideMasters/slideMaster3.xml"/></Relationships>
</file>

<file path=ppt/slideLayouts/_rels/slideLayout10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Master" Target="../slideMasters/slideMaster3.xml"/></Relationships>
</file>

<file path=ppt/slideLayouts/_rels/slideLayout10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3.xml"/></Relationships>
</file>

<file path=ppt/slideLayouts/_rels/slideLayout1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3.xml"/></Relationships>
</file>

<file path=ppt/slideLayouts/_rels/slideLayout10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3.xml"/></Relationships>
</file>

<file path=ppt/slideLayouts/_rels/slideLayout10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jpg"/><Relationship Id="rId1" Type="http://schemas.openxmlformats.org/officeDocument/2006/relationships/slideMaster" Target="../slideMasters/slideMaster3.xml"/></Relationships>
</file>

<file path=ppt/slideLayouts/_rels/slideLayout10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jpg"/><Relationship Id="rId1" Type="http://schemas.openxmlformats.org/officeDocument/2006/relationships/slideMaster" Target="../slideMasters/slideMaster3.xml"/></Relationships>
</file>

<file path=ppt/slideLayouts/_rels/slideLayout10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3.xml"/></Relationships>
</file>

<file path=ppt/slideLayouts/_rels/slideLayout10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3.xml"/></Relationships>
</file>

<file path=ppt/slideLayouts/_rels/slideLayout1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jpg"/><Relationship Id="rId1" Type="http://schemas.openxmlformats.org/officeDocument/2006/relationships/slideMaster" Target="../slideMasters/slideMaster3.xml"/></Relationships>
</file>

<file path=ppt/slideLayouts/_rels/slideLayout1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7.jpg"/><Relationship Id="rId1" Type="http://schemas.openxmlformats.org/officeDocument/2006/relationships/slideMaster" Target="../slideMasters/slideMaster3.xml"/></Relationships>
</file>

<file path=ppt/slideLayouts/_rels/slideLayout1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3.xml"/></Relationships>
</file>

<file path=ppt/slideLayouts/_rels/slideLayout1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jpg"/><Relationship Id="rId1" Type="http://schemas.openxmlformats.org/officeDocument/2006/relationships/slideMaster" Target="../slideMasters/slideMaster3.xml"/></Relationships>
</file>

<file path=ppt/slideLayouts/_rels/slideLayout1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7.jpg"/><Relationship Id="rId1" Type="http://schemas.openxmlformats.org/officeDocument/2006/relationships/slideMaster" Target="../slideMasters/slideMaster3.xml"/></Relationships>
</file>

<file path=ppt/slideLayouts/_rels/slideLayout1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3.xml"/></Relationships>
</file>

<file path=ppt/slideLayouts/_rels/slideLayout1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8.jpg"/><Relationship Id="rId1" Type="http://schemas.openxmlformats.org/officeDocument/2006/relationships/slideMaster" Target="../slideMasters/slideMaster3.xml"/></Relationships>
</file>

<file path=ppt/slideLayouts/_rels/slideLayout1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9.png"/><Relationship Id="rId1" Type="http://schemas.openxmlformats.org/officeDocument/2006/relationships/slideMaster" Target="../slideMasters/slideMaster3.xml"/></Relationships>
</file>

<file path=ppt/slideLayouts/_rels/slideLayout1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0.png"/><Relationship Id="rId1" Type="http://schemas.openxmlformats.org/officeDocument/2006/relationships/slideMaster" Target="../slideMasters/slideMaster3.xml"/></Relationships>
</file>

<file path=ppt/slideLayouts/_rels/slideLayout1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png"/><Relationship Id="rId2" Type="http://schemas.openxmlformats.org/officeDocument/2006/relationships/image" Target="../media/image57.jpg"/><Relationship Id="rId1" Type="http://schemas.openxmlformats.org/officeDocument/2006/relationships/slideMaster" Target="../slideMasters/slideMaster3.xml"/><Relationship Id="rId6" Type="http://schemas.openxmlformats.org/officeDocument/2006/relationships/image" Target="../media/image104.png"/><Relationship Id="rId5" Type="http://schemas.openxmlformats.org/officeDocument/2006/relationships/image" Target="../media/image103.png"/><Relationship Id="rId4" Type="http://schemas.openxmlformats.org/officeDocument/2006/relationships/image" Target="../media/image102.png"/></Relationships>
</file>

<file path=ppt/slideLayouts/_rels/slideLayout1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5.jpg"/><Relationship Id="rId1" Type="http://schemas.openxmlformats.org/officeDocument/2006/relationships/slideMaster" Target="../slideMasters/slideMaster3.xml"/></Relationships>
</file>

<file path=ppt/slideLayouts/_rels/slideLayout1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6.jpg"/><Relationship Id="rId1" Type="http://schemas.openxmlformats.org/officeDocument/2006/relationships/slideMaster" Target="../slideMasters/slideMaster3.xml"/></Relationships>
</file>

<file path=ppt/slideLayouts/_rels/slideLayout1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7.jpg"/><Relationship Id="rId1" Type="http://schemas.openxmlformats.org/officeDocument/2006/relationships/slideMaster" Target="../slideMasters/slideMaster3.xml"/></Relationships>
</file>

<file path=ppt/slideLayouts/_rels/slideLayout1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Master" Target="../slideMasters/slideMaster3.xml"/></Relationships>
</file>

<file path=ppt/slideLayouts/_rels/slideLayout1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jpg"/><Relationship Id="rId1" Type="http://schemas.openxmlformats.org/officeDocument/2006/relationships/slideMaster" Target="../slideMasters/slideMaster3.xml"/></Relationships>
</file>

<file path=ppt/slideLayouts/_rels/slideLayout1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jpg"/><Relationship Id="rId1" Type="http://schemas.openxmlformats.org/officeDocument/2006/relationships/slideMaster" Target="../slideMasters/slideMaster3.xml"/></Relationships>
</file>

<file path=ppt/slideLayouts/_rels/slideLayout1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08.png"/><Relationship Id="rId1" Type="http://schemas.openxmlformats.org/officeDocument/2006/relationships/slideMaster" Target="../slideMasters/slideMaster3.xml"/></Relationships>
</file>

<file path=ppt/slideLayouts/_rels/slideLayout1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08.png"/><Relationship Id="rId1" Type="http://schemas.openxmlformats.org/officeDocument/2006/relationships/slideMaster" Target="../slideMasters/slideMaster3.xml"/></Relationships>
</file>

<file path=ppt/slideLayouts/_rels/slideLayout1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9.xml.rels><?xml version="1.0" encoding="UTF-8" standalone="yes"?>
<Relationships xmlns="http://schemas.openxmlformats.org/package/2006/relationships"><Relationship Id="rId8" Type="http://schemas.microsoft.com/office/2007/relationships/hdphoto" Target="../media/hdphoto6.wdp"/><Relationship Id="rId3" Type="http://schemas.microsoft.com/office/2007/relationships/hdphoto" Target="../media/hdphoto4.wdp"/><Relationship Id="rId7" Type="http://schemas.openxmlformats.org/officeDocument/2006/relationships/image" Target="../media/image112.png"/><Relationship Id="rId2" Type="http://schemas.openxmlformats.org/officeDocument/2006/relationships/image" Target="../media/image109.png"/><Relationship Id="rId1" Type="http://schemas.openxmlformats.org/officeDocument/2006/relationships/slideMaster" Target="../slideMasters/slideMaster4.xml"/><Relationship Id="rId6" Type="http://schemas.microsoft.com/office/2007/relationships/hdphoto" Target="../media/hdphoto5.wdp"/><Relationship Id="rId5" Type="http://schemas.openxmlformats.org/officeDocument/2006/relationships/image" Target="../media/image111.png"/><Relationship Id="rId10" Type="http://schemas.microsoft.com/office/2007/relationships/hdphoto" Target="../media/hdphoto7.wdp"/><Relationship Id="rId4" Type="http://schemas.openxmlformats.org/officeDocument/2006/relationships/image" Target="../media/image110.png"/><Relationship Id="rId9" Type="http://schemas.openxmlformats.org/officeDocument/2006/relationships/image" Target="../media/image113.png"/></Relationships>
</file>

<file path=ppt/slideLayouts/_rels/slideLayout1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png"/><Relationship Id="rId2" Type="http://schemas.openxmlformats.org/officeDocument/2006/relationships/image" Target="../media/image114.jpeg"/><Relationship Id="rId1" Type="http://schemas.openxmlformats.org/officeDocument/2006/relationships/slideMaster" Target="../slideMasters/slideMaster4.xml"/><Relationship Id="rId4" Type="http://schemas.openxmlformats.org/officeDocument/2006/relationships/image" Target="../media/image116.png"/></Relationships>
</file>

<file path=ppt/slideLayouts/_rels/slideLayout1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7.png"/><Relationship Id="rId2" Type="http://schemas.openxmlformats.org/officeDocument/2006/relationships/image" Target="../media/image114.jpeg"/><Relationship Id="rId1" Type="http://schemas.openxmlformats.org/officeDocument/2006/relationships/slideMaster" Target="../slideMasters/slideMaster4.xml"/><Relationship Id="rId6" Type="http://schemas.openxmlformats.org/officeDocument/2006/relationships/image" Target="../media/image120.png"/><Relationship Id="rId5" Type="http://schemas.openxmlformats.org/officeDocument/2006/relationships/image" Target="../media/image119.png"/><Relationship Id="rId4" Type="http://schemas.openxmlformats.org/officeDocument/2006/relationships/image" Target="../media/image118.png"/></Relationships>
</file>

<file path=ppt/slideLayouts/_rels/slideLayout1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png"/><Relationship Id="rId2" Type="http://schemas.openxmlformats.org/officeDocument/2006/relationships/image" Target="../media/image121.jpeg"/><Relationship Id="rId1" Type="http://schemas.openxmlformats.org/officeDocument/2006/relationships/slideMaster" Target="../slideMasters/slideMaster4.xml"/><Relationship Id="rId4" Type="http://schemas.openxmlformats.org/officeDocument/2006/relationships/image" Target="../media/image116.png"/></Relationships>
</file>

<file path=ppt/slideLayouts/_rels/slideLayout1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7.png"/><Relationship Id="rId7" Type="http://schemas.openxmlformats.org/officeDocument/2006/relationships/image" Target="../media/image120.png"/><Relationship Id="rId2" Type="http://schemas.openxmlformats.org/officeDocument/2006/relationships/image" Target="../media/image121.jpeg"/><Relationship Id="rId1" Type="http://schemas.openxmlformats.org/officeDocument/2006/relationships/slideMaster" Target="../slideMasters/slideMaster4.xml"/><Relationship Id="rId6" Type="http://schemas.openxmlformats.org/officeDocument/2006/relationships/image" Target="../media/image119.png"/><Relationship Id="rId5" Type="http://schemas.openxmlformats.org/officeDocument/2006/relationships/image" Target="../media/image122.png"/><Relationship Id="rId4" Type="http://schemas.openxmlformats.org/officeDocument/2006/relationships/image" Target="../media/image118.png"/></Relationships>
</file>

<file path=ppt/slideLayouts/_rels/slideLayout1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png"/><Relationship Id="rId2" Type="http://schemas.openxmlformats.org/officeDocument/2006/relationships/image" Target="../media/image123.jpeg"/><Relationship Id="rId1" Type="http://schemas.openxmlformats.org/officeDocument/2006/relationships/slideMaster" Target="../slideMasters/slideMaster4.xml"/><Relationship Id="rId4" Type="http://schemas.openxmlformats.org/officeDocument/2006/relationships/image" Target="../media/image116.png"/></Relationships>
</file>

<file path=ppt/slideLayouts/_rels/slideLayout1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png"/><Relationship Id="rId2" Type="http://schemas.openxmlformats.org/officeDocument/2006/relationships/image" Target="../media/image124.jpeg"/><Relationship Id="rId1" Type="http://schemas.openxmlformats.org/officeDocument/2006/relationships/slideMaster" Target="../slideMasters/slideMaster4.xml"/><Relationship Id="rId4" Type="http://schemas.openxmlformats.org/officeDocument/2006/relationships/image" Target="../media/image116.png"/></Relationships>
</file>

<file path=ppt/slideLayouts/_rels/slideLayout1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png"/><Relationship Id="rId2" Type="http://schemas.openxmlformats.org/officeDocument/2006/relationships/image" Target="../media/image125.jpeg"/><Relationship Id="rId1" Type="http://schemas.openxmlformats.org/officeDocument/2006/relationships/slideMaster" Target="../slideMasters/slideMaster4.xml"/><Relationship Id="rId4" Type="http://schemas.openxmlformats.org/officeDocument/2006/relationships/image" Target="../media/image116.png"/></Relationships>
</file>

<file path=ppt/slideLayouts/_rels/slideLayout1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png"/><Relationship Id="rId2" Type="http://schemas.openxmlformats.org/officeDocument/2006/relationships/image" Target="../media/image126.jpeg"/><Relationship Id="rId1" Type="http://schemas.openxmlformats.org/officeDocument/2006/relationships/slideMaster" Target="../slideMasters/slideMaster4.xml"/><Relationship Id="rId4" Type="http://schemas.openxmlformats.org/officeDocument/2006/relationships/image" Target="../media/image116.png"/></Relationships>
</file>

<file path=ppt/slideLayouts/_rels/slideLayout1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png"/><Relationship Id="rId2" Type="http://schemas.openxmlformats.org/officeDocument/2006/relationships/image" Target="../media/image127.jpeg"/><Relationship Id="rId1" Type="http://schemas.openxmlformats.org/officeDocument/2006/relationships/slideMaster" Target="../slideMasters/slideMaster4.xml"/><Relationship Id="rId4" Type="http://schemas.openxmlformats.org/officeDocument/2006/relationships/image" Target="../media/image116.png"/></Relationships>
</file>

<file path=ppt/slideLayouts/_rels/slideLayout1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png"/><Relationship Id="rId2" Type="http://schemas.openxmlformats.org/officeDocument/2006/relationships/image" Target="../media/image128.jpeg"/><Relationship Id="rId1" Type="http://schemas.openxmlformats.org/officeDocument/2006/relationships/slideMaster" Target="../slideMasters/slideMaster4.xml"/><Relationship Id="rId4" Type="http://schemas.openxmlformats.org/officeDocument/2006/relationships/image" Target="../media/image116.png"/></Relationships>
</file>

<file path=ppt/slideLayouts/_rels/slideLayout1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png"/><Relationship Id="rId2" Type="http://schemas.openxmlformats.org/officeDocument/2006/relationships/image" Target="../media/image129.jpeg"/><Relationship Id="rId1" Type="http://schemas.openxmlformats.org/officeDocument/2006/relationships/slideMaster" Target="../slideMasters/slideMaster4.xml"/><Relationship Id="rId4" Type="http://schemas.openxmlformats.org/officeDocument/2006/relationships/image" Target="../media/image116.png"/></Relationships>
</file>

<file path=ppt/slideLayouts/_rels/slideLayout1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png"/><Relationship Id="rId2" Type="http://schemas.openxmlformats.org/officeDocument/2006/relationships/image" Target="../media/image130.jpeg"/><Relationship Id="rId1" Type="http://schemas.openxmlformats.org/officeDocument/2006/relationships/slideMaster" Target="../slideMasters/slideMaster4.xml"/><Relationship Id="rId4" Type="http://schemas.openxmlformats.org/officeDocument/2006/relationships/image" Target="../media/image116.png"/></Relationships>
</file>

<file path=ppt/slideLayouts/_rels/slideLayout1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png"/><Relationship Id="rId2" Type="http://schemas.openxmlformats.org/officeDocument/2006/relationships/image" Target="../media/image131.jpeg"/><Relationship Id="rId1" Type="http://schemas.openxmlformats.org/officeDocument/2006/relationships/slideMaster" Target="../slideMasters/slideMaster4.xml"/><Relationship Id="rId4" Type="http://schemas.openxmlformats.org/officeDocument/2006/relationships/image" Target="../media/image116.png"/></Relationships>
</file>

<file path=ppt/slideLayouts/_rels/slideLayout1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png"/><Relationship Id="rId2" Type="http://schemas.openxmlformats.org/officeDocument/2006/relationships/image" Target="../media/image132.jpeg"/><Relationship Id="rId1" Type="http://schemas.openxmlformats.org/officeDocument/2006/relationships/slideMaster" Target="../slideMasters/slideMaster4.xml"/><Relationship Id="rId4" Type="http://schemas.openxmlformats.org/officeDocument/2006/relationships/image" Target="../media/image116.png"/></Relationships>
</file>

<file path=ppt/slideLayouts/_rels/slideLayout1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png"/><Relationship Id="rId2" Type="http://schemas.openxmlformats.org/officeDocument/2006/relationships/image" Target="../media/image133.jpeg"/><Relationship Id="rId1" Type="http://schemas.openxmlformats.org/officeDocument/2006/relationships/slideMaster" Target="../slideMasters/slideMaster4.xml"/><Relationship Id="rId4" Type="http://schemas.openxmlformats.org/officeDocument/2006/relationships/image" Target="../media/image116.png"/></Relationships>
</file>

<file path=ppt/slideLayouts/_rels/slideLayout14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5.xml"/><Relationship Id="rId1" Type="http://schemas.openxmlformats.org/officeDocument/2006/relationships/themeOverride" Target="../theme/themeOverride1.xml"/></Relationships>
</file>

<file path=ppt/slideLayouts/_rels/slideLayout1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4.png"/><Relationship Id="rId1" Type="http://schemas.openxmlformats.org/officeDocument/2006/relationships/slideMaster" Target="../slideMasters/slideMaster5.xml"/></Relationships>
</file>

<file path=ppt/slideLayouts/_rels/slideLayout1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g"/><Relationship Id="rId1" Type="http://schemas.openxmlformats.org/officeDocument/2006/relationships/slideMaster" Target="../slideMasters/slideMaster5.xml"/></Relationships>
</file>

<file path=ppt/slideLayouts/_rels/slideLayout15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5.xml"/><Relationship Id="rId1" Type="http://schemas.openxmlformats.org/officeDocument/2006/relationships/themeOverride" Target="../theme/themeOverride2.xml"/></Relationships>
</file>

<file path=ppt/slideLayouts/_rels/slideLayout1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4.png"/><Relationship Id="rId1" Type="http://schemas.openxmlformats.org/officeDocument/2006/relationships/slideMaster" Target="../slideMasters/slideMaster5.xml"/></Relationships>
</file>

<file path=ppt/slideLayouts/_rels/slideLayout1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jpg"/><Relationship Id="rId1" Type="http://schemas.openxmlformats.org/officeDocument/2006/relationships/slideMaster" Target="../slideMasters/slideMaster5.xml"/></Relationships>
</file>

<file path=ppt/slideLayouts/_rels/slideLayout1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g"/><Relationship Id="rId1" Type="http://schemas.openxmlformats.org/officeDocument/2006/relationships/slideMaster" Target="../slideMasters/slideMaster5.xml"/></Relationships>
</file>

<file path=ppt/slideLayouts/_rels/slideLayout1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png"/><Relationship Id="rId1" Type="http://schemas.openxmlformats.org/officeDocument/2006/relationships/slideMaster" Target="../slideMasters/slideMaster5.xml"/></Relationships>
</file>

<file path=ppt/slideLayouts/_rels/slideLayout1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jpg"/><Relationship Id="rId1" Type="http://schemas.openxmlformats.org/officeDocument/2006/relationships/slideMaster" Target="../slideMasters/slideMaster5.xml"/></Relationships>
</file>

<file path=ppt/slideLayouts/_rels/slideLayout1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5.png"/><Relationship Id="rId1" Type="http://schemas.openxmlformats.org/officeDocument/2006/relationships/slideMaster" Target="../slideMasters/slideMaster5.xml"/></Relationships>
</file>

<file path=ppt/slideLayouts/_rels/slideLayout1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jpg"/><Relationship Id="rId1" Type="http://schemas.openxmlformats.org/officeDocument/2006/relationships/slideMaster" Target="../slideMasters/slideMaster5.xml"/></Relationships>
</file>

<file path=ppt/slideLayouts/_rels/slideLayout1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5.jpg"/><Relationship Id="rId1" Type="http://schemas.openxmlformats.org/officeDocument/2006/relationships/slideMaster" Target="../slideMasters/slideMaster5.xml"/></Relationships>
</file>

<file path=ppt/slideLayouts/_rels/slideLayout1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5.xml"/></Relationships>
</file>

<file path=ppt/slideLayouts/_rels/slideLayout1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png"/><Relationship Id="rId1" Type="http://schemas.openxmlformats.org/officeDocument/2006/relationships/slideMaster" Target="../slideMasters/slideMaster5.xml"/></Relationships>
</file>

<file path=ppt/slideLayouts/_rels/slideLayout1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Master" Target="../slideMasters/slideMaster5.xml"/></Relationships>
</file>

<file path=ppt/slideLayouts/_rels/slideLayout1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5.xml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9.svg"/></Relationships>
</file>

<file path=ppt/slideLayouts/_rels/slideLayout1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136.png"/><Relationship Id="rId1" Type="http://schemas.openxmlformats.org/officeDocument/2006/relationships/slideMaster" Target="../slideMasters/slideMaster6.xml"/><Relationship Id="rId4" Type="http://schemas.openxmlformats.org/officeDocument/2006/relationships/image" Target="../media/image137.png"/></Relationships>
</file>

<file path=ppt/slideLayouts/_rels/slideLayout1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136.png"/><Relationship Id="rId1" Type="http://schemas.openxmlformats.org/officeDocument/2006/relationships/slideMaster" Target="../slideMasters/slideMaster6.xml"/></Relationships>
</file>

<file path=ppt/slideLayouts/_rels/slideLayout1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8.png"/><Relationship Id="rId1" Type="http://schemas.openxmlformats.org/officeDocument/2006/relationships/slideMaster" Target="../slideMasters/slideMaster6.xml"/></Relationships>
</file>

<file path=ppt/slideLayouts/_rels/slideLayout1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7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6.xml"/><Relationship Id="rId1" Type="http://schemas.openxmlformats.org/officeDocument/2006/relationships/themeOverride" Target="../theme/themeOverride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INSTITUCIONAL 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/>
          <p:cNvSpPr/>
          <p:nvPr userDrawn="1"/>
        </p:nvSpPr>
        <p:spPr>
          <a:xfrm>
            <a:off x="9195" y="164637"/>
            <a:ext cx="10887339" cy="96010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/>
          </a:p>
        </p:txBody>
      </p:sp>
      <p:pic>
        <p:nvPicPr>
          <p:cNvPr id="6" name="Imagem 5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060" y="-507437"/>
            <a:ext cx="12377981" cy="8664587"/>
          </a:xfrm>
          <a:prstGeom prst="rect">
            <a:avLst/>
          </a:prstGeom>
        </p:spPr>
      </p:pic>
      <p:pic>
        <p:nvPicPr>
          <p:cNvPr id="5" name="Imagem 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88555" y="85469"/>
            <a:ext cx="734400" cy="73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06708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INSTITUCIONAL 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40818"/>
            <a:ext cx="12192000" cy="81258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01010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087876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939107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09682" y="274578"/>
            <a:ext cx="10972641" cy="1142735"/>
          </a:xfrm>
          <a:prstGeom prst="rect">
            <a:avLst/>
          </a:prstGeo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pic>
        <p:nvPicPr>
          <p:cNvPr id="3" name="Imagem 2" descr="Uma imagem contendo pessoa, homem, ao ar livre, céu&#10;&#10;Descrição gerada automaticamente">
            <a:extLst>
              <a:ext uri="{FF2B5EF4-FFF2-40B4-BE49-F238E27FC236}">
                <a16:creationId xmlns:a16="http://schemas.microsoft.com/office/drawing/2014/main" id="{6C72DD87-196C-432E-AD1C-78916E4A2FF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3"/>
            <a:ext cx="12193587" cy="6856413"/>
          </a:xfrm>
          <a:prstGeom prst="rect">
            <a:avLst/>
          </a:prstGeom>
        </p:spPr>
      </p:pic>
      <p:sp>
        <p:nvSpPr>
          <p:cNvPr id="12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62592" y="1737442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262595" y="3249259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262595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15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262593" y="6164672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1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</p:spTree>
    <p:extLst>
      <p:ext uri="{BB962C8B-B14F-4D97-AF65-F5344CB8AC3E}">
        <p14:creationId xmlns:p14="http://schemas.microsoft.com/office/powerpoint/2010/main" val="1989113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742285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19">
            <a:extLst>
              <a:ext uri="{FF2B5EF4-FFF2-40B4-BE49-F238E27FC236}">
                <a16:creationId xmlns:a16="http://schemas.microsoft.com/office/drawing/2014/main" id="{948B155F-0AFF-413B-BFF1-95611FD8DFF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1241"/>
            <a:ext cx="12190413" cy="6857107"/>
          </a:xfrm>
          <a:prstGeom prst="rect">
            <a:avLst/>
          </a:prstGeom>
        </p:spPr>
      </p:pic>
      <p:sp>
        <p:nvSpPr>
          <p:cNvPr id="10" name="CaixaDeTexto 9"/>
          <p:cNvSpPr txBox="1"/>
          <p:nvPr userDrawn="1"/>
        </p:nvSpPr>
        <p:spPr>
          <a:xfrm>
            <a:off x="4298338" y="2834277"/>
            <a:ext cx="7058343" cy="1015534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r" defTabSz="914173"/>
            <a:r>
              <a:rPr lang="pt-BR" sz="5999" b="1" dirty="0">
                <a:solidFill>
                  <a:srgbClr val="FFC000"/>
                </a:solidFill>
                <a:latin typeface="Century Gothic" pitchFamily="34" charset="0"/>
              </a:rPr>
              <a:t>É Hora de Praticar!</a:t>
            </a:r>
          </a:p>
        </p:txBody>
      </p:sp>
      <p:sp>
        <p:nvSpPr>
          <p:cNvPr id="12" name="CaixaDeTexto 11"/>
          <p:cNvSpPr txBox="1"/>
          <p:nvPr userDrawn="1"/>
        </p:nvSpPr>
        <p:spPr>
          <a:xfrm>
            <a:off x="192687" y="190605"/>
            <a:ext cx="3599097" cy="13231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173"/>
            <a:r>
              <a:rPr lang="pt-BR" sz="3999" dirty="0">
                <a:solidFill>
                  <a:srgbClr val="C00000"/>
                </a:solidFill>
                <a:latin typeface="Century Gothic" pitchFamily="34" charset="0"/>
              </a:rPr>
              <a:t>Base de Treinamento</a:t>
            </a:r>
          </a:p>
        </p:txBody>
      </p:sp>
      <p:sp>
        <p:nvSpPr>
          <p:cNvPr id="7" name="Rectangle: Rounded Corners 11">
            <a:extLst>
              <a:ext uri="{FF2B5EF4-FFF2-40B4-BE49-F238E27FC236}">
                <a16:creationId xmlns:a16="http://schemas.microsoft.com/office/drawing/2014/main" id="{9F42F7E3-BC9A-493D-92B1-52C2FB09CB69}"/>
              </a:ext>
            </a:extLst>
          </p:cNvPr>
          <p:cNvSpPr/>
          <p:nvPr userDrawn="1"/>
        </p:nvSpPr>
        <p:spPr>
          <a:xfrm>
            <a:off x="9910339" y="4969902"/>
            <a:ext cx="1979544" cy="2348612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>
              <a:solidFill>
                <a:prstClr val="white"/>
              </a:solidFill>
            </a:endParaRPr>
          </a:p>
        </p:txBody>
      </p:sp>
      <p:pic>
        <p:nvPicPr>
          <p:cNvPr id="13" name="Graphic 20">
            <a:extLst>
              <a:ext uri="{FF2B5EF4-FFF2-40B4-BE49-F238E27FC236}">
                <a16:creationId xmlns:a16="http://schemas.microsoft.com/office/drawing/2014/main" id="{2D06E8F3-DBBC-4808-9E70-496D70966946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341334" y="5366957"/>
            <a:ext cx="1007869" cy="10078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26203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19">
            <a:extLst>
              <a:ext uri="{FF2B5EF4-FFF2-40B4-BE49-F238E27FC236}">
                <a16:creationId xmlns:a16="http://schemas.microsoft.com/office/drawing/2014/main" id="{948B155F-0AFF-413B-BFF1-95611FD8DFF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015"/>
          <a:stretch/>
        </p:blipFill>
        <p:spPr>
          <a:xfrm>
            <a:off x="4514650" y="0"/>
            <a:ext cx="9142191" cy="6858000"/>
          </a:xfrm>
          <a:prstGeom prst="rect">
            <a:avLst/>
          </a:prstGeom>
        </p:spPr>
      </p:pic>
      <p:sp>
        <p:nvSpPr>
          <p:cNvPr id="11" name="Rectangle: Rounded Corners 11">
            <a:extLst>
              <a:ext uri="{FF2B5EF4-FFF2-40B4-BE49-F238E27FC236}">
                <a16:creationId xmlns:a16="http://schemas.microsoft.com/office/drawing/2014/main" id="{9F42F7E3-BC9A-493D-92B1-52C2FB09CB69}"/>
              </a:ext>
            </a:extLst>
          </p:cNvPr>
          <p:cNvSpPr/>
          <p:nvPr userDrawn="1"/>
        </p:nvSpPr>
        <p:spPr>
          <a:xfrm>
            <a:off x="9910339" y="4969903"/>
            <a:ext cx="1979544" cy="2348612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173"/>
            <a:endParaRPr lang="pt-BR">
              <a:solidFill>
                <a:prstClr val="white"/>
              </a:solidFill>
            </a:endParaRPr>
          </a:p>
        </p:txBody>
      </p:sp>
      <p:sp>
        <p:nvSpPr>
          <p:cNvPr id="12" name="Espaço Reservado para Texto 2"/>
          <p:cNvSpPr txBox="1">
            <a:spLocks/>
          </p:cNvSpPr>
          <p:nvPr userDrawn="1"/>
        </p:nvSpPr>
        <p:spPr>
          <a:xfrm>
            <a:off x="7752184" y="3213472"/>
            <a:ext cx="4680520" cy="863600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Tx/>
              <a:buNone/>
              <a:defRPr sz="4000" b="1" kern="1200" baseline="0">
                <a:solidFill>
                  <a:srgbClr val="FFC000"/>
                </a:solidFill>
                <a:latin typeface="Century Gothic" pitchFamily="34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3200" dirty="0"/>
              <a:t>É HORA DE PRATICAR</a:t>
            </a:r>
          </a:p>
        </p:txBody>
      </p:sp>
      <p:sp>
        <p:nvSpPr>
          <p:cNvPr id="13" name="CaixaDeTexto 12"/>
          <p:cNvSpPr txBox="1"/>
          <p:nvPr userDrawn="1"/>
        </p:nvSpPr>
        <p:spPr>
          <a:xfrm>
            <a:off x="192687" y="190605"/>
            <a:ext cx="3599097" cy="13231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173"/>
            <a:r>
              <a:rPr lang="pt-BR" sz="3999" dirty="0">
                <a:solidFill>
                  <a:srgbClr val="C00000"/>
                </a:solidFill>
                <a:latin typeface="Century Gothic" pitchFamily="34" charset="0"/>
              </a:rPr>
              <a:t>Base de Treinamento</a:t>
            </a:r>
          </a:p>
        </p:txBody>
      </p:sp>
      <p:pic>
        <p:nvPicPr>
          <p:cNvPr id="14" name="Graphic 18">
            <a:extLst>
              <a:ext uri="{FF2B5EF4-FFF2-40B4-BE49-F238E27FC236}">
                <a16:creationId xmlns:a16="http://schemas.microsoft.com/office/drawing/2014/main" id="{C71F5F1A-E232-494F-BB71-FAB8E9F9035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320470" y="5349214"/>
            <a:ext cx="1065561" cy="991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34959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19">
            <a:extLst>
              <a:ext uri="{FF2B5EF4-FFF2-40B4-BE49-F238E27FC236}">
                <a16:creationId xmlns:a16="http://schemas.microsoft.com/office/drawing/2014/main" id="{948B155F-0AFF-413B-BFF1-95611FD8DFF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1241"/>
            <a:ext cx="12190413" cy="6857107"/>
          </a:xfrm>
          <a:prstGeom prst="rect">
            <a:avLst/>
          </a:prstGeom>
        </p:spPr>
      </p:pic>
      <p:sp>
        <p:nvSpPr>
          <p:cNvPr id="9" name="Rectangle: Rounded Corners 11">
            <a:extLst>
              <a:ext uri="{FF2B5EF4-FFF2-40B4-BE49-F238E27FC236}">
                <a16:creationId xmlns:a16="http://schemas.microsoft.com/office/drawing/2014/main" id="{9F42F7E3-BC9A-493D-92B1-52C2FB09CB69}"/>
              </a:ext>
            </a:extLst>
          </p:cNvPr>
          <p:cNvSpPr/>
          <p:nvPr userDrawn="1"/>
        </p:nvSpPr>
        <p:spPr>
          <a:xfrm>
            <a:off x="9910339" y="4969903"/>
            <a:ext cx="1979544" cy="2348612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173"/>
            <a:endParaRPr lang="pt-BR">
              <a:solidFill>
                <a:prstClr val="white"/>
              </a:solidFill>
            </a:endParaRPr>
          </a:p>
        </p:txBody>
      </p:sp>
      <p:sp>
        <p:nvSpPr>
          <p:cNvPr id="10" name="CaixaDeTexto 9"/>
          <p:cNvSpPr txBox="1"/>
          <p:nvPr userDrawn="1"/>
        </p:nvSpPr>
        <p:spPr>
          <a:xfrm>
            <a:off x="4298338" y="2834277"/>
            <a:ext cx="7058343" cy="1015534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r" defTabSz="914173"/>
            <a:r>
              <a:rPr lang="pt-BR" sz="5999" b="1" dirty="0">
                <a:solidFill>
                  <a:srgbClr val="FFC000"/>
                </a:solidFill>
                <a:latin typeface="Century Gothic" pitchFamily="34" charset="0"/>
              </a:rPr>
              <a:t>É Hora de Praticar!</a:t>
            </a:r>
          </a:p>
        </p:txBody>
      </p:sp>
      <p:pic>
        <p:nvPicPr>
          <p:cNvPr id="11" name="Graphic 18">
            <a:extLst>
              <a:ext uri="{FF2B5EF4-FFF2-40B4-BE49-F238E27FC236}">
                <a16:creationId xmlns:a16="http://schemas.microsoft.com/office/drawing/2014/main" id="{C71F5F1A-E232-494F-BB71-FAB8E9F9035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199507" y="5362103"/>
            <a:ext cx="1361219" cy="1266768"/>
          </a:xfrm>
          <a:prstGeom prst="rect">
            <a:avLst/>
          </a:prstGeom>
        </p:spPr>
      </p:pic>
      <p:sp>
        <p:nvSpPr>
          <p:cNvPr id="7" name="CaixaDeTexto 6"/>
          <p:cNvSpPr txBox="1"/>
          <p:nvPr userDrawn="1"/>
        </p:nvSpPr>
        <p:spPr>
          <a:xfrm>
            <a:off x="190525" y="190650"/>
            <a:ext cx="3599931" cy="7077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4000" dirty="0">
                <a:solidFill>
                  <a:srgbClr val="C00000"/>
                </a:solidFill>
                <a:latin typeface="Century Gothic" pitchFamily="34" charset="0"/>
              </a:rPr>
              <a:t>Simulador</a:t>
            </a:r>
          </a:p>
        </p:txBody>
      </p:sp>
    </p:spTree>
    <p:extLst>
      <p:ext uri="{BB962C8B-B14F-4D97-AF65-F5344CB8AC3E}">
        <p14:creationId xmlns:p14="http://schemas.microsoft.com/office/powerpoint/2010/main" val="38797422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19">
            <a:extLst>
              <a:ext uri="{FF2B5EF4-FFF2-40B4-BE49-F238E27FC236}">
                <a16:creationId xmlns:a16="http://schemas.microsoft.com/office/drawing/2014/main" id="{948B155F-0AFF-413B-BFF1-95611FD8DFF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015"/>
          <a:stretch/>
        </p:blipFill>
        <p:spPr>
          <a:xfrm>
            <a:off x="4514650" y="0"/>
            <a:ext cx="9142191" cy="6858000"/>
          </a:xfrm>
          <a:prstGeom prst="rect">
            <a:avLst/>
          </a:prstGeom>
        </p:spPr>
      </p:pic>
      <p:sp>
        <p:nvSpPr>
          <p:cNvPr id="11" name="Rectangle: Rounded Corners 11">
            <a:extLst>
              <a:ext uri="{FF2B5EF4-FFF2-40B4-BE49-F238E27FC236}">
                <a16:creationId xmlns:a16="http://schemas.microsoft.com/office/drawing/2014/main" id="{9F42F7E3-BC9A-493D-92B1-52C2FB09CB69}"/>
              </a:ext>
            </a:extLst>
          </p:cNvPr>
          <p:cNvSpPr/>
          <p:nvPr userDrawn="1"/>
        </p:nvSpPr>
        <p:spPr>
          <a:xfrm>
            <a:off x="9910339" y="4969903"/>
            <a:ext cx="1979544" cy="2348612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>
              <a:solidFill>
                <a:prstClr val="white"/>
              </a:solidFill>
            </a:endParaRPr>
          </a:p>
        </p:txBody>
      </p:sp>
      <p:sp>
        <p:nvSpPr>
          <p:cNvPr id="12" name="Espaço Reservado para Texto 2"/>
          <p:cNvSpPr txBox="1">
            <a:spLocks/>
          </p:cNvSpPr>
          <p:nvPr userDrawn="1"/>
        </p:nvSpPr>
        <p:spPr>
          <a:xfrm>
            <a:off x="7752184" y="3213472"/>
            <a:ext cx="4680520" cy="863600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Tx/>
              <a:buNone/>
              <a:defRPr sz="4000" b="1" kern="1200" baseline="0">
                <a:solidFill>
                  <a:srgbClr val="FFC000"/>
                </a:solidFill>
                <a:latin typeface="Century Gothic" pitchFamily="34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3200" dirty="0"/>
              <a:t>É HORA DE PRATICAR</a:t>
            </a:r>
          </a:p>
        </p:txBody>
      </p:sp>
      <p:pic>
        <p:nvPicPr>
          <p:cNvPr id="14" name="Graphic 18">
            <a:extLst>
              <a:ext uri="{FF2B5EF4-FFF2-40B4-BE49-F238E27FC236}">
                <a16:creationId xmlns:a16="http://schemas.microsoft.com/office/drawing/2014/main" id="{C71F5F1A-E232-494F-BB71-FAB8E9F9035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320470" y="5349214"/>
            <a:ext cx="1065561" cy="991625"/>
          </a:xfrm>
          <a:prstGeom prst="rect">
            <a:avLst/>
          </a:prstGeom>
        </p:spPr>
      </p:pic>
      <p:sp>
        <p:nvSpPr>
          <p:cNvPr id="7" name="CaixaDeTexto 6"/>
          <p:cNvSpPr txBox="1"/>
          <p:nvPr userDrawn="1"/>
        </p:nvSpPr>
        <p:spPr>
          <a:xfrm>
            <a:off x="190525" y="190650"/>
            <a:ext cx="3599931" cy="7077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4000" dirty="0">
                <a:solidFill>
                  <a:srgbClr val="C00000"/>
                </a:solidFill>
                <a:latin typeface="Century Gothic" pitchFamily="34" charset="0"/>
              </a:rPr>
              <a:t>Simulador</a:t>
            </a:r>
          </a:p>
        </p:txBody>
      </p:sp>
      <p:sp>
        <p:nvSpPr>
          <p:cNvPr id="8" name="Rectangle: Rounded Corners 11">
            <a:extLst>
              <a:ext uri="{FF2B5EF4-FFF2-40B4-BE49-F238E27FC236}">
                <a16:creationId xmlns:a16="http://schemas.microsoft.com/office/drawing/2014/main" id="{9F42F7E3-BC9A-493D-92B1-52C2FB09CB69}"/>
              </a:ext>
            </a:extLst>
          </p:cNvPr>
          <p:cNvSpPr/>
          <p:nvPr userDrawn="1"/>
        </p:nvSpPr>
        <p:spPr>
          <a:xfrm>
            <a:off x="9910339" y="4969902"/>
            <a:ext cx="1979544" cy="2348612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>
              <a:solidFill>
                <a:prstClr val="white"/>
              </a:solidFill>
            </a:endParaRPr>
          </a:p>
        </p:txBody>
      </p:sp>
      <p:pic>
        <p:nvPicPr>
          <p:cNvPr id="9" name="Graphic 20">
            <a:extLst>
              <a:ext uri="{FF2B5EF4-FFF2-40B4-BE49-F238E27FC236}">
                <a16:creationId xmlns:a16="http://schemas.microsoft.com/office/drawing/2014/main" id="{2D06E8F3-DBBC-4808-9E70-496D70966946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341334" y="5366957"/>
            <a:ext cx="1007869" cy="10078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9680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7BE25607-AB3B-41BE-8B9C-EDFF45A7232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"/>
            <a:ext cx="12192000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806470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6655" y="1241"/>
            <a:ext cx="10352887" cy="6857107"/>
          </a:xfrm>
          <a:prstGeom prst="rect">
            <a:avLst/>
          </a:prstGeom>
        </p:spPr>
      </p:pic>
      <p:pic>
        <p:nvPicPr>
          <p:cNvPr id="8" name="Imagem 7"/>
          <p:cNvPicPr>
            <a:picLocks noChangeAspect="1"/>
          </p:cNvPicPr>
          <p:nvPr userDrawn="1"/>
        </p:nvPicPr>
        <p:blipFill rotWithShape="1">
          <a:blip r:embed="rId3"/>
          <a:srcRect l="17136" t="14766" r="3567" b="14516"/>
          <a:stretch/>
        </p:blipFill>
        <p:spPr>
          <a:xfrm>
            <a:off x="-2041698" y="-55903"/>
            <a:ext cx="8952335" cy="6933298"/>
          </a:xfrm>
          <a:prstGeom prst="rect">
            <a:avLst/>
          </a:prstGeom>
        </p:spPr>
      </p:pic>
      <p:sp>
        <p:nvSpPr>
          <p:cNvPr id="9" name="Retângulo 7"/>
          <p:cNvSpPr>
            <a:spLocks noChangeArrowheads="1"/>
          </p:cNvSpPr>
          <p:nvPr userDrawn="1"/>
        </p:nvSpPr>
        <p:spPr bwMode="auto">
          <a:xfrm>
            <a:off x="379358" y="2730407"/>
            <a:ext cx="10847792" cy="9950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defTabSz="914173">
              <a:defRPr/>
            </a:pPr>
            <a:r>
              <a:rPr lang="pt-BR" altLang="pt-BR" sz="5866" b="1" dirty="0">
                <a:solidFill>
                  <a:prstClr val="white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ATIVIDADE</a:t>
            </a:r>
          </a:p>
        </p:txBody>
      </p:sp>
    </p:spTree>
    <p:extLst>
      <p:ext uri="{BB962C8B-B14F-4D97-AF65-F5344CB8AC3E}">
        <p14:creationId xmlns:p14="http://schemas.microsoft.com/office/powerpoint/2010/main" val="27450228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>
            <a:hlinkClick r:id="rId2" action="ppaction://hlinkpres?slideindex=1&amp;slidetitle="/>
          </p:cNvPr>
          <p:cNvPicPr>
            <a:picLocks noChangeAspect="1" noChangeArrowheads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95" r="12353"/>
          <a:stretch/>
        </p:blipFill>
        <p:spPr bwMode="auto">
          <a:xfrm>
            <a:off x="0" y="-99106"/>
            <a:ext cx="12399935" cy="69586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882242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ítulo e texto vertica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76183" y="-189235"/>
            <a:ext cx="10571373" cy="7047582"/>
          </a:xfrm>
          <a:prstGeom prst="rect">
            <a:avLst/>
          </a:prstGeom>
        </p:spPr>
      </p:pic>
      <p:pic>
        <p:nvPicPr>
          <p:cNvPr id="8" name="Imagem 7"/>
          <p:cNvPicPr>
            <a:picLocks noChangeAspect="1"/>
          </p:cNvPicPr>
          <p:nvPr userDrawn="1"/>
        </p:nvPicPr>
        <p:blipFill rotWithShape="1">
          <a:blip r:embed="rId3"/>
          <a:srcRect l="17136" t="14766" r="3567" b="14516"/>
          <a:stretch/>
        </p:blipFill>
        <p:spPr>
          <a:xfrm flipH="1">
            <a:off x="4222998" y="-35826"/>
            <a:ext cx="8952335" cy="6933298"/>
          </a:xfrm>
          <a:prstGeom prst="rect">
            <a:avLst/>
          </a:prstGeom>
        </p:spPr>
      </p:pic>
      <p:sp>
        <p:nvSpPr>
          <p:cNvPr id="9" name="Retângulo 7"/>
          <p:cNvSpPr>
            <a:spLocks noChangeArrowheads="1"/>
          </p:cNvSpPr>
          <p:nvPr userDrawn="1"/>
        </p:nvSpPr>
        <p:spPr bwMode="auto">
          <a:xfrm>
            <a:off x="5375920" y="1569686"/>
            <a:ext cx="10847792" cy="9232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defTabSz="914173">
              <a:defRPr/>
            </a:pPr>
            <a:r>
              <a:rPr lang="pt-BR" altLang="pt-BR" sz="5399" b="1" dirty="0">
                <a:solidFill>
                  <a:prstClr val="white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#VOCÊ RESPONDE</a:t>
            </a:r>
          </a:p>
        </p:txBody>
      </p:sp>
    </p:spTree>
    <p:extLst>
      <p:ext uri="{BB962C8B-B14F-4D97-AF65-F5344CB8AC3E}">
        <p14:creationId xmlns:p14="http://schemas.microsoft.com/office/powerpoint/2010/main" val="840986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3">
            <a:extLst>
              <a:ext uri="{FF2B5EF4-FFF2-40B4-BE49-F238E27FC236}">
                <a16:creationId xmlns:a16="http://schemas.microsoft.com/office/drawing/2014/main" id="{8F76349E-F604-4BA3-ABF8-F9409734199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448" y="-29749"/>
            <a:ext cx="12188826" cy="6858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048680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tângulo 6"/>
          <p:cNvSpPr/>
          <p:nvPr userDrawn="1"/>
        </p:nvSpPr>
        <p:spPr>
          <a:xfrm>
            <a:off x="0" y="1"/>
            <a:ext cx="12224084" cy="6857999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173"/>
            <a:endParaRPr lang="pt-BR" sz="1900">
              <a:solidFill>
                <a:prstClr val="white"/>
              </a:solidFill>
            </a:endParaRPr>
          </a:p>
        </p:txBody>
      </p:sp>
      <p:grpSp>
        <p:nvGrpSpPr>
          <p:cNvPr id="8" name="Agrupar 14">
            <a:extLst>
              <a:ext uri="{FF2B5EF4-FFF2-40B4-BE49-F238E27FC236}">
                <a16:creationId xmlns:a16="http://schemas.microsoft.com/office/drawing/2014/main" id="{DACEC83A-5512-4546-A341-2133D090F7C7}"/>
              </a:ext>
            </a:extLst>
          </p:cNvPr>
          <p:cNvGrpSpPr/>
          <p:nvPr userDrawn="1"/>
        </p:nvGrpSpPr>
        <p:grpSpPr>
          <a:xfrm rot="10800000">
            <a:off x="5900675" y="6649881"/>
            <a:ext cx="391872" cy="77422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9" name="Shape 18">
              <a:extLst>
                <a:ext uri="{FF2B5EF4-FFF2-40B4-BE49-F238E27FC236}">
                  <a16:creationId xmlns:a16="http://schemas.microsoft.com/office/drawing/2014/main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4173"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  <p:sp>
          <p:nvSpPr>
            <p:cNvPr id="10" name="Shape 19">
              <a:extLst>
                <a:ext uri="{FF2B5EF4-FFF2-40B4-BE49-F238E27FC236}">
                  <a16:creationId xmlns:a16="http://schemas.microsoft.com/office/drawing/2014/main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4173"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  <p:sp>
          <p:nvSpPr>
            <p:cNvPr id="11" name="Shape 20">
              <a:extLst>
                <a:ext uri="{FF2B5EF4-FFF2-40B4-BE49-F238E27FC236}">
                  <a16:creationId xmlns:a16="http://schemas.microsoft.com/office/drawing/2014/main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4173"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82729518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/>
          <p:cNvSpPr/>
          <p:nvPr userDrawn="1"/>
        </p:nvSpPr>
        <p:spPr>
          <a:xfrm>
            <a:off x="0" y="1"/>
            <a:ext cx="12224084" cy="6857999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173"/>
            <a:endParaRPr lang="pt-BR" sz="190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598627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3143544" y="0"/>
            <a:ext cx="921715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49426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ULO E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tângulo 8"/>
          <p:cNvSpPr/>
          <p:nvPr userDrawn="1"/>
        </p:nvSpPr>
        <p:spPr>
          <a:xfrm>
            <a:off x="2674" y="1"/>
            <a:ext cx="12224084" cy="6857999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173"/>
            <a:endParaRPr lang="pt-BR" sz="1900">
              <a:solidFill>
                <a:prstClr val="white"/>
              </a:solidFill>
            </a:endParaRPr>
          </a:p>
        </p:txBody>
      </p:sp>
      <p:grpSp>
        <p:nvGrpSpPr>
          <p:cNvPr id="5" name="Agrupar 14">
            <a:extLst>
              <a:ext uri="{FF2B5EF4-FFF2-40B4-BE49-F238E27FC236}">
                <a16:creationId xmlns:a16="http://schemas.microsoft.com/office/drawing/2014/main" id="{DACEC83A-5512-4546-A341-2133D090F7C7}"/>
              </a:ext>
            </a:extLst>
          </p:cNvPr>
          <p:cNvGrpSpPr/>
          <p:nvPr userDrawn="1"/>
        </p:nvGrpSpPr>
        <p:grpSpPr>
          <a:xfrm rot="10800000">
            <a:off x="5900675" y="116633"/>
            <a:ext cx="391872" cy="77422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6" name="Shape 18">
              <a:extLst>
                <a:ext uri="{FF2B5EF4-FFF2-40B4-BE49-F238E27FC236}">
                  <a16:creationId xmlns:a16="http://schemas.microsoft.com/office/drawing/2014/main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4173"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  <p:sp>
          <p:nvSpPr>
            <p:cNvPr id="7" name="Shape 19">
              <a:extLst>
                <a:ext uri="{FF2B5EF4-FFF2-40B4-BE49-F238E27FC236}">
                  <a16:creationId xmlns:a16="http://schemas.microsoft.com/office/drawing/2014/main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4173"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  <p:sp>
          <p:nvSpPr>
            <p:cNvPr id="8" name="Shape 20">
              <a:extLst>
                <a:ext uri="{FF2B5EF4-FFF2-40B4-BE49-F238E27FC236}">
                  <a16:creationId xmlns:a16="http://schemas.microsoft.com/office/drawing/2014/main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4173"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8610914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Agrupar 14">
            <a:extLst>
              <a:ext uri="{FF2B5EF4-FFF2-40B4-BE49-F238E27FC236}">
                <a16:creationId xmlns:a16="http://schemas.microsoft.com/office/drawing/2014/main" id="{DACEC83A-5512-4546-A341-2133D090F7C7}"/>
              </a:ext>
            </a:extLst>
          </p:cNvPr>
          <p:cNvGrpSpPr/>
          <p:nvPr userDrawn="1"/>
        </p:nvGrpSpPr>
        <p:grpSpPr>
          <a:xfrm rot="10800000">
            <a:off x="5900675" y="116633"/>
            <a:ext cx="391872" cy="77422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4" name="Shape 18">
              <a:extLst>
                <a:ext uri="{FF2B5EF4-FFF2-40B4-BE49-F238E27FC236}">
                  <a16:creationId xmlns:a16="http://schemas.microsoft.com/office/drawing/2014/main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4173"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  <p:sp>
          <p:nvSpPr>
            <p:cNvPr id="5" name="Shape 19">
              <a:extLst>
                <a:ext uri="{FF2B5EF4-FFF2-40B4-BE49-F238E27FC236}">
                  <a16:creationId xmlns:a16="http://schemas.microsoft.com/office/drawing/2014/main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4173"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  <p:sp>
          <p:nvSpPr>
            <p:cNvPr id="6" name="Shape 20">
              <a:extLst>
                <a:ext uri="{FF2B5EF4-FFF2-40B4-BE49-F238E27FC236}">
                  <a16:creationId xmlns:a16="http://schemas.microsoft.com/office/drawing/2014/main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4173"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345870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STITUCIONAL 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tângulo 6"/>
          <p:cNvSpPr/>
          <p:nvPr userDrawn="1"/>
        </p:nvSpPr>
        <p:spPr>
          <a:xfrm>
            <a:off x="2674" y="1"/>
            <a:ext cx="12224084" cy="6857999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173"/>
            <a:endParaRPr lang="pt-BR" sz="1900">
              <a:solidFill>
                <a:prstClr val="white"/>
              </a:solidFill>
            </a:endParaRPr>
          </a:p>
        </p:txBody>
      </p:sp>
      <p:grpSp>
        <p:nvGrpSpPr>
          <p:cNvPr id="3" name="Agrupar 14">
            <a:extLst>
              <a:ext uri="{FF2B5EF4-FFF2-40B4-BE49-F238E27FC236}">
                <a16:creationId xmlns:a16="http://schemas.microsoft.com/office/drawing/2014/main" id="{DACEC83A-5512-4546-A341-2133D090F7C7}"/>
              </a:ext>
            </a:extLst>
          </p:cNvPr>
          <p:cNvGrpSpPr/>
          <p:nvPr userDrawn="1"/>
        </p:nvGrpSpPr>
        <p:grpSpPr>
          <a:xfrm rot="10800000">
            <a:off x="5900675" y="6649881"/>
            <a:ext cx="391872" cy="77422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4" name="Shape 18">
              <a:extLst>
                <a:ext uri="{FF2B5EF4-FFF2-40B4-BE49-F238E27FC236}">
                  <a16:creationId xmlns:a16="http://schemas.microsoft.com/office/drawing/2014/main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4173"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  <p:sp>
          <p:nvSpPr>
            <p:cNvPr id="5" name="Shape 19">
              <a:extLst>
                <a:ext uri="{FF2B5EF4-FFF2-40B4-BE49-F238E27FC236}">
                  <a16:creationId xmlns:a16="http://schemas.microsoft.com/office/drawing/2014/main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4173"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  <p:sp>
          <p:nvSpPr>
            <p:cNvPr id="6" name="Shape 20">
              <a:extLst>
                <a:ext uri="{FF2B5EF4-FFF2-40B4-BE49-F238E27FC236}">
                  <a16:creationId xmlns:a16="http://schemas.microsoft.com/office/drawing/2014/main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4173"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73991976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Agrupar 14">
            <a:extLst>
              <a:ext uri="{FF2B5EF4-FFF2-40B4-BE49-F238E27FC236}">
                <a16:creationId xmlns:a16="http://schemas.microsoft.com/office/drawing/2014/main" id="{DACEC83A-5512-4546-A341-2133D090F7C7}"/>
              </a:ext>
            </a:extLst>
          </p:cNvPr>
          <p:cNvGrpSpPr/>
          <p:nvPr userDrawn="1"/>
        </p:nvGrpSpPr>
        <p:grpSpPr>
          <a:xfrm rot="10800000">
            <a:off x="5900675" y="6663945"/>
            <a:ext cx="391872" cy="77422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4" name="Shape 18">
              <a:extLst>
                <a:ext uri="{FF2B5EF4-FFF2-40B4-BE49-F238E27FC236}">
                  <a16:creationId xmlns:a16="http://schemas.microsoft.com/office/drawing/2014/main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4173"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  <p:sp>
          <p:nvSpPr>
            <p:cNvPr id="5" name="Shape 19">
              <a:extLst>
                <a:ext uri="{FF2B5EF4-FFF2-40B4-BE49-F238E27FC236}">
                  <a16:creationId xmlns:a16="http://schemas.microsoft.com/office/drawing/2014/main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4173"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  <p:sp>
          <p:nvSpPr>
            <p:cNvPr id="6" name="Shape 20">
              <a:extLst>
                <a:ext uri="{FF2B5EF4-FFF2-40B4-BE49-F238E27FC236}">
                  <a16:creationId xmlns:a16="http://schemas.microsoft.com/office/drawing/2014/main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4173"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8847302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upo 2"/>
          <p:cNvGrpSpPr/>
          <p:nvPr userDrawn="1"/>
        </p:nvGrpSpPr>
        <p:grpSpPr>
          <a:xfrm>
            <a:off x="1" y="1"/>
            <a:ext cx="7115897" cy="6856413"/>
            <a:chOff x="0" y="0"/>
            <a:chExt cx="7114971" cy="6858001"/>
          </a:xfrm>
        </p:grpSpPr>
        <p:sp>
          <p:nvSpPr>
            <p:cNvPr id="4" name="Freeform 7">
              <a:extLst>
                <a:ext uri="{FF2B5EF4-FFF2-40B4-BE49-F238E27FC236}">
                  <a16:creationId xmlns:a16="http://schemas.microsoft.com/office/drawing/2014/main" id="{D4C8D2C9-DAA6-4E0B-B2AF-7B21CE47A83C}"/>
                </a:ext>
              </a:extLst>
            </p:cNvPr>
            <p:cNvSpPr>
              <a:spLocks/>
            </p:cNvSpPr>
            <p:nvPr/>
          </p:nvSpPr>
          <p:spPr bwMode="auto">
            <a:xfrm>
              <a:off x="2691221" y="557777"/>
              <a:ext cx="3677910" cy="3692869"/>
            </a:xfrm>
            <a:custGeom>
              <a:avLst/>
              <a:gdLst>
                <a:gd name="T0" fmla="*/ 373 w 1729"/>
                <a:gd name="T1" fmla="*/ 1731 h 1731"/>
                <a:gd name="T2" fmla="*/ 283 w 1729"/>
                <a:gd name="T3" fmla="*/ 1636 h 1731"/>
                <a:gd name="T4" fmla="*/ 28 w 1729"/>
                <a:gd name="T5" fmla="*/ 1386 h 1731"/>
                <a:gd name="T6" fmla="*/ 27 w 1729"/>
                <a:gd name="T7" fmla="*/ 1320 h 1731"/>
                <a:gd name="T8" fmla="*/ 593 w 1729"/>
                <a:gd name="T9" fmla="*/ 758 h 1731"/>
                <a:gd name="T10" fmla="*/ 1128 w 1729"/>
                <a:gd name="T11" fmla="*/ 223 h 1731"/>
                <a:gd name="T12" fmla="*/ 1359 w 1729"/>
                <a:gd name="T13" fmla="*/ 0 h 1731"/>
                <a:gd name="T14" fmla="*/ 1729 w 1729"/>
                <a:gd name="T15" fmla="*/ 377 h 1731"/>
                <a:gd name="T16" fmla="*/ 373 w 1729"/>
                <a:gd name="T17" fmla="*/ 1731 h 17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729" h="1731">
                  <a:moveTo>
                    <a:pt x="373" y="1731"/>
                  </a:moveTo>
                  <a:cubicBezTo>
                    <a:pt x="344" y="1700"/>
                    <a:pt x="314" y="1667"/>
                    <a:pt x="283" y="1636"/>
                  </a:cubicBezTo>
                  <a:cubicBezTo>
                    <a:pt x="199" y="1552"/>
                    <a:pt x="114" y="1468"/>
                    <a:pt x="28" y="1386"/>
                  </a:cubicBezTo>
                  <a:cubicBezTo>
                    <a:pt x="2" y="1361"/>
                    <a:pt x="0" y="1346"/>
                    <a:pt x="27" y="1320"/>
                  </a:cubicBezTo>
                  <a:cubicBezTo>
                    <a:pt x="217" y="1133"/>
                    <a:pt x="405" y="945"/>
                    <a:pt x="593" y="758"/>
                  </a:cubicBezTo>
                  <a:cubicBezTo>
                    <a:pt x="771" y="580"/>
                    <a:pt x="949" y="401"/>
                    <a:pt x="1128" y="223"/>
                  </a:cubicBezTo>
                  <a:cubicBezTo>
                    <a:pt x="1204" y="147"/>
                    <a:pt x="1283" y="73"/>
                    <a:pt x="1359" y="0"/>
                  </a:cubicBezTo>
                  <a:cubicBezTo>
                    <a:pt x="1480" y="123"/>
                    <a:pt x="1605" y="250"/>
                    <a:pt x="1729" y="377"/>
                  </a:cubicBezTo>
                  <a:cubicBezTo>
                    <a:pt x="1282" y="824"/>
                    <a:pt x="830" y="1275"/>
                    <a:pt x="373" y="1731"/>
                  </a:cubicBezTo>
                  <a:close/>
                </a:path>
              </a:pathLst>
            </a:custGeom>
            <a:solidFill>
              <a:schemeClr val="bg1">
                <a:lumMod val="65000"/>
                <a:alpha val="31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914173"/>
              <a:endParaRPr lang="pt-BR" sz="1900" dirty="0">
                <a:solidFill>
                  <a:prstClr val="black"/>
                </a:solidFill>
                <a:latin typeface="Century Gothic" panose="020B0502020202020204" pitchFamily="34" charset="0"/>
              </a:endParaRPr>
            </a:p>
          </p:txBody>
        </p:sp>
        <p:sp>
          <p:nvSpPr>
            <p:cNvPr id="5" name="Freeform 8">
              <a:extLst>
                <a:ext uri="{FF2B5EF4-FFF2-40B4-BE49-F238E27FC236}">
                  <a16:creationId xmlns:a16="http://schemas.microsoft.com/office/drawing/2014/main" id="{1028030C-FC98-4B76-9BAD-EBD935800491}"/>
                </a:ext>
              </a:extLst>
            </p:cNvPr>
            <p:cNvSpPr>
              <a:spLocks/>
            </p:cNvSpPr>
            <p:nvPr/>
          </p:nvSpPr>
          <p:spPr bwMode="auto">
            <a:xfrm>
              <a:off x="336162" y="0"/>
              <a:ext cx="1124102" cy="3092351"/>
            </a:xfrm>
            <a:custGeom>
              <a:avLst/>
              <a:gdLst>
                <a:gd name="T0" fmla="*/ 528 w 528"/>
                <a:gd name="T1" fmla="*/ 1450 h 1450"/>
                <a:gd name="T2" fmla="*/ 0 w 528"/>
                <a:gd name="T3" fmla="*/ 1450 h 1450"/>
                <a:gd name="T4" fmla="*/ 0 w 528"/>
                <a:gd name="T5" fmla="*/ 0 h 1450"/>
                <a:gd name="T6" fmla="*/ 528 w 528"/>
                <a:gd name="T7" fmla="*/ 0 h 1450"/>
                <a:gd name="T8" fmla="*/ 528 w 528"/>
                <a:gd name="T9" fmla="*/ 1450 h 14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28" h="1450">
                  <a:moveTo>
                    <a:pt x="528" y="1450"/>
                  </a:moveTo>
                  <a:cubicBezTo>
                    <a:pt x="349" y="1450"/>
                    <a:pt x="176" y="1450"/>
                    <a:pt x="0" y="1450"/>
                  </a:cubicBezTo>
                  <a:cubicBezTo>
                    <a:pt x="0" y="967"/>
                    <a:pt x="0" y="485"/>
                    <a:pt x="0" y="0"/>
                  </a:cubicBezTo>
                  <a:cubicBezTo>
                    <a:pt x="175" y="0"/>
                    <a:pt x="350" y="0"/>
                    <a:pt x="528" y="0"/>
                  </a:cubicBezTo>
                  <a:cubicBezTo>
                    <a:pt x="528" y="482"/>
                    <a:pt x="528" y="964"/>
                    <a:pt x="528" y="1450"/>
                  </a:cubicBezTo>
                  <a:close/>
                </a:path>
              </a:pathLst>
            </a:custGeom>
            <a:solidFill>
              <a:schemeClr val="bg1">
                <a:lumMod val="65000"/>
                <a:alpha val="31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914173"/>
              <a:endParaRPr lang="pt-BR" sz="1900" dirty="0">
                <a:solidFill>
                  <a:prstClr val="black"/>
                </a:solidFill>
                <a:latin typeface="Century Gothic" panose="020B0502020202020204" pitchFamily="34" charset="0"/>
              </a:endParaRPr>
            </a:p>
          </p:txBody>
        </p:sp>
        <p:sp>
          <p:nvSpPr>
            <p:cNvPr id="6" name="Freeform 9">
              <a:extLst>
                <a:ext uri="{FF2B5EF4-FFF2-40B4-BE49-F238E27FC236}">
                  <a16:creationId xmlns:a16="http://schemas.microsoft.com/office/drawing/2014/main" id="{32E710BF-A09E-42A6-BB3D-9A9F693690F7}"/>
                </a:ext>
              </a:extLst>
            </p:cNvPr>
            <p:cNvSpPr>
              <a:spLocks/>
            </p:cNvSpPr>
            <p:nvPr/>
          </p:nvSpPr>
          <p:spPr bwMode="auto">
            <a:xfrm>
              <a:off x="4033306" y="5355514"/>
              <a:ext cx="3081665" cy="1141199"/>
            </a:xfrm>
            <a:custGeom>
              <a:avLst/>
              <a:gdLst>
                <a:gd name="T0" fmla="*/ 4 w 1449"/>
                <a:gd name="T1" fmla="*/ 535 h 535"/>
                <a:gd name="T2" fmla="*/ 1 w 1449"/>
                <a:gd name="T3" fmla="*/ 496 h 535"/>
                <a:gd name="T4" fmla="*/ 0 w 1449"/>
                <a:gd name="T5" fmla="*/ 43 h 535"/>
                <a:gd name="T6" fmla="*/ 42 w 1449"/>
                <a:gd name="T7" fmla="*/ 0 h 535"/>
                <a:gd name="T8" fmla="*/ 1411 w 1449"/>
                <a:gd name="T9" fmla="*/ 1 h 535"/>
                <a:gd name="T10" fmla="*/ 1449 w 1449"/>
                <a:gd name="T11" fmla="*/ 4 h 535"/>
                <a:gd name="T12" fmla="*/ 1449 w 1449"/>
                <a:gd name="T13" fmla="*/ 535 h 535"/>
                <a:gd name="T14" fmla="*/ 4 w 1449"/>
                <a:gd name="T15" fmla="*/ 535 h 5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449" h="535">
                  <a:moveTo>
                    <a:pt x="4" y="535"/>
                  </a:moveTo>
                  <a:cubicBezTo>
                    <a:pt x="3" y="521"/>
                    <a:pt x="1" y="509"/>
                    <a:pt x="1" y="496"/>
                  </a:cubicBezTo>
                  <a:cubicBezTo>
                    <a:pt x="1" y="345"/>
                    <a:pt x="1" y="194"/>
                    <a:pt x="0" y="43"/>
                  </a:cubicBezTo>
                  <a:cubicBezTo>
                    <a:pt x="0" y="11"/>
                    <a:pt x="9" y="0"/>
                    <a:pt x="42" y="0"/>
                  </a:cubicBezTo>
                  <a:cubicBezTo>
                    <a:pt x="498" y="1"/>
                    <a:pt x="954" y="1"/>
                    <a:pt x="1411" y="1"/>
                  </a:cubicBezTo>
                  <a:cubicBezTo>
                    <a:pt x="1423" y="1"/>
                    <a:pt x="1435" y="3"/>
                    <a:pt x="1449" y="4"/>
                  </a:cubicBezTo>
                  <a:cubicBezTo>
                    <a:pt x="1449" y="182"/>
                    <a:pt x="1449" y="357"/>
                    <a:pt x="1449" y="535"/>
                  </a:cubicBezTo>
                  <a:cubicBezTo>
                    <a:pt x="967" y="535"/>
                    <a:pt x="486" y="535"/>
                    <a:pt x="4" y="535"/>
                  </a:cubicBezTo>
                  <a:close/>
                </a:path>
              </a:pathLst>
            </a:custGeom>
            <a:solidFill>
              <a:schemeClr val="bg1">
                <a:lumMod val="65000"/>
                <a:alpha val="31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914173"/>
              <a:endParaRPr lang="pt-BR" sz="1900" dirty="0">
                <a:solidFill>
                  <a:prstClr val="black"/>
                </a:solidFill>
                <a:latin typeface="Century Gothic" panose="020B0502020202020204" pitchFamily="34" charset="0"/>
              </a:endParaRPr>
            </a:p>
          </p:txBody>
        </p:sp>
        <p:sp>
          <p:nvSpPr>
            <p:cNvPr id="7" name="Forma Livre: Forma 19">
              <a:extLst>
                <a:ext uri="{FF2B5EF4-FFF2-40B4-BE49-F238E27FC236}">
                  <a16:creationId xmlns:a16="http://schemas.microsoft.com/office/drawing/2014/main" id="{DD5A6F06-7869-4C92-A856-5886B5818090}"/>
                </a:ext>
              </a:extLst>
            </p:cNvPr>
            <p:cNvSpPr/>
            <p:nvPr userDrawn="1"/>
          </p:nvSpPr>
          <p:spPr>
            <a:xfrm>
              <a:off x="0" y="4031418"/>
              <a:ext cx="3201415" cy="2826583"/>
            </a:xfrm>
            <a:custGeom>
              <a:avLst/>
              <a:gdLst>
                <a:gd name="connsiteX0" fmla="*/ 483887 w 2157159"/>
                <a:gd name="connsiteY0" fmla="*/ 0 h 1904592"/>
                <a:gd name="connsiteX1" fmla="*/ 2157159 w 2157159"/>
                <a:gd name="connsiteY1" fmla="*/ 1673272 h 1904592"/>
                <a:gd name="connsiteX2" fmla="*/ 2148520 w 2157159"/>
                <a:gd name="connsiteY2" fmla="*/ 1844355 h 1904592"/>
                <a:gd name="connsiteX3" fmla="*/ 2139327 w 2157159"/>
                <a:gd name="connsiteY3" fmla="*/ 1904592 h 1904592"/>
                <a:gd name="connsiteX4" fmla="*/ 1284060 w 2157159"/>
                <a:gd name="connsiteY4" fmla="*/ 1904592 h 1904592"/>
                <a:gd name="connsiteX5" fmla="*/ 1303526 w 2157159"/>
                <a:gd name="connsiteY5" fmla="*/ 1841884 h 1904592"/>
                <a:gd name="connsiteX6" fmla="*/ 1320523 w 2157159"/>
                <a:gd name="connsiteY6" fmla="*/ 1673272 h 1904592"/>
                <a:gd name="connsiteX7" fmla="*/ 483887 w 2157159"/>
                <a:gd name="connsiteY7" fmla="*/ 836636 h 1904592"/>
                <a:gd name="connsiteX8" fmla="*/ 16116 w 2157159"/>
                <a:gd name="connsiteY8" fmla="*/ 979521 h 1904592"/>
                <a:gd name="connsiteX9" fmla="*/ 0 w 2157159"/>
                <a:gd name="connsiteY9" fmla="*/ 992818 h 1904592"/>
                <a:gd name="connsiteX10" fmla="*/ 0 w 2157159"/>
                <a:gd name="connsiteY10" fmla="*/ 71706 h 1904592"/>
                <a:gd name="connsiteX11" fmla="*/ 146664 w 2157159"/>
                <a:gd name="connsiteY11" fmla="*/ 33995 h 1904592"/>
                <a:gd name="connsiteX12" fmla="*/ 483887 w 2157159"/>
                <a:gd name="connsiteY12" fmla="*/ 0 h 1904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57159" h="1904592">
                  <a:moveTo>
                    <a:pt x="483887" y="0"/>
                  </a:moveTo>
                  <a:cubicBezTo>
                    <a:pt x="1408010" y="0"/>
                    <a:pt x="2157159" y="749149"/>
                    <a:pt x="2157159" y="1673272"/>
                  </a:cubicBezTo>
                  <a:cubicBezTo>
                    <a:pt x="2157159" y="1731030"/>
                    <a:pt x="2154233" y="1788104"/>
                    <a:pt x="2148520" y="1844355"/>
                  </a:cubicBezTo>
                  <a:lnTo>
                    <a:pt x="2139327" y="1904592"/>
                  </a:lnTo>
                  <a:lnTo>
                    <a:pt x="1284060" y="1904592"/>
                  </a:lnTo>
                  <a:lnTo>
                    <a:pt x="1303526" y="1841884"/>
                  </a:lnTo>
                  <a:cubicBezTo>
                    <a:pt x="1314670" y="1787421"/>
                    <a:pt x="1320523" y="1731030"/>
                    <a:pt x="1320523" y="1673272"/>
                  </a:cubicBezTo>
                  <a:cubicBezTo>
                    <a:pt x="1320523" y="1211211"/>
                    <a:pt x="945948" y="836636"/>
                    <a:pt x="483887" y="836636"/>
                  </a:cubicBezTo>
                  <a:cubicBezTo>
                    <a:pt x="310614" y="836636"/>
                    <a:pt x="149644" y="889311"/>
                    <a:pt x="16116" y="979521"/>
                  </a:cubicBezTo>
                  <a:lnTo>
                    <a:pt x="0" y="992818"/>
                  </a:lnTo>
                  <a:lnTo>
                    <a:pt x="0" y="71706"/>
                  </a:lnTo>
                  <a:lnTo>
                    <a:pt x="146664" y="33995"/>
                  </a:lnTo>
                  <a:cubicBezTo>
                    <a:pt x="255590" y="11706"/>
                    <a:pt x="368372" y="0"/>
                    <a:pt x="483887" y="0"/>
                  </a:cubicBezTo>
                  <a:close/>
                </a:path>
              </a:pathLst>
            </a:custGeom>
            <a:solidFill>
              <a:schemeClr val="bg1">
                <a:lumMod val="65000"/>
                <a:alpha val="31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914173"/>
              <a:endParaRPr lang="pt-BR" sz="1900" dirty="0">
                <a:solidFill>
                  <a:prstClr val="black"/>
                </a:solidFill>
                <a:latin typeface="Century Gothic" panose="020B0502020202020204" pitchFamily="34" charset="0"/>
              </a:endParaRPr>
            </a:p>
          </p:txBody>
        </p:sp>
      </p:grpSp>
      <p:grpSp>
        <p:nvGrpSpPr>
          <p:cNvPr id="8" name="Agrupar 14">
            <a:extLst>
              <a:ext uri="{FF2B5EF4-FFF2-40B4-BE49-F238E27FC236}">
                <a16:creationId xmlns:a16="http://schemas.microsoft.com/office/drawing/2014/main" id="{DACEC83A-5512-4546-A341-2133D090F7C7}"/>
              </a:ext>
            </a:extLst>
          </p:cNvPr>
          <p:cNvGrpSpPr/>
          <p:nvPr userDrawn="1"/>
        </p:nvGrpSpPr>
        <p:grpSpPr>
          <a:xfrm rot="10800000">
            <a:off x="5900675" y="116633"/>
            <a:ext cx="391872" cy="77422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9" name="Shape 18">
              <a:extLst>
                <a:ext uri="{FF2B5EF4-FFF2-40B4-BE49-F238E27FC236}">
                  <a16:creationId xmlns:a16="http://schemas.microsoft.com/office/drawing/2014/main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4173"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  <p:sp>
          <p:nvSpPr>
            <p:cNvPr id="10" name="Shape 19">
              <a:extLst>
                <a:ext uri="{FF2B5EF4-FFF2-40B4-BE49-F238E27FC236}">
                  <a16:creationId xmlns:a16="http://schemas.microsoft.com/office/drawing/2014/main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4173"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  <p:sp>
          <p:nvSpPr>
            <p:cNvPr id="11" name="Shape 20">
              <a:extLst>
                <a:ext uri="{FF2B5EF4-FFF2-40B4-BE49-F238E27FC236}">
                  <a16:creationId xmlns:a16="http://schemas.microsoft.com/office/drawing/2014/main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4173"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0676777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09680" y="274575"/>
            <a:ext cx="10972641" cy="1142735"/>
          </a:xfrm>
          <a:prstGeom prst="rect">
            <a:avLst/>
          </a:prstGeo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pic>
        <p:nvPicPr>
          <p:cNvPr id="3" name="Imagem 2" descr="Uma imagem contendo laptop, pessoa, computador, interior&#10;&#10;Descrição gerada automaticamente">
            <a:extLst>
              <a:ext uri="{FF2B5EF4-FFF2-40B4-BE49-F238E27FC236}">
                <a16:creationId xmlns:a16="http://schemas.microsoft.com/office/drawing/2014/main" id="{9D4E166B-8384-4CA5-9900-86A6D2F2612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3587" cy="6856413"/>
          </a:xfrm>
          <a:prstGeom prst="rect">
            <a:avLst/>
          </a:prstGeom>
        </p:spPr>
      </p:pic>
      <p:sp>
        <p:nvSpPr>
          <p:cNvPr id="15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17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262593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18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262594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19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262593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  <p:grpSp>
        <p:nvGrpSpPr>
          <p:cNvPr id="20" name="Grupo 19"/>
          <p:cNvGrpSpPr/>
          <p:nvPr userDrawn="1"/>
        </p:nvGrpSpPr>
        <p:grpSpPr>
          <a:xfrm>
            <a:off x="10705112" y="192030"/>
            <a:ext cx="1309500" cy="1233384"/>
            <a:chOff x="10703718" y="192074"/>
            <a:chExt cx="1309330" cy="1233670"/>
          </a:xfrm>
        </p:grpSpPr>
        <p:sp>
          <p:nvSpPr>
            <p:cNvPr id="21" name="Elipse 20"/>
            <p:cNvSpPr/>
            <p:nvPr userDrawn="1"/>
          </p:nvSpPr>
          <p:spPr>
            <a:xfrm>
              <a:off x="10709239" y="535788"/>
              <a:ext cx="666608" cy="60343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sp>
          <p:nvSpPr>
            <p:cNvPr id="22" name="Elipse 21"/>
            <p:cNvSpPr/>
            <p:nvPr userDrawn="1"/>
          </p:nvSpPr>
          <p:spPr>
            <a:xfrm>
              <a:off x="11355556" y="214233"/>
              <a:ext cx="295989" cy="32155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23" name="Imagem 22"/>
            <p:cNvPicPr>
              <a:picLocks noChangeAspect="1"/>
            </p:cNvPicPr>
            <p:nvPr userDrawn="1"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03718" y="192074"/>
              <a:ext cx="1309330" cy="123367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46330466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1262576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>
            <a:extLst>
              <a:ext uri="{FF2B5EF4-FFF2-40B4-BE49-F238E27FC236}">
                <a16:creationId xmlns:a16="http://schemas.microsoft.com/office/drawing/2014/main" id="{97010F9E-5576-4F67-859F-8E544D6D220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561914" y="3621022"/>
            <a:ext cx="7598635" cy="1143000"/>
          </a:xfrm>
          <a:prstGeom prst="rect">
            <a:avLst/>
          </a:prstGeom>
        </p:spPr>
        <p:txBody>
          <a:bodyPr>
            <a:normAutofit/>
          </a:bodyPr>
          <a:lstStyle>
            <a:lvl1pPr algn="l">
              <a:defRPr sz="3199" b="0">
                <a:solidFill>
                  <a:schemeClr val="bg1"/>
                </a:solidFill>
                <a:latin typeface="Century Gothic" pitchFamily="34" charset="0"/>
                <a:ea typeface="Century Gothic" panose="020B0502020202020204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caminho da Intranet</a:t>
            </a:r>
          </a:p>
        </p:txBody>
      </p:sp>
      <p:sp>
        <p:nvSpPr>
          <p:cNvPr id="9" name="Rectangle 7">
            <a:extLst>
              <a:ext uri="{FF2B5EF4-FFF2-40B4-BE49-F238E27FC236}">
                <a16:creationId xmlns:a16="http://schemas.microsoft.com/office/drawing/2014/main" id="{BEA60253-C29E-4FCF-A694-2CFA098AE251}"/>
              </a:ext>
            </a:extLst>
          </p:cNvPr>
          <p:cNvSpPr/>
          <p:nvPr userDrawn="1"/>
        </p:nvSpPr>
        <p:spPr>
          <a:xfrm>
            <a:off x="561914" y="2224995"/>
            <a:ext cx="10430630" cy="1107996"/>
          </a:xfrm>
          <a:prstGeom prst="rect">
            <a:avLst/>
          </a:prstGeom>
        </p:spPr>
        <p:txBody>
          <a:bodyPr wrap="square" lIns="121889" tIns="60944" rIns="121889" bIns="60944">
            <a:spAutoFit/>
          </a:bodyPr>
          <a:lstStyle/>
          <a:p>
            <a:pPr defTabSz="1218926">
              <a:defRPr/>
            </a:pPr>
            <a:r>
              <a:rPr lang="pt-BR" altLang="pt-BR" sz="6399" dirty="0">
                <a:solidFill>
                  <a:srgbClr val="FFC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Saiba mais na </a:t>
            </a:r>
            <a:r>
              <a:rPr lang="pt-BR" altLang="pt-BR" sz="6399" b="1" dirty="0">
                <a:solidFill>
                  <a:srgbClr val="FFC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INTRANET: </a:t>
            </a:r>
            <a:endParaRPr lang="pt-BR" sz="6399" b="1" dirty="0">
              <a:solidFill>
                <a:srgbClr val="FFC000"/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4" name="Rectangle: Rounded Corners 8">
            <a:extLst>
              <a:ext uri="{FF2B5EF4-FFF2-40B4-BE49-F238E27FC236}">
                <a16:creationId xmlns:a16="http://schemas.microsoft.com/office/drawing/2014/main" id="{92E5548A-3F78-4741-8883-F4246D225114}"/>
              </a:ext>
            </a:extLst>
          </p:cNvPr>
          <p:cNvSpPr/>
          <p:nvPr userDrawn="1"/>
        </p:nvSpPr>
        <p:spPr>
          <a:xfrm>
            <a:off x="8640840" y="-1083501"/>
            <a:ext cx="2639736" cy="3131891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89" tIns="60944" rIns="121889" bIns="60944" rtlCol="0" anchor="ctr"/>
          <a:lstStyle/>
          <a:p>
            <a:pPr algn="ctr" defTabSz="1218926"/>
            <a:endParaRPr lang="pt-BR" sz="2400">
              <a:solidFill>
                <a:prstClr val="white"/>
              </a:solidFill>
            </a:endParaRPr>
          </a:p>
        </p:txBody>
      </p:sp>
      <p:pic>
        <p:nvPicPr>
          <p:cNvPr id="15" name="Graphic 9">
            <a:extLst>
              <a:ext uri="{FF2B5EF4-FFF2-40B4-BE49-F238E27FC236}">
                <a16:creationId xmlns:a16="http://schemas.microsoft.com/office/drawing/2014/main" id="{E6FC0D20-A587-44AC-AD31-FCB779766B3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132180" y="493630"/>
            <a:ext cx="1438112" cy="1006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823965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A">
            <a:extLst>
              <a:ext uri="{FF2B5EF4-FFF2-40B4-BE49-F238E27FC236}">
                <a16:creationId xmlns:a16="http://schemas.microsoft.com/office/drawing/2014/main" id="{1920044B-408F-470D-976B-E50557CAEB0F}"/>
              </a:ext>
            </a:extLst>
          </p:cNvPr>
          <p:cNvSpPr txBox="1"/>
          <p:nvPr userDrawn="1"/>
        </p:nvSpPr>
        <p:spPr>
          <a:xfrm>
            <a:off x="352598" y="2405347"/>
            <a:ext cx="1981504" cy="3692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800" cap="all" dirty="0">
                <a:latin typeface="Segoe UI Light" panose="020B0502040204020203" pitchFamily="34" charset="0"/>
                <a:ea typeface="Segoe UI Black" panose="020B0A02040204020203" pitchFamily="34" charset="0"/>
                <a:cs typeface="Segoe UI Light" panose="020B0502040204020203" pitchFamily="34" charset="0"/>
              </a:rPr>
              <a:t>Jan / 2019</a:t>
            </a:r>
          </a:p>
        </p:txBody>
      </p:sp>
      <p:sp>
        <p:nvSpPr>
          <p:cNvPr id="9" name="Rectangle 2">
            <a:extLst>
              <a:ext uri="{FF2B5EF4-FFF2-40B4-BE49-F238E27FC236}">
                <a16:creationId xmlns:a16="http://schemas.microsoft.com/office/drawing/2014/main" id="{287DA75F-C08A-44F8-929F-4CBD725B7437}"/>
              </a:ext>
            </a:extLst>
          </p:cNvPr>
          <p:cNvSpPr/>
          <p:nvPr userDrawn="1"/>
        </p:nvSpPr>
        <p:spPr>
          <a:xfrm>
            <a:off x="418352" y="3307080"/>
            <a:ext cx="2586646" cy="130390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id-ID" sz="1050" i="0" dirty="0">
                <a:solidFill>
                  <a:schemeClr val="bg1"/>
                </a:solidFill>
                <a:effectLst/>
                <a:latin typeface="+mj-lt"/>
                <a:ea typeface="Lato" panose="020F0502020204030203" pitchFamily="34" charset="0"/>
                <a:cs typeface="Arial" panose="020B0604020202020204" pitchFamily="34" charset="0"/>
              </a:rPr>
              <a:t>Lorem ipsum dolor sit amet, lacus nulla ac netus nibh aliquet, porttitor ligula justo libero vivamus porttitor dolor, conubia mollit. Sapien nam suspendisse, tincidunt eget</a:t>
            </a:r>
            <a:endParaRPr lang="id-ID" sz="1050" dirty="0">
              <a:solidFill>
                <a:schemeClr val="bg1"/>
              </a:solidFill>
              <a:latin typeface="+mj-lt"/>
              <a:ea typeface="Lato" panose="020F0502020204030203" pitchFamily="34" charset="0"/>
              <a:cs typeface="Arial" panose="020B0604020202020204" pitchFamily="34" charset="0"/>
            </a:endParaRPr>
          </a:p>
        </p:txBody>
      </p:sp>
      <p:cxnSp>
        <p:nvCxnSpPr>
          <p:cNvPr id="10" name="Conector reto 9">
            <a:extLst>
              <a:ext uri="{FF2B5EF4-FFF2-40B4-BE49-F238E27FC236}">
                <a16:creationId xmlns:a16="http://schemas.microsoft.com/office/drawing/2014/main" id="{80942AF2-532B-4621-A1DA-614217187446}"/>
              </a:ext>
            </a:extLst>
          </p:cNvPr>
          <p:cNvCxnSpPr/>
          <p:nvPr userDrawn="1"/>
        </p:nvCxnSpPr>
        <p:spPr>
          <a:xfrm>
            <a:off x="474984" y="3184460"/>
            <a:ext cx="781980" cy="0"/>
          </a:xfrm>
          <a:prstGeom prst="line">
            <a:avLst/>
          </a:prstGeom>
          <a:ln w="38100" cap="rnd">
            <a:solidFill>
              <a:schemeClr val="bg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ÍTULO 01">
            <a:extLst>
              <a:ext uri="{FF2B5EF4-FFF2-40B4-BE49-F238E27FC236}">
                <a16:creationId xmlns:a16="http://schemas.microsoft.com/office/drawing/2014/main" id="{4CF5A59F-5B8D-41A7-A971-94B34BE1239D}"/>
              </a:ext>
            </a:extLst>
          </p:cNvPr>
          <p:cNvSpPr txBox="1"/>
          <p:nvPr userDrawn="1"/>
        </p:nvSpPr>
        <p:spPr>
          <a:xfrm>
            <a:off x="371523" y="481542"/>
            <a:ext cx="5026679" cy="1348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899"/>
              </a:lnSpc>
            </a:pPr>
            <a:r>
              <a:rPr lang="pt-BR" sz="4499" b="1" dirty="0">
                <a:solidFill>
                  <a:schemeClr val="bg1"/>
                </a:solidFill>
                <a:latin typeface="Century Gothic" panose="020B0502020202020204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Título da Apresentação</a:t>
            </a:r>
          </a:p>
        </p:txBody>
      </p:sp>
      <p:sp>
        <p:nvSpPr>
          <p:cNvPr id="12" name="PESSOA">
            <a:extLst>
              <a:ext uri="{FF2B5EF4-FFF2-40B4-BE49-F238E27FC236}">
                <a16:creationId xmlns:a16="http://schemas.microsoft.com/office/drawing/2014/main" id="{A7207A87-9C1F-4316-9635-CA6105694F47}"/>
              </a:ext>
            </a:extLst>
          </p:cNvPr>
          <p:cNvSpPr txBox="1"/>
          <p:nvPr userDrawn="1"/>
        </p:nvSpPr>
        <p:spPr>
          <a:xfrm>
            <a:off x="350731" y="1811791"/>
            <a:ext cx="5726103" cy="523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799" dirty="0">
                <a:solidFill>
                  <a:schemeClr val="bg1"/>
                </a:solidFill>
                <a:ea typeface="Segoe UI Black" panose="020B0A02040204020203" pitchFamily="34" charset="0"/>
                <a:cs typeface="Segoe UI Black" panose="020B0A02040204020203" pitchFamily="34" charset="0"/>
              </a:rPr>
              <a:t>Subtítulo da Apresentação</a:t>
            </a:r>
          </a:p>
        </p:txBody>
      </p:sp>
      <p:pic>
        <p:nvPicPr>
          <p:cNvPr id="13" name="Imagem 12">
            <a:extLst>
              <a:ext uri="{FF2B5EF4-FFF2-40B4-BE49-F238E27FC236}">
                <a16:creationId xmlns:a16="http://schemas.microsoft.com/office/drawing/2014/main" id="{1FA4565E-B77A-48F4-865B-C269A2575A2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7150"/>
          <a:stretch/>
        </p:blipFill>
        <p:spPr>
          <a:xfrm>
            <a:off x="10923423" y="217757"/>
            <a:ext cx="1179844" cy="859587"/>
          </a:xfrm>
          <a:prstGeom prst="rect">
            <a:avLst/>
          </a:prstGeom>
        </p:spPr>
      </p:pic>
      <p:pic>
        <p:nvPicPr>
          <p:cNvPr id="14" name="Picture 2">
            <a:extLst>
              <a:ext uri="{FF2B5EF4-FFF2-40B4-BE49-F238E27FC236}">
                <a16:creationId xmlns:a16="http://schemas.microsoft.com/office/drawing/2014/main" id="{ECAA7799-011A-4F13-9CDB-A147328CEA7E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230015" cy="6874408"/>
          </a:xfrm>
          <a:prstGeom prst="rect">
            <a:avLst/>
          </a:prstGeom>
        </p:spPr>
      </p:pic>
      <p:sp>
        <p:nvSpPr>
          <p:cNvPr id="15" name="CaixaDeTexto 14"/>
          <p:cNvSpPr txBox="1"/>
          <p:nvPr userDrawn="1"/>
        </p:nvSpPr>
        <p:spPr>
          <a:xfrm>
            <a:off x="3792119" y="2631266"/>
            <a:ext cx="4609531" cy="12920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218682"/>
            <a:r>
              <a:rPr lang="pt-BR" sz="3898" b="1" spc="110" dirty="0">
                <a:solidFill>
                  <a:prstClr val="white"/>
                </a:solidFill>
                <a:latin typeface="Century Gothic" panose="020B0502020202020204" pitchFamily="34" charset="0"/>
              </a:rPr>
              <a:t>TREINAMENTO</a:t>
            </a:r>
          </a:p>
          <a:p>
            <a:pPr defTabSz="1218682"/>
            <a:r>
              <a:rPr lang="pt-BR" sz="3898" spc="110" dirty="0">
                <a:solidFill>
                  <a:prstClr val="white"/>
                </a:solidFill>
                <a:latin typeface="Century Gothic" panose="020B0502020202020204" pitchFamily="34" charset="0"/>
              </a:rPr>
              <a:t>INICIAL</a:t>
            </a:r>
          </a:p>
        </p:txBody>
      </p:sp>
      <p:cxnSp>
        <p:nvCxnSpPr>
          <p:cNvPr id="16" name="Conector reto 15"/>
          <p:cNvCxnSpPr/>
          <p:nvPr userDrawn="1"/>
        </p:nvCxnSpPr>
        <p:spPr>
          <a:xfrm>
            <a:off x="3647884" y="2631267"/>
            <a:ext cx="0" cy="1516687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Picture 2">
            <a:extLst>
              <a:ext uri="{FF2B5EF4-FFF2-40B4-BE49-F238E27FC236}">
                <a16:creationId xmlns:a16="http://schemas.microsoft.com/office/drawing/2014/main" id="{21E0D9A6-7B2D-4F4A-B7AE-B021A79F5DA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4167" b="67593" l="20833" r="48542">
                        <a14:foregroundMark x1="31823" y1="63241" x2="31823" y2="63241"/>
                        <a14:foregroundMark x1="35729" y1="62963" x2="35729" y2="62963"/>
                        <a14:foregroundMark x1="39583" y1="62778" x2="39583" y2="62778"/>
                        <a14:foregroundMark x1="43385" y1="63426" x2="43385" y2="63426"/>
                        <a14:foregroundMark x1="46823" y1="62963" x2="46823" y2="62963"/>
                        <a14:foregroundMark x1="38750" y1="62778" x2="38750" y2="62778"/>
                        <a14:foregroundMark x1="38854" y1="63796" x2="38854" y2="63796"/>
                        <a14:foregroundMark x1="41198" y1="47778" x2="41198" y2="47778"/>
                        <a14:foregroundMark x1="42344" y1="62963" x2="42344" y2="62963"/>
                        <a14:foregroundMark x1="27813" y1="47593" x2="27813" y2="47593"/>
                        <a14:foregroundMark x1="28698" y1="42870" x2="28698" y2="42870"/>
                        <a14:foregroundMark x1="28698" y1="42870" x2="28698" y2="42870"/>
                        <a14:foregroundMark x1="28698" y1="48241" x2="28698" y2="48241"/>
                        <a14:foregroundMark x1="28698" y1="51944" x2="28698" y2="51944"/>
                        <a14:foregroundMark x1="28490" y1="55370" x2="28490" y2="55370"/>
                        <a14:foregroundMark x1="26875" y1="56667" x2="26875" y2="56667"/>
                        <a14:foregroundMark x1="23073" y1="55648" x2="23073" y2="55648"/>
                        <a14:foregroundMark x1="22604" y1="52963" x2="22604" y2="52963"/>
                        <a14:foregroundMark x1="22604" y1="49630" x2="22604" y2="49630"/>
                        <a14:foregroundMark x1="22813" y1="47222" x2="22813" y2="47222"/>
                        <a14:foregroundMark x1="23542" y1="45556" x2="23542" y2="45556"/>
                        <a14:foregroundMark x1="24010" y1="44537" x2="24010" y2="44537"/>
                        <a14:foregroundMark x1="24688" y1="44352" x2="24688" y2="44352"/>
                        <a14:foregroundMark x1="26875" y1="44352" x2="26875" y2="44352"/>
                        <a14:foregroundMark x1="26979" y1="44352" x2="26979" y2="44352"/>
                        <a14:foregroundMark x1="40729" y1="46759" x2="40729" y2="46759"/>
                        <a14:foregroundMark x1="42083" y1="44167" x2="42083" y2="44167"/>
                        <a14:foregroundMark x1="43594" y1="43333" x2="43594" y2="43333"/>
                        <a14:foregroundMark x1="45573" y1="43333" x2="45573" y2="43333"/>
                        <a14:foregroundMark x1="40000" y1="50926" x2="40000" y2="50926"/>
                        <a14:foregroundMark x1="40365" y1="53333" x2="40365" y2="53333"/>
                        <a14:foregroundMark x1="31354" y1="63981" x2="31354" y2="63981"/>
                        <a14:foregroundMark x1="31146" y1="61574" x2="31146" y2="6157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743" t="30000" r="51360" b="28039"/>
          <a:stretch/>
        </p:blipFill>
        <p:spPr>
          <a:xfrm>
            <a:off x="550734" y="2107361"/>
            <a:ext cx="3056488" cy="2413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66660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Imagem 26" descr="Uma imagem contendo pessoa, homem, mantendo, em pé&#10;&#10;Descrição gerada automaticamente">
            <a:extLst>
              <a:ext uri="{FF2B5EF4-FFF2-40B4-BE49-F238E27FC236}">
                <a16:creationId xmlns:a16="http://schemas.microsoft.com/office/drawing/2014/main" id="{6211E5BA-89C3-4FFA-9D49-B46C377A4F3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3587" cy="6856413"/>
          </a:xfrm>
          <a:prstGeom prst="rect">
            <a:avLst/>
          </a:prstGeom>
        </p:spPr>
      </p:pic>
      <p:sp>
        <p:nvSpPr>
          <p:cNvPr id="3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51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262593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52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262594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53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262593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</p:spTree>
    <p:extLst>
      <p:ext uri="{BB962C8B-B14F-4D97-AF65-F5344CB8AC3E}">
        <p14:creationId xmlns:p14="http://schemas.microsoft.com/office/powerpoint/2010/main" val="393198507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09680" y="274575"/>
            <a:ext cx="10972641" cy="1142735"/>
          </a:xfrm>
          <a:prstGeom prst="rect">
            <a:avLst/>
          </a:prstGeo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pic>
        <p:nvPicPr>
          <p:cNvPr id="3" name="Imagem 2" descr="Uma imagem contendo pessoa, mulher, interior, edifício&#10;&#10;Descrição gerada automaticamente">
            <a:extLst>
              <a:ext uri="{FF2B5EF4-FFF2-40B4-BE49-F238E27FC236}">
                <a16:creationId xmlns:a16="http://schemas.microsoft.com/office/drawing/2014/main" id="{AE5857CC-FEA9-4802-82D1-74423C46899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3587" cy="6856413"/>
          </a:xfrm>
          <a:prstGeom prst="rect">
            <a:avLst/>
          </a:prstGeom>
        </p:spPr>
      </p:pic>
      <p:sp>
        <p:nvSpPr>
          <p:cNvPr id="5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6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262593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7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262594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8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262593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</p:spTree>
    <p:extLst>
      <p:ext uri="{BB962C8B-B14F-4D97-AF65-F5344CB8AC3E}">
        <p14:creationId xmlns:p14="http://schemas.microsoft.com/office/powerpoint/2010/main" val="37634992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09680" y="274575"/>
            <a:ext cx="10972641" cy="1142735"/>
          </a:xfrm>
          <a:prstGeom prst="rect">
            <a:avLst/>
          </a:prstGeo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pic>
        <p:nvPicPr>
          <p:cNvPr id="3" name="Imagem 2" descr="Uma imagem contendo pessoa, homem, em pé, mantendo&#10;&#10;Descrição gerada automaticamente">
            <a:extLst>
              <a:ext uri="{FF2B5EF4-FFF2-40B4-BE49-F238E27FC236}">
                <a16:creationId xmlns:a16="http://schemas.microsoft.com/office/drawing/2014/main" id="{2324C5C5-62DA-4C10-916A-22645C9F7DE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6" cy="6856412"/>
          </a:xfrm>
          <a:prstGeom prst="rect">
            <a:avLst/>
          </a:prstGeom>
        </p:spPr>
      </p:pic>
      <p:sp>
        <p:nvSpPr>
          <p:cNvPr id="5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6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262593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7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262594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8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262593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</p:spTree>
    <p:extLst>
      <p:ext uri="{BB962C8B-B14F-4D97-AF65-F5344CB8AC3E}">
        <p14:creationId xmlns:p14="http://schemas.microsoft.com/office/powerpoint/2010/main" val="183589606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09680" y="274575"/>
            <a:ext cx="10972641" cy="1142735"/>
          </a:xfrm>
          <a:prstGeom prst="rect">
            <a:avLst/>
          </a:prstGeo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pic>
        <p:nvPicPr>
          <p:cNvPr id="3" name="Imagem 2" descr="Uma imagem contendo pessoa, homem, ao ar livre, céu&#10;&#10;Descrição gerada automaticamente">
            <a:extLst>
              <a:ext uri="{FF2B5EF4-FFF2-40B4-BE49-F238E27FC236}">
                <a16:creationId xmlns:a16="http://schemas.microsoft.com/office/drawing/2014/main" id="{6C72DD87-196C-432E-AD1C-78916E4A2FF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3587" cy="6856413"/>
          </a:xfrm>
          <a:prstGeom prst="rect">
            <a:avLst/>
          </a:prstGeom>
        </p:spPr>
      </p:pic>
      <p:sp>
        <p:nvSpPr>
          <p:cNvPr id="12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262593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262594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15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262593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  <p:grpSp>
        <p:nvGrpSpPr>
          <p:cNvPr id="16" name="Grupo 15"/>
          <p:cNvGrpSpPr/>
          <p:nvPr userDrawn="1"/>
        </p:nvGrpSpPr>
        <p:grpSpPr>
          <a:xfrm>
            <a:off x="10705112" y="192030"/>
            <a:ext cx="1309500" cy="1233384"/>
            <a:chOff x="10703718" y="192074"/>
            <a:chExt cx="1309330" cy="1233670"/>
          </a:xfrm>
        </p:grpSpPr>
        <p:sp>
          <p:nvSpPr>
            <p:cNvPr id="17" name="Elipse 16"/>
            <p:cNvSpPr/>
            <p:nvPr userDrawn="1"/>
          </p:nvSpPr>
          <p:spPr>
            <a:xfrm>
              <a:off x="10709239" y="535788"/>
              <a:ext cx="666608" cy="60343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sp>
          <p:nvSpPr>
            <p:cNvPr id="18" name="Elipse 17"/>
            <p:cNvSpPr/>
            <p:nvPr userDrawn="1"/>
          </p:nvSpPr>
          <p:spPr>
            <a:xfrm>
              <a:off x="11355556" y="214233"/>
              <a:ext cx="295989" cy="32155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19" name="Imagem 18"/>
            <p:cNvPicPr>
              <a:picLocks noChangeAspect="1"/>
            </p:cNvPicPr>
            <p:nvPr userDrawn="1"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03718" y="192074"/>
              <a:ext cx="1309330" cy="123367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29320295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09680" y="274575"/>
            <a:ext cx="10972641" cy="1142735"/>
          </a:xfrm>
          <a:prstGeom prst="rect">
            <a:avLst/>
          </a:prstGeo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pic>
        <p:nvPicPr>
          <p:cNvPr id="3" name="Imagem 2" descr="Uma imagem contendo laptop, pessoa, computador, interior&#10;&#10;Descrição gerada automaticamente">
            <a:extLst>
              <a:ext uri="{FF2B5EF4-FFF2-40B4-BE49-F238E27FC236}">
                <a16:creationId xmlns:a16="http://schemas.microsoft.com/office/drawing/2014/main" id="{9D4E166B-8384-4CA5-9900-86A6D2F2612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3587" cy="6856413"/>
          </a:xfrm>
          <a:prstGeom prst="rect">
            <a:avLst/>
          </a:prstGeom>
        </p:spPr>
      </p:pic>
      <p:sp>
        <p:nvSpPr>
          <p:cNvPr id="15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17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262593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18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262594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19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262593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  <p:grpSp>
        <p:nvGrpSpPr>
          <p:cNvPr id="20" name="Grupo 19"/>
          <p:cNvGrpSpPr/>
          <p:nvPr userDrawn="1"/>
        </p:nvGrpSpPr>
        <p:grpSpPr>
          <a:xfrm>
            <a:off x="10705112" y="192030"/>
            <a:ext cx="1309500" cy="1233384"/>
            <a:chOff x="10703718" y="192074"/>
            <a:chExt cx="1309330" cy="1233670"/>
          </a:xfrm>
        </p:grpSpPr>
        <p:sp>
          <p:nvSpPr>
            <p:cNvPr id="21" name="Elipse 20"/>
            <p:cNvSpPr/>
            <p:nvPr userDrawn="1"/>
          </p:nvSpPr>
          <p:spPr>
            <a:xfrm>
              <a:off x="10709239" y="535788"/>
              <a:ext cx="666608" cy="60343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sp>
          <p:nvSpPr>
            <p:cNvPr id="22" name="Elipse 21"/>
            <p:cNvSpPr/>
            <p:nvPr userDrawn="1"/>
          </p:nvSpPr>
          <p:spPr>
            <a:xfrm>
              <a:off x="11355556" y="214233"/>
              <a:ext cx="295989" cy="32155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23" name="Imagem 22"/>
            <p:cNvPicPr>
              <a:picLocks noChangeAspect="1"/>
            </p:cNvPicPr>
            <p:nvPr userDrawn="1"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03718" y="192074"/>
              <a:ext cx="1309330" cy="123367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05089189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09680" y="274575"/>
            <a:ext cx="10972641" cy="1142735"/>
          </a:xfrm>
          <a:prstGeom prst="rect">
            <a:avLst/>
          </a:prstGeo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pic>
        <p:nvPicPr>
          <p:cNvPr id="3" name="Imagem 2" descr="Uma imagem contendo pessoa, interior, parede, mantendo&#10;&#10;Descrição gerada automaticamente">
            <a:extLst>
              <a:ext uri="{FF2B5EF4-FFF2-40B4-BE49-F238E27FC236}">
                <a16:creationId xmlns:a16="http://schemas.microsoft.com/office/drawing/2014/main" id="{0892165D-19AB-4EAA-810F-086F38AAF83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3"/>
          </a:xfrm>
          <a:prstGeom prst="rect">
            <a:avLst/>
          </a:prstGeom>
        </p:spPr>
      </p:pic>
      <p:sp>
        <p:nvSpPr>
          <p:cNvPr id="12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262593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262594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15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262593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  <p:grpSp>
        <p:nvGrpSpPr>
          <p:cNvPr id="16" name="Grupo 15"/>
          <p:cNvGrpSpPr/>
          <p:nvPr userDrawn="1"/>
        </p:nvGrpSpPr>
        <p:grpSpPr>
          <a:xfrm>
            <a:off x="10705112" y="192030"/>
            <a:ext cx="1309500" cy="1233384"/>
            <a:chOff x="10703718" y="192074"/>
            <a:chExt cx="1309330" cy="1233670"/>
          </a:xfrm>
        </p:grpSpPr>
        <p:sp>
          <p:nvSpPr>
            <p:cNvPr id="17" name="Elipse 16"/>
            <p:cNvSpPr/>
            <p:nvPr userDrawn="1"/>
          </p:nvSpPr>
          <p:spPr>
            <a:xfrm>
              <a:off x="10709239" y="535788"/>
              <a:ext cx="666608" cy="60343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sp>
          <p:nvSpPr>
            <p:cNvPr id="18" name="Elipse 17"/>
            <p:cNvSpPr/>
            <p:nvPr userDrawn="1"/>
          </p:nvSpPr>
          <p:spPr>
            <a:xfrm>
              <a:off x="11355556" y="214233"/>
              <a:ext cx="295989" cy="32155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19" name="Imagem 18"/>
            <p:cNvPicPr>
              <a:picLocks noChangeAspect="1"/>
            </p:cNvPicPr>
            <p:nvPr userDrawn="1"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03718" y="192074"/>
              <a:ext cx="1309330" cy="123367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87857278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09680" y="274575"/>
            <a:ext cx="10972641" cy="1142735"/>
          </a:xfrm>
          <a:prstGeom prst="rect">
            <a:avLst/>
          </a:prstGeo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pic>
        <p:nvPicPr>
          <p:cNvPr id="3" name="Imagem 2" descr="Uma imagem contendo em pé, pessoa, interior, mulher&#10;&#10;Descrição gerada automaticamente">
            <a:extLst>
              <a:ext uri="{FF2B5EF4-FFF2-40B4-BE49-F238E27FC236}">
                <a16:creationId xmlns:a16="http://schemas.microsoft.com/office/drawing/2014/main" id="{65E50DA3-6539-4F2F-9375-91CEA6929D4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2"/>
          </a:xfrm>
          <a:prstGeom prst="rect">
            <a:avLst/>
          </a:prstGeom>
        </p:spPr>
      </p:pic>
      <p:sp>
        <p:nvSpPr>
          <p:cNvPr id="12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262593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262594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15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262593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  <p:grpSp>
        <p:nvGrpSpPr>
          <p:cNvPr id="16" name="Grupo 15"/>
          <p:cNvGrpSpPr/>
          <p:nvPr userDrawn="1"/>
        </p:nvGrpSpPr>
        <p:grpSpPr>
          <a:xfrm>
            <a:off x="10705112" y="192030"/>
            <a:ext cx="1309500" cy="1233384"/>
            <a:chOff x="10703718" y="192074"/>
            <a:chExt cx="1309330" cy="1233670"/>
          </a:xfrm>
        </p:grpSpPr>
        <p:sp>
          <p:nvSpPr>
            <p:cNvPr id="17" name="Elipse 16"/>
            <p:cNvSpPr/>
            <p:nvPr userDrawn="1"/>
          </p:nvSpPr>
          <p:spPr>
            <a:xfrm>
              <a:off x="10709239" y="535788"/>
              <a:ext cx="666608" cy="60343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sp>
          <p:nvSpPr>
            <p:cNvPr id="18" name="Elipse 17"/>
            <p:cNvSpPr/>
            <p:nvPr userDrawn="1"/>
          </p:nvSpPr>
          <p:spPr>
            <a:xfrm>
              <a:off x="11355556" y="214233"/>
              <a:ext cx="295989" cy="32155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19" name="Imagem 18"/>
            <p:cNvPicPr>
              <a:picLocks noChangeAspect="1"/>
            </p:cNvPicPr>
            <p:nvPr userDrawn="1"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03718" y="192074"/>
              <a:ext cx="1309330" cy="123367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73476634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09680" y="274575"/>
            <a:ext cx="10972641" cy="1142735"/>
          </a:xfrm>
          <a:prstGeom prst="rect">
            <a:avLst/>
          </a:prstGeo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pic>
        <p:nvPicPr>
          <p:cNvPr id="3" name="Imagem 2" descr="Uma imagem contendo grama&#10;&#10;Descrição gerada automaticamente">
            <a:extLst>
              <a:ext uri="{FF2B5EF4-FFF2-40B4-BE49-F238E27FC236}">
                <a16:creationId xmlns:a16="http://schemas.microsoft.com/office/drawing/2014/main" id="{50F26065-DC54-4E49-9D7A-8F5A0E617CC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2"/>
          </a:xfrm>
          <a:prstGeom prst="rect">
            <a:avLst/>
          </a:prstGeom>
        </p:spPr>
      </p:pic>
      <p:sp>
        <p:nvSpPr>
          <p:cNvPr id="12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262593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262594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15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262593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  <p:grpSp>
        <p:nvGrpSpPr>
          <p:cNvPr id="16" name="Grupo 15"/>
          <p:cNvGrpSpPr/>
          <p:nvPr userDrawn="1"/>
        </p:nvGrpSpPr>
        <p:grpSpPr>
          <a:xfrm>
            <a:off x="10705112" y="192030"/>
            <a:ext cx="1309500" cy="1233384"/>
            <a:chOff x="10703718" y="192074"/>
            <a:chExt cx="1309330" cy="1233670"/>
          </a:xfrm>
        </p:grpSpPr>
        <p:sp>
          <p:nvSpPr>
            <p:cNvPr id="17" name="Elipse 16"/>
            <p:cNvSpPr/>
            <p:nvPr userDrawn="1"/>
          </p:nvSpPr>
          <p:spPr>
            <a:xfrm>
              <a:off x="10709239" y="535788"/>
              <a:ext cx="666608" cy="60343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sp>
          <p:nvSpPr>
            <p:cNvPr id="18" name="Elipse 17"/>
            <p:cNvSpPr/>
            <p:nvPr userDrawn="1"/>
          </p:nvSpPr>
          <p:spPr>
            <a:xfrm>
              <a:off x="11355556" y="214233"/>
              <a:ext cx="295989" cy="32155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19" name="Imagem 18"/>
            <p:cNvPicPr>
              <a:picLocks noChangeAspect="1"/>
            </p:cNvPicPr>
            <p:nvPr userDrawn="1"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03718" y="192074"/>
              <a:ext cx="1309330" cy="123367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11684818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09680" y="274575"/>
            <a:ext cx="10972641" cy="1142735"/>
          </a:xfrm>
          <a:prstGeom prst="rect">
            <a:avLst/>
          </a:prstGeo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52A943DB-F836-4248-94D7-6226B1A4107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2"/>
          </a:xfrm>
          <a:prstGeom prst="rect">
            <a:avLst/>
          </a:prstGeom>
        </p:spPr>
      </p:pic>
      <p:sp>
        <p:nvSpPr>
          <p:cNvPr id="12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262593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262594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15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262593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  <p:grpSp>
        <p:nvGrpSpPr>
          <p:cNvPr id="16" name="Grupo 15"/>
          <p:cNvGrpSpPr/>
          <p:nvPr userDrawn="1"/>
        </p:nvGrpSpPr>
        <p:grpSpPr>
          <a:xfrm>
            <a:off x="10705112" y="192030"/>
            <a:ext cx="1309500" cy="1233384"/>
            <a:chOff x="10703718" y="192074"/>
            <a:chExt cx="1309330" cy="1233670"/>
          </a:xfrm>
        </p:grpSpPr>
        <p:sp>
          <p:nvSpPr>
            <p:cNvPr id="17" name="Elipse 16"/>
            <p:cNvSpPr/>
            <p:nvPr userDrawn="1"/>
          </p:nvSpPr>
          <p:spPr>
            <a:xfrm>
              <a:off x="10709239" y="535788"/>
              <a:ext cx="666608" cy="60343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sp>
          <p:nvSpPr>
            <p:cNvPr id="18" name="Elipse 17"/>
            <p:cNvSpPr/>
            <p:nvPr userDrawn="1"/>
          </p:nvSpPr>
          <p:spPr>
            <a:xfrm>
              <a:off x="11355556" y="214233"/>
              <a:ext cx="295989" cy="32155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19" name="Imagem 18"/>
            <p:cNvPicPr>
              <a:picLocks noChangeAspect="1"/>
            </p:cNvPicPr>
            <p:nvPr userDrawn="1"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03718" y="192074"/>
              <a:ext cx="1309330" cy="123367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21642321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09680" y="274575"/>
            <a:ext cx="10972641" cy="1142735"/>
          </a:xfrm>
          <a:prstGeom prst="rect">
            <a:avLst/>
          </a:prstGeo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pic>
        <p:nvPicPr>
          <p:cNvPr id="3" name="Imagem 2" descr="Uma imagem contendo sentado&#10;&#10;Descrição gerada automaticamente">
            <a:extLst>
              <a:ext uri="{FF2B5EF4-FFF2-40B4-BE49-F238E27FC236}">
                <a16:creationId xmlns:a16="http://schemas.microsoft.com/office/drawing/2014/main" id="{8F976B0F-45B0-49C6-8A1F-D6AB429B1B1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2"/>
          </a:xfrm>
          <a:prstGeom prst="rect">
            <a:avLst/>
          </a:prstGeom>
        </p:spPr>
      </p:pic>
      <p:sp>
        <p:nvSpPr>
          <p:cNvPr id="12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262593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262594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15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262593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  <p:grpSp>
        <p:nvGrpSpPr>
          <p:cNvPr id="16" name="Grupo 15"/>
          <p:cNvGrpSpPr/>
          <p:nvPr userDrawn="1"/>
        </p:nvGrpSpPr>
        <p:grpSpPr>
          <a:xfrm>
            <a:off x="10705112" y="192030"/>
            <a:ext cx="1309500" cy="1233384"/>
            <a:chOff x="10703718" y="192074"/>
            <a:chExt cx="1309330" cy="1233670"/>
          </a:xfrm>
        </p:grpSpPr>
        <p:sp>
          <p:nvSpPr>
            <p:cNvPr id="17" name="Elipse 16"/>
            <p:cNvSpPr/>
            <p:nvPr userDrawn="1"/>
          </p:nvSpPr>
          <p:spPr>
            <a:xfrm>
              <a:off x="10709239" y="535788"/>
              <a:ext cx="666608" cy="60343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sp>
          <p:nvSpPr>
            <p:cNvPr id="18" name="Elipse 17"/>
            <p:cNvSpPr/>
            <p:nvPr userDrawn="1"/>
          </p:nvSpPr>
          <p:spPr>
            <a:xfrm>
              <a:off x="11355556" y="214233"/>
              <a:ext cx="295989" cy="32155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19" name="Imagem 18"/>
            <p:cNvPicPr>
              <a:picLocks noChangeAspect="1"/>
            </p:cNvPicPr>
            <p:nvPr userDrawn="1"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03718" y="192074"/>
              <a:ext cx="1309330" cy="123367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04396338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09680" y="274575"/>
            <a:ext cx="10972641" cy="1142735"/>
          </a:xfrm>
          <a:prstGeom prst="rect">
            <a:avLst/>
          </a:prstGeo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pic>
        <p:nvPicPr>
          <p:cNvPr id="3" name="Imagem 2" descr="Uma imagem contendo vermelho&#10;&#10;Descrição gerada automaticamente">
            <a:extLst>
              <a:ext uri="{FF2B5EF4-FFF2-40B4-BE49-F238E27FC236}">
                <a16:creationId xmlns:a16="http://schemas.microsoft.com/office/drawing/2014/main" id="{B8CE336D-D26C-42A4-AC53-FB8364F8D4A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2"/>
          </a:xfrm>
          <a:prstGeom prst="rect">
            <a:avLst/>
          </a:prstGeom>
        </p:spPr>
      </p:pic>
      <p:sp>
        <p:nvSpPr>
          <p:cNvPr id="12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262593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262594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15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262593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  <p:grpSp>
        <p:nvGrpSpPr>
          <p:cNvPr id="16" name="Grupo 15"/>
          <p:cNvGrpSpPr/>
          <p:nvPr userDrawn="1"/>
        </p:nvGrpSpPr>
        <p:grpSpPr>
          <a:xfrm>
            <a:off x="10705112" y="192030"/>
            <a:ext cx="1309500" cy="1233384"/>
            <a:chOff x="10703718" y="192074"/>
            <a:chExt cx="1309330" cy="1233670"/>
          </a:xfrm>
        </p:grpSpPr>
        <p:sp>
          <p:nvSpPr>
            <p:cNvPr id="17" name="Elipse 16"/>
            <p:cNvSpPr/>
            <p:nvPr userDrawn="1"/>
          </p:nvSpPr>
          <p:spPr>
            <a:xfrm>
              <a:off x="10709239" y="535788"/>
              <a:ext cx="666608" cy="60343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sp>
          <p:nvSpPr>
            <p:cNvPr id="18" name="Elipse 17"/>
            <p:cNvSpPr/>
            <p:nvPr userDrawn="1"/>
          </p:nvSpPr>
          <p:spPr>
            <a:xfrm>
              <a:off x="11355556" y="214233"/>
              <a:ext cx="295989" cy="32155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19" name="Imagem 18"/>
            <p:cNvPicPr>
              <a:picLocks noChangeAspect="1"/>
            </p:cNvPicPr>
            <p:nvPr userDrawn="1"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03718" y="192074"/>
              <a:ext cx="1309330" cy="123367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09207292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09680" y="274575"/>
            <a:ext cx="10972641" cy="1142735"/>
          </a:xfrm>
          <a:prstGeom prst="rect">
            <a:avLst/>
          </a:prstGeo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12A84CC1-B01E-4E5D-B9C2-4B7C9E8D9D0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2"/>
          </a:xfrm>
          <a:prstGeom prst="rect">
            <a:avLst/>
          </a:prstGeom>
        </p:spPr>
      </p:pic>
      <p:sp>
        <p:nvSpPr>
          <p:cNvPr id="11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12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262593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262594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262593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  <p:grpSp>
        <p:nvGrpSpPr>
          <p:cNvPr id="15" name="Grupo 14"/>
          <p:cNvGrpSpPr/>
          <p:nvPr userDrawn="1"/>
        </p:nvGrpSpPr>
        <p:grpSpPr>
          <a:xfrm>
            <a:off x="10705112" y="192030"/>
            <a:ext cx="1309500" cy="1233384"/>
            <a:chOff x="10703718" y="192074"/>
            <a:chExt cx="1309330" cy="1233670"/>
          </a:xfrm>
        </p:grpSpPr>
        <p:sp>
          <p:nvSpPr>
            <p:cNvPr id="16" name="Elipse 15"/>
            <p:cNvSpPr/>
            <p:nvPr userDrawn="1"/>
          </p:nvSpPr>
          <p:spPr>
            <a:xfrm>
              <a:off x="10709239" y="535788"/>
              <a:ext cx="666608" cy="60343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sp>
          <p:nvSpPr>
            <p:cNvPr id="17" name="Elipse 16"/>
            <p:cNvSpPr/>
            <p:nvPr userDrawn="1"/>
          </p:nvSpPr>
          <p:spPr>
            <a:xfrm>
              <a:off x="11355556" y="214233"/>
              <a:ext cx="295989" cy="32155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18" name="Imagem 17"/>
            <p:cNvPicPr>
              <a:picLocks noChangeAspect="1"/>
            </p:cNvPicPr>
            <p:nvPr userDrawn="1"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03718" y="192074"/>
              <a:ext cx="1309330" cy="123367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47350072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8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09680" y="274575"/>
            <a:ext cx="10972641" cy="1142735"/>
          </a:xfrm>
          <a:prstGeom prst="rect">
            <a:avLst/>
          </a:prstGeo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pic>
        <p:nvPicPr>
          <p:cNvPr id="3" name="Imagem 2" descr="Uma imagem contendo chão, interior, mantendo, pessoa&#10;&#10;Descrição gerada automaticamente">
            <a:extLst>
              <a:ext uri="{FF2B5EF4-FFF2-40B4-BE49-F238E27FC236}">
                <a16:creationId xmlns:a16="http://schemas.microsoft.com/office/drawing/2014/main" id="{F5BF3589-AC1A-44B0-8AE4-308147161CF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2"/>
          </a:xfrm>
          <a:prstGeom prst="rect">
            <a:avLst/>
          </a:prstGeom>
        </p:spPr>
      </p:pic>
      <p:sp>
        <p:nvSpPr>
          <p:cNvPr id="11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12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262593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262594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262593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  <p:grpSp>
        <p:nvGrpSpPr>
          <p:cNvPr id="15" name="Grupo 14"/>
          <p:cNvGrpSpPr/>
          <p:nvPr userDrawn="1"/>
        </p:nvGrpSpPr>
        <p:grpSpPr>
          <a:xfrm>
            <a:off x="10705112" y="192030"/>
            <a:ext cx="1309500" cy="1233384"/>
            <a:chOff x="10703718" y="192074"/>
            <a:chExt cx="1309330" cy="1233670"/>
          </a:xfrm>
        </p:grpSpPr>
        <p:sp>
          <p:nvSpPr>
            <p:cNvPr id="16" name="Elipse 15"/>
            <p:cNvSpPr/>
            <p:nvPr userDrawn="1"/>
          </p:nvSpPr>
          <p:spPr>
            <a:xfrm>
              <a:off x="10709239" y="535788"/>
              <a:ext cx="666608" cy="60343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sp>
          <p:nvSpPr>
            <p:cNvPr id="17" name="Elipse 16"/>
            <p:cNvSpPr/>
            <p:nvPr userDrawn="1"/>
          </p:nvSpPr>
          <p:spPr>
            <a:xfrm>
              <a:off x="11355556" y="214233"/>
              <a:ext cx="295989" cy="32155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18" name="Imagem 17"/>
            <p:cNvPicPr>
              <a:picLocks noChangeAspect="1"/>
            </p:cNvPicPr>
            <p:nvPr userDrawn="1"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03718" y="192074"/>
              <a:ext cx="1309330" cy="123367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031480834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9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09680" y="274575"/>
            <a:ext cx="10972641" cy="1142735"/>
          </a:xfrm>
          <a:prstGeom prst="rect">
            <a:avLst/>
          </a:prstGeo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759B598A-3FA8-48A6-8A78-CC545A82611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2"/>
          </a:xfrm>
          <a:prstGeom prst="rect">
            <a:avLst/>
          </a:prstGeom>
        </p:spPr>
      </p:pic>
      <p:sp>
        <p:nvSpPr>
          <p:cNvPr id="11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12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262593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262594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262593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  <p:grpSp>
        <p:nvGrpSpPr>
          <p:cNvPr id="15" name="Grupo 14"/>
          <p:cNvGrpSpPr/>
          <p:nvPr userDrawn="1"/>
        </p:nvGrpSpPr>
        <p:grpSpPr>
          <a:xfrm>
            <a:off x="10705112" y="192030"/>
            <a:ext cx="1309500" cy="1233384"/>
            <a:chOff x="10703718" y="192074"/>
            <a:chExt cx="1309330" cy="1233670"/>
          </a:xfrm>
        </p:grpSpPr>
        <p:sp>
          <p:nvSpPr>
            <p:cNvPr id="16" name="Elipse 15"/>
            <p:cNvSpPr/>
            <p:nvPr userDrawn="1"/>
          </p:nvSpPr>
          <p:spPr>
            <a:xfrm>
              <a:off x="10709239" y="535788"/>
              <a:ext cx="666608" cy="60343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sp>
          <p:nvSpPr>
            <p:cNvPr id="17" name="Elipse 16"/>
            <p:cNvSpPr/>
            <p:nvPr userDrawn="1"/>
          </p:nvSpPr>
          <p:spPr>
            <a:xfrm>
              <a:off x="11355556" y="214233"/>
              <a:ext cx="295989" cy="32155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18" name="Imagem 17"/>
            <p:cNvPicPr>
              <a:picLocks noChangeAspect="1"/>
            </p:cNvPicPr>
            <p:nvPr userDrawn="1"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03718" y="192074"/>
              <a:ext cx="1309330" cy="123367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762005822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0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09680" y="274575"/>
            <a:ext cx="10972641" cy="1142735"/>
          </a:xfrm>
          <a:prstGeom prst="rect">
            <a:avLst/>
          </a:prstGeo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pic>
        <p:nvPicPr>
          <p:cNvPr id="3" name="Imagem 2" descr="Uma imagem contendo interior, chão, pessoa&#10;&#10;Descrição gerada automaticamente">
            <a:extLst>
              <a:ext uri="{FF2B5EF4-FFF2-40B4-BE49-F238E27FC236}">
                <a16:creationId xmlns:a16="http://schemas.microsoft.com/office/drawing/2014/main" id="{442DE31B-1EEA-46C0-8285-1572EEBC4E6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2"/>
          </a:xfrm>
          <a:prstGeom prst="rect">
            <a:avLst/>
          </a:prstGeom>
        </p:spPr>
      </p:pic>
      <p:sp>
        <p:nvSpPr>
          <p:cNvPr id="11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12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262593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262594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262593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  <p:grpSp>
        <p:nvGrpSpPr>
          <p:cNvPr id="15" name="Grupo 14"/>
          <p:cNvGrpSpPr/>
          <p:nvPr userDrawn="1"/>
        </p:nvGrpSpPr>
        <p:grpSpPr>
          <a:xfrm>
            <a:off x="10705112" y="192030"/>
            <a:ext cx="1309500" cy="1233384"/>
            <a:chOff x="10703718" y="192074"/>
            <a:chExt cx="1309330" cy="1233670"/>
          </a:xfrm>
        </p:grpSpPr>
        <p:sp>
          <p:nvSpPr>
            <p:cNvPr id="16" name="Elipse 15"/>
            <p:cNvSpPr/>
            <p:nvPr userDrawn="1"/>
          </p:nvSpPr>
          <p:spPr>
            <a:xfrm>
              <a:off x="10709239" y="535788"/>
              <a:ext cx="666608" cy="60343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sp>
          <p:nvSpPr>
            <p:cNvPr id="17" name="Elipse 16"/>
            <p:cNvSpPr/>
            <p:nvPr userDrawn="1"/>
          </p:nvSpPr>
          <p:spPr>
            <a:xfrm>
              <a:off x="11355556" y="214233"/>
              <a:ext cx="295989" cy="32155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18" name="Imagem 17"/>
            <p:cNvPicPr>
              <a:picLocks noChangeAspect="1"/>
            </p:cNvPicPr>
            <p:nvPr userDrawn="1"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03718" y="192074"/>
              <a:ext cx="1309330" cy="123367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43626478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1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09680" y="274575"/>
            <a:ext cx="10972641" cy="1142735"/>
          </a:xfrm>
          <a:prstGeom prst="rect">
            <a:avLst/>
          </a:prstGeo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1CF3D55F-F5F7-4F07-87D2-02F8D2D94C2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2"/>
          </a:xfrm>
          <a:prstGeom prst="rect">
            <a:avLst/>
          </a:prstGeom>
        </p:spPr>
      </p:pic>
      <p:sp>
        <p:nvSpPr>
          <p:cNvPr id="11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12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262593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262594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262593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  <p:grpSp>
        <p:nvGrpSpPr>
          <p:cNvPr id="15" name="Grupo 14"/>
          <p:cNvGrpSpPr/>
          <p:nvPr userDrawn="1"/>
        </p:nvGrpSpPr>
        <p:grpSpPr>
          <a:xfrm>
            <a:off x="10705112" y="192030"/>
            <a:ext cx="1309500" cy="1233384"/>
            <a:chOff x="10703718" y="192074"/>
            <a:chExt cx="1309330" cy="1233670"/>
          </a:xfrm>
        </p:grpSpPr>
        <p:sp>
          <p:nvSpPr>
            <p:cNvPr id="16" name="Elipse 15"/>
            <p:cNvSpPr/>
            <p:nvPr userDrawn="1"/>
          </p:nvSpPr>
          <p:spPr>
            <a:xfrm>
              <a:off x="10709239" y="535788"/>
              <a:ext cx="666608" cy="60343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sp>
          <p:nvSpPr>
            <p:cNvPr id="17" name="Elipse 16"/>
            <p:cNvSpPr/>
            <p:nvPr userDrawn="1"/>
          </p:nvSpPr>
          <p:spPr>
            <a:xfrm>
              <a:off x="11355556" y="214233"/>
              <a:ext cx="295989" cy="32155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18" name="Imagem 17"/>
            <p:cNvPicPr>
              <a:picLocks noChangeAspect="1"/>
            </p:cNvPicPr>
            <p:nvPr userDrawn="1"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03718" y="192074"/>
              <a:ext cx="1309330" cy="123367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084459122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2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0876" y="0"/>
            <a:ext cx="10290722" cy="6858000"/>
          </a:xfrm>
          <a:prstGeom prst="rect">
            <a:avLst/>
          </a:prstGeom>
        </p:spPr>
      </p:pic>
      <p:grpSp>
        <p:nvGrpSpPr>
          <p:cNvPr id="23" name="Grupo 22"/>
          <p:cNvGrpSpPr/>
          <p:nvPr userDrawn="1"/>
        </p:nvGrpSpPr>
        <p:grpSpPr>
          <a:xfrm>
            <a:off x="10705112" y="192030"/>
            <a:ext cx="1309500" cy="1233384"/>
            <a:chOff x="10703718" y="192074"/>
            <a:chExt cx="1309330" cy="1233670"/>
          </a:xfrm>
        </p:grpSpPr>
        <p:sp>
          <p:nvSpPr>
            <p:cNvPr id="24" name="Elipse 23"/>
            <p:cNvSpPr/>
            <p:nvPr userDrawn="1"/>
          </p:nvSpPr>
          <p:spPr>
            <a:xfrm>
              <a:off x="10709239" y="535788"/>
              <a:ext cx="666608" cy="60343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sp>
          <p:nvSpPr>
            <p:cNvPr id="25" name="Elipse 24"/>
            <p:cNvSpPr/>
            <p:nvPr userDrawn="1"/>
          </p:nvSpPr>
          <p:spPr>
            <a:xfrm>
              <a:off x="11355556" y="214233"/>
              <a:ext cx="295989" cy="32155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26" name="Imagem 25"/>
            <p:cNvPicPr>
              <a:picLocks noChangeAspect="1"/>
            </p:cNvPicPr>
            <p:nvPr userDrawn="1"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03718" y="192074"/>
              <a:ext cx="1309330" cy="1233670"/>
            </a:xfrm>
            <a:prstGeom prst="rect">
              <a:avLst/>
            </a:prstGeom>
          </p:spPr>
        </p:pic>
      </p:grpSp>
      <p:pic>
        <p:nvPicPr>
          <p:cNvPr id="19" name="Imagem 18"/>
          <p:cNvPicPr>
            <a:picLocks noChangeAspect="1"/>
          </p:cNvPicPr>
          <p:nvPr userDrawn="1"/>
        </p:nvPicPr>
        <p:blipFill rotWithShape="1">
          <a:blip r:embed="rId4"/>
          <a:srcRect l="44297" t="44493"/>
          <a:stretch/>
        </p:blipFill>
        <p:spPr>
          <a:xfrm>
            <a:off x="-25477" y="-170567"/>
            <a:ext cx="8008418" cy="7244407"/>
          </a:xfrm>
          <a:prstGeom prst="rect">
            <a:avLst/>
          </a:prstGeom>
        </p:spPr>
      </p:pic>
      <p:sp>
        <p:nvSpPr>
          <p:cNvPr id="8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9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262593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10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262594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11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262593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</p:spTree>
    <p:extLst>
      <p:ext uri="{BB962C8B-B14F-4D97-AF65-F5344CB8AC3E}">
        <p14:creationId xmlns:p14="http://schemas.microsoft.com/office/powerpoint/2010/main" val="77271474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upo 3"/>
          <p:cNvGrpSpPr/>
          <p:nvPr userDrawn="1"/>
        </p:nvGrpSpPr>
        <p:grpSpPr>
          <a:xfrm>
            <a:off x="766714" y="-116693"/>
            <a:ext cx="12747075" cy="7101264"/>
            <a:chOff x="622598" y="-116720"/>
            <a:chExt cx="12745416" cy="7102908"/>
          </a:xfrm>
        </p:grpSpPr>
        <p:pic>
          <p:nvPicPr>
            <p:cNvPr id="27" name="Imagem 26"/>
            <p:cNvPicPr>
              <a:picLocks noChangeAspect="1"/>
            </p:cNvPicPr>
            <p:nvPr userDrawn="1"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rightnessContrast bright="20000" contrast="-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089897" y="-116720"/>
              <a:ext cx="10278117" cy="7102908"/>
            </a:xfrm>
            <a:prstGeom prst="rect">
              <a:avLst/>
            </a:prstGeom>
          </p:spPr>
        </p:pic>
        <p:pic>
          <p:nvPicPr>
            <p:cNvPr id="20" name="Imagem 19"/>
            <p:cNvPicPr>
              <a:picLocks noChangeAspect="1"/>
            </p:cNvPicPr>
            <p:nvPr userDrawn="1"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rightnessContrast bright="20000" contrast="-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5892"/>
            <a:stretch/>
          </p:blipFill>
          <p:spPr>
            <a:xfrm flipH="1">
              <a:off x="622598" y="-116720"/>
              <a:ext cx="2477871" cy="7102908"/>
            </a:xfrm>
            <a:prstGeom prst="rect">
              <a:avLst/>
            </a:prstGeom>
          </p:spPr>
        </p:pic>
      </p:grpSp>
      <p:sp>
        <p:nvSpPr>
          <p:cNvPr id="15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8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16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262594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8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17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262595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18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262594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  <p:grpSp>
        <p:nvGrpSpPr>
          <p:cNvPr id="23" name="Grupo 22"/>
          <p:cNvGrpSpPr/>
          <p:nvPr userDrawn="1"/>
        </p:nvGrpSpPr>
        <p:grpSpPr>
          <a:xfrm>
            <a:off x="10705112" y="192030"/>
            <a:ext cx="1309500" cy="1233384"/>
            <a:chOff x="10703718" y="192074"/>
            <a:chExt cx="1309330" cy="1233670"/>
          </a:xfrm>
        </p:grpSpPr>
        <p:sp>
          <p:nvSpPr>
            <p:cNvPr id="24" name="Elipse 23"/>
            <p:cNvSpPr/>
            <p:nvPr userDrawn="1"/>
          </p:nvSpPr>
          <p:spPr>
            <a:xfrm>
              <a:off x="10709239" y="535788"/>
              <a:ext cx="666608" cy="60343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sp>
          <p:nvSpPr>
            <p:cNvPr id="25" name="Elipse 24"/>
            <p:cNvSpPr/>
            <p:nvPr userDrawn="1"/>
          </p:nvSpPr>
          <p:spPr>
            <a:xfrm>
              <a:off x="11355556" y="214233"/>
              <a:ext cx="295989" cy="32155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26" name="Imagem 25"/>
            <p:cNvPicPr>
              <a:picLocks noChangeAspect="1"/>
            </p:cNvPicPr>
            <p:nvPr userDrawn="1"/>
          </p:nvPicPr>
          <p:blipFill>
            <a:blip r:embed="rId4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03718" y="192074"/>
              <a:ext cx="1309330" cy="1233670"/>
            </a:xfrm>
            <a:prstGeom prst="rect">
              <a:avLst/>
            </a:prstGeom>
          </p:spPr>
        </p:pic>
      </p:grpSp>
      <p:pic>
        <p:nvPicPr>
          <p:cNvPr id="2" name="Imagem 1"/>
          <p:cNvPicPr>
            <a:picLocks noChangeAspect="1"/>
          </p:cNvPicPr>
          <p:nvPr userDrawn="1"/>
        </p:nvPicPr>
        <p:blipFill rotWithShape="1">
          <a:blip r:embed="rId5"/>
          <a:srcRect l="44297" t="44493"/>
          <a:stretch/>
        </p:blipFill>
        <p:spPr>
          <a:xfrm>
            <a:off x="-25477" y="-170567"/>
            <a:ext cx="8008418" cy="7244407"/>
          </a:xfrm>
          <a:prstGeom prst="rect">
            <a:avLst/>
          </a:prstGeom>
        </p:spPr>
      </p:pic>
      <p:sp>
        <p:nvSpPr>
          <p:cNvPr id="12" name="Espaço Reservado para Texto 2"/>
          <p:cNvSpPr>
            <a:spLocks noGrp="1"/>
          </p:cNvSpPr>
          <p:nvPr>
            <p:ph type="body" sz="quarter" idx="14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5" hasCustomPrompt="1"/>
          </p:nvPr>
        </p:nvSpPr>
        <p:spPr>
          <a:xfrm>
            <a:off x="262593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6" hasCustomPrompt="1"/>
          </p:nvPr>
        </p:nvSpPr>
        <p:spPr>
          <a:xfrm>
            <a:off x="262594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19" name="Espaço Reservado para Texto 2"/>
          <p:cNvSpPr>
            <a:spLocks noGrp="1"/>
          </p:cNvSpPr>
          <p:nvPr>
            <p:ph type="body" sz="quarter" idx="17" hasCustomPrompt="1"/>
          </p:nvPr>
        </p:nvSpPr>
        <p:spPr>
          <a:xfrm>
            <a:off x="262593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</p:spTree>
    <p:extLst>
      <p:ext uri="{BB962C8B-B14F-4D97-AF65-F5344CB8AC3E}">
        <p14:creationId xmlns:p14="http://schemas.microsoft.com/office/powerpoint/2010/main" val="304093237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4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 userDrawn="1"/>
        </p:nvPicPr>
        <p:blipFill rotWithShape="1">
          <a:blip r:embed="rId2"/>
          <a:srcRect l="39689"/>
          <a:stretch/>
        </p:blipFill>
        <p:spPr>
          <a:xfrm>
            <a:off x="1584383" y="0"/>
            <a:ext cx="12217477" cy="6858000"/>
          </a:xfrm>
          <a:prstGeom prst="rect">
            <a:avLst/>
          </a:prstGeom>
        </p:spPr>
      </p:pic>
      <p:sp>
        <p:nvSpPr>
          <p:cNvPr id="15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8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16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262594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8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17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262595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18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262594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  <p:grpSp>
        <p:nvGrpSpPr>
          <p:cNvPr id="19" name="Grupo 18"/>
          <p:cNvGrpSpPr/>
          <p:nvPr userDrawn="1"/>
        </p:nvGrpSpPr>
        <p:grpSpPr>
          <a:xfrm>
            <a:off x="10705112" y="192030"/>
            <a:ext cx="1309500" cy="1233384"/>
            <a:chOff x="10703718" y="192074"/>
            <a:chExt cx="1309330" cy="1233670"/>
          </a:xfrm>
        </p:grpSpPr>
        <p:sp>
          <p:nvSpPr>
            <p:cNvPr id="20" name="Elipse 19"/>
            <p:cNvSpPr/>
            <p:nvPr userDrawn="1"/>
          </p:nvSpPr>
          <p:spPr>
            <a:xfrm>
              <a:off x="10709239" y="535788"/>
              <a:ext cx="666608" cy="60343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sp>
          <p:nvSpPr>
            <p:cNvPr id="21" name="Elipse 20"/>
            <p:cNvSpPr/>
            <p:nvPr userDrawn="1"/>
          </p:nvSpPr>
          <p:spPr>
            <a:xfrm>
              <a:off x="11355556" y="214233"/>
              <a:ext cx="295989" cy="32155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22" name="Imagem 21"/>
            <p:cNvPicPr>
              <a:picLocks noChangeAspect="1"/>
            </p:cNvPicPr>
            <p:nvPr userDrawn="1"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03718" y="192074"/>
              <a:ext cx="1309330" cy="1233670"/>
            </a:xfrm>
            <a:prstGeom prst="rect">
              <a:avLst/>
            </a:prstGeom>
          </p:spPr>
        </p:pic>
      </p:grpSp>
      <p:pic>
        <p:nvPicPr>
          <p:cNvPr id="29" name="Imagem 28"/>
          <p:cNvPicPr>
            <a:picLocks noChangeAspect="1"/>
          </p:cNvPicPr>
          <p:nvPr userDrawn="1"/>
        </p:nvPicPr>
        <p:blipFill rotWithShape="1">
          <a:blip r:embed="rId4"/>
          <a:srcRect l="44297" t="44493"/>
          <a:stretch/>
        </p:blipFill>
        <p:spPr>
          <a:xfrm>
            <a:off x="-25477" y="-170567"/>
            <a:ext cx="8008418" cy="7244407"/>
          </a:xfrm>
          <a:prstGeom prst="rect">
            <a:avLst/>
          </a:prstGeom>
        </p:spPr>
      </p:pic>
      <p:sp>
        <p:nvSpPr>
          <p:cNvPr id="12" name="Espaço Reservado para Texto 2"/>
          <p:cNvSpPr>
            <a:spLocks noGrp="1"/>
          </p:cNvSpPr>
          <p:nvPr>
            <p:ph type="body" sz="quarter" idx="14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5" hasCustomPrompt="1"/>
          </p:nvPr>
        </p:nvSpPr>
        <p:spPr>
          <a:xfrm>
            <a:off x="262593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6" hasCustomPrompt="1"/>
          </p:nvPr>
        </p:nvSpPr>
        <p:spPr>
          <a:xfrm>
            <a:off x="262594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23" name="Espaço Reservado para Texto 2"/>
          <p:cNvSpPr>
            <a:spLocks noGrp="1"/>
          </p:cNvSpPr>
          <p:nvPr>
            <p:ph type="body" sz="quarter" idx="17" hasCustomPrompt="1"/>
          </p:nvPr>
        </p:nvSpPr>
        <p:spPr>
          <a:xfrm>
            <a:off x="262593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</p:spTree>
    <p:extLst>
      <p:ext uri="{BB962C8B-B14F-4D97-AF65-F5344CB8AC3E}">
        <p14:creationId xmlns:p14="http://schemas.microsoft.com/office/powerpoint/2010/main" val="225273292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5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35126" y="0"/>
            <a:ext cx="10618576" cy="6858000"/>
          </a:xfrm>
          <a:prstGeom prst="rect">
            <a:avLst/>
          </a:prstGeom>
        </p:spPr>
      </p:pic>
      <p:sp>
        <p:nvSpPr>
          <p:cNvPr id="15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8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16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262594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8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17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262595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18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262594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  <p:grpSp>
        <p:nvGrpSpPr>
          <p:cNvPr id="19" name="Grupo 18"/>
          <p:cNvGrpSpPr/>
          <p:nvPr userDrawn="1"/>
        </p:nvGrpSpPr>
        <p:grpSpPr>
          <a:xfrm>
            <a:off x="10705112" y="192030"/>
            <a:ext cx="1309500" cy="1233384"/>
            <a:chOff x="10703718" y="192074"/>
            <a:chExt cx="1309330" cy="1233670"/>
          </a:xfrm>
        </p:grpSpPr>
        <p:sp>
          <p:nvSpPr>
            <p:cNvPr id="20" name="Elipse 19"/>
            <p:cNvSpPr/>
            <p:nvPr userDrawn="1"/>
          </p:nvSpPr>
          <p:spPr>
            <a:xfrm>
              <a:off x="10709239" y="535788"/>
              <a:ext cx="666608" cy="60343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sp>
          <p:nvSpPr>
            <p:cNvPr id="21" name="Elipse 20"/>
            <p:cNvSpPr/>
            <p:nvPr userDrawn="1"/>
          </p:nvSpPr>
          <p:spPr>
            <a:xfrm>
              <a:off x="11355556" y="214233"/>
              <a:ext cx="295989" cy="32155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22" name="Imagem 21"/>
            <p:cNvPicPr>
              <a:picLocks noChangeAspect="1"/>
            </p:cNvPicPr>
            <p:nvPr userDrawn="1"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03718" y="192074"/>
              <a:ext cx="1309330" cy="1233670"/>
            </a:xfrm>
            <a:prstGeom prst="rect">
              <a:avLst/>
            </a:prstGeom>
          </p:spPr>
        </p:pic>
      </p:grpSp>
      <p:pic>
        <p:nvPicPr>
          <p:cNvPr id="23" name="Imagem 22"/>
          <p:cNvPicPr>
            <a:picLocks noChangeAspect="1"/>
          </p:cNvPicPr>
          <p:nvPr userDrawn="1"/>
        </p:nvPicPr>
        <p:blipFill rotWithShape="1">
          <a:blip r:embed="rId4"/>
          <a:srcRect l="44297" t="44493"/>
          <a:stretch/>
        </p:blipFill>
        <p:spPr>
          <a:xfrm>
            <a:off x="-25477" y="-170567"/>
            <a:ext cx="8008418" cy="7244407"/>
          </a:xfrm>
          <a:prstGeom prst="rect">
            <a:avLst/>
          </a:prstGeom>
        </p:spPr>
      </p:pic>
      <p:sp>
        <p:nvSpPr>
          <p:cNvPr id="12" name="Espaço Reservado para Texto 2"/>
          <p:cNvSpPr>
            <a:spLocks noGrp="1"/>
          </p:cNvSpPr>
          <p:nvPr>
            <p:ph type="body" sz="quarter" idx="14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5" hasCustomPrompt="1"/>
          </p:nvPr>
        </p:nvSpPr>
        <p:spPr>
          <a:xfrm>
            <a:off x="262593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6" hasCustomPrompt="1"/>
          </p:nvPr>
        </p:nvSpPr>
        <p:spPr>
          <a:xfrm>
            <a:off x="262594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24" name="Espaço Reservado para Texto 2"/>
          <p:cNvSpPr>
            <a:spLocks noGrp="1"/>
          </p:cNvSpPr>
          <p:nvPr>
            <p:ph type="body" sz="quarter" idx="17" hasCustomPrompt="1"/>
          </p:nvPr>
        </p:nvSpPr>
        <p:spPr>
          <a:xfrm>
            <a:off x="262593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</p:spTree>
    <p:extLst>
      <p:ext uri="{BB962C8B-B14F-4D97-AF65-F5344CB8AC3E}">
        <p14:creationId xmlns:p14="http://schemas.microsoft.com/office/powerpoint/2010/main" val="3765248520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tângulo 5"/>
          <p:cNvSpPr/>
          <p:nvPr userDrawn="1"/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rgbClr val="E23236"/>
          </a:solidFill>
          <a:ln>
            <a:noFill/>
          </a:ln>
        </p:spPr>
        <p:txBody>
          <a:bodyPr vert="horz" wrap="square" lIns="91419" tIns="45709" rIns="91419" bIns="45709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pt-BR" sz="1800">
              <a:solidFill>
                <a:schemeClr val="tx1"/>
              </a:solidFill>
            </a:endParaRPr>
          </a:p>
        </p:txBody>
      </p:sp>
      <p:sp>
        <p:nvSpPr>
          <p:cNvPr id="9" name="Espaço Reservado para Texto 14"/>
          <p:cNvSpPr>
            <a:spLocks noGrp="1"/>
          </p:cNvSpPr>
          <p:nvPr>
            <p:ph type="body" sz="quarter" idx="10" hasCustomPrompt="1"/>
          </p:nvPr>
        </p:nvSpPr>
        <p:spPr>
          <a:xfrm>
            <a:off x="3078705" y="693330"/>
            <a:ext cx="8634650" cy="2736216"/>
          </a:xfrm>
          <a:prstGeom prst="rect">
            <a:avLst/>
          </a:prstGeom>
        </p:spPr>
        <p:txBody>
          <a:bodyPr/>
          <a:lstStyle>
            <a:lvl1pPr marL="0" indent="0" algn="r">
              <a:buFontTx/>
              <a:buNone/>
              <a:defRPr sz="5999" b="0" baseline="0">
                <a:solidFill>
                  <a:schemeClr val="bg1"/>
                </a:solidFill>
                <a:latin typeface="Century Gothic" pitchFamily="34" charset="0"/>
              </a:defRPr>
            </a:lvl1pPr>
            <a:lvl5pPr marL="2176569" indent="0">
              <a:buNone/>
              <a:defRPr/>
            </a:lvl5pPr>
          </a:lstStyle>
          <a:p>
            <a:pPr lvl="0"/>
            <a:r>
              <a:rPr lang="pt-BR" dirty="0"/>
              <a:t>Clique para inserir o próximo assunto: Ex.: Contestação de Valor</a:t>
            </a:r>
          </a:p>
        </p:txBody>
      </p:sp>
      <p:pic>
        <p:nvPicPr>
          <p:cNvPr id="10" name="Picture 2"/>
          <p:cNvPicPr>
            <a:picLocks noChangeAspect="1" noChangeArrowheads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240" r="-1" b="49955"/>
          <a:stretch/>
        </p:blipFill>
        <p:spPr bwMode="auto">
          <a:xfrm>
            <a:off x="0" y="3334206"/>
            <a:ext cx="3516534" cy="35321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3"/>
          <p:cNvPicPr>
            <a:picLocks noChangeAspect="1" noChangeArrowheads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340" b="26454"/>
          <a:stretch/>
        </p:blipFill>
        <p:spPr bwMode="auto">
          <a:xfrm>
            <a:off x="-14515" y="4318355"/>
            <a:ext cx="2932511" cy="25598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3437960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tângulo 23"/>
          <p:cNvSpPr/>
          <p:nvPr userDrawn="1"/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rgbClr val="E23236"/>
          </a:solidFill>
          <a:ln>
            <a:noFill/>
          </a:ln>
        </p:spPr>
        <p:txBody>
          <a:bodyPr vert="horz" wrap="square" lIns="91419" tIns="45709" rIns="91419" bIns="45709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pt-BR" sz="1800">
              <a:solidFill>
                <a:schemeClr val="tx1"/>
              </a:solidFill>
            </a:endParaRPr>
          </a:p>
        </p:txBody>
      </p:sp>
      <p:pic>
        <p:nvPicPr>
          <p:cNvPr id="25" name="Imagem 24"/>
          <p:cNvPicPr>
            <a:picLocks noChangeAspect="1"/>
          </p:cNvPicPr>
          <p:nvPr userDrawn="1"/>
        </p:nvPicPr>
        <p:blipFill rotWithShape="1">
          <a:blip r:embed="rId2"/>
          <a:srcRect l="12151" t="16719" b="19420"/>
          <a:stretch/>
        </p:blipFill>
        <p:spPr>
          <a:xfrm flipH="1">
            <a:off x="4526133" y="0"/>
            <a:ext cx="7668348" cy="6858000"/>
          </a:xfrm>
          <a:prstGeom prst="rect">
            <a:avLst/>
          </a:prstGeom>
        </p:spPr>
      </p:pic>
      <p:grpSp>
        <p:nvGrpSpPr>
          <p:cNvPr id="26" name="Grupo 25"/>
          <p:cNvGrpSpPr/>
          <p:nvPr userDrawn="1"/>
        </p:nvGrpSpPr>
        <p:grpSpPr>
          <a:xfrm>
            <a:off x="-39317" y="1665028"/>
            <a:ext cx="5511578" cy="5310596"/>
            <a:chOff x="-299685" y="261442"/>
            <a:chExt cx="7114971" cy="6858001"/>
          </a:xfrm>
        </p:grpSpPr>
        <p:sp>
          <p:nvSpPr>
            <p:cNvPr id="27" name="Freeform 7">
              <a:extLst>
                <a:ext uri="{FF2B5EF4-FFF2-40B4-BE49-F238E27FC236}">
                  <a16:creationId xmlns:a16="http://schemas.microsoft.com/office/drawing/2014/main" id="{D4C8D2C9-DAA6-4E0B-B2AF-7B21CE47A83C}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2391536" y="819219"/>
              <a:ext cx="3677910" cy="3692869"/>
            </a:xfrm>
            <a:custGeom>
              <a:avLst/>
              <a:gdLst>
                <a:gd name="T0" fmla="*/ 373 w 1729"/>
                <a:gd name="T1" fmla="*/ 1731 h 1731"/>
                <a:gd name="T2" fmla="*/ 283 w 1729"/>
                <a:gd name="T3" fmla="*/ 1636 h 1731"/>
                <a:gd name="T4" fmla="*/ 28 w 1729"/>
                <a:gd name="T5" fmla="*/ 1386 h 1731"/>
                <a:gd name="T6" fmla="*/ 27 w 1729"/>
                <a:gd name="T7" fmla="*/ 1320 h 1731"/>
                <a:gd name="T8" fmla="*/ 593 w 1729"/>
                <a:gd name="T9" fmla="*/ 758 h 1731"/>
                <a:gd name="T10" fmla="*/ 1128 w 1729"/>
                <a:gd name="T11" fmla="*/ 223 h 1731"/>
                <a:gd name="T12" fmla="*/ 1359 w 1729"/>
                <a:gd name="T13" fmla="*/ 0 h 1731"/>
                <a:gd name="T14" fmla="*/ 1729 w 1729"/>
                <a:gd name="T15" fmla="*/ 377 h 1731"/>
                <a:gd name="T16" fmla="*/ 373 w 1729"/>
                <a:gd name="T17" fmla="*/ 1731 h 17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729" h="1731">
                  <a:moveTo>
                    <a:pt x="373" y="1731"/>
                  </a:moveTo>
                  <a:cubicBezTo>
                    <a:pt x="344" y="1700"/>
                    <a:pt x="314" y="1667"/>
                    <a:pt x="283" y="1636"/>
                  </a:cubicBezTo>
                  <a:cubicBezTo>
                    <a:pt x="199" y="1552"/>
                    <a:pt x="114" y="1468"/>
                    <a:pt x="28" y="1386"/>
                  </a:cubicBezTo>
                  <a:cubicBezTo>
                    <a:pt x="2" y="1361"/>
                    <a:pt x="0" y="1346"/>
                    <a:pt x="27" y="1320"/>
                  </a:cubicBezTo>
                  <a:cubicBezTo>
                    <a:pt x="217" y="1133"/>
                    <a:pt x="405" y="945"/>
                    <a:pt x="593" y="758"/>
                  </a:cubicBezTo>
                  <a:cubicBezTo>
                    <a:pt x="771" y="580"/>
                    <a:pt x="949" y="401"/>
                    <a:pt x="1128" y="223"/>
                  </a:cubicBezTo>
                  <a:cubicBezTo>
                    <a:pt x="1204" y="147"/>
                    <a:pt x="1283" y="73"/>
                    <a:pt x="1359" y="0"/>
                  </a:cubicBezTo>
                  <a:cubicBezTo>
                    <a:pt x="1480" y="123"/>
                    <a:pt x="1605" y="250"/>
                    <a:pt x="1729" y="377"/>
                  </a:cubicBezTo>
                  <a:cubicBezTo>
                    <a:pt x="1282" y="824"/>
                    <a:pt x="830" y="1275"/>
                    <a:pt x="373" y="1731"/>
                  </a:cubicBezTo>
                  <a:close/>
                </a:path>
              </a:pathLst>
            </a:custGeom>
            <a:solidFill>
              <a:schemeClr val="bg1">
                <a:lumMod val="95000"/>
                <a:alpha val="1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800"/>
            </a:p>
          </p:txBody>
        </p:sp>
        <p:sp>
          <p:nvSpPr>
            <p:cNvPr id="28" name="Freeform 8">
              <a:extLst>
                <a:ext uri="{FF2B5EF4-FFF2-40B4-BE49-F238E27FC236}">
                  <a16:creationId xmlns:a16="http://schemas.microsoft.com/office/drawing/2014/main" id="{1028030C-FC98-4B76-9BAD-EBD935800491}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36477" y="261442"/>
              <a:ext cx="1124102" cy="3092351"/>
            </a:xfrm>
            <a:custGeom>
              <a:avLst/>
              <a:gdLst>
                <a:gd name="T0" fmla="*/ 528 w 528"/>
                <a:gd name="T1" fmla="*/ 1450 h 1450"/>
                <a:gd name="T2" fmla="*/ 0 w 528"/>
                <a:gd name="T3" fmla="*/ 1450 h 1450"/>
                <a:gd name="T4" fmla="*/ 0 w 528"/>
                <a:gd name="T5" fmla="*/ 0 h 1450"/>
                <a:gd name="T6" fmla="*/ 528 w 528"/>
                <a:gd name="T7" fmla="*/ 0 h 1450"/>
                <a:gd name="T8" fmla="*/ 528 w 528"/>
                <a:gd name="T9" fmla="*/ 1450 h 14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28" h="1450">
                  <a:moveTo>
                    <a:pt x="528" y="1450"/>
                  </a:moveTo>
                  <a:cubicBezTo>
                    <a:pt x="349" y="1450"/>
                    <a:pt x="176" y="1450"/>
                    <a:pt x="0" y="1450"/>
                  </a:cubicBezTo>
                  <a:cubicBezTo>
                    <a:pt x="0" y="967"/>
                    <a:pt x="0" y="485"/>
                    <a:pt x="0" y="0"/>
                  </a:cubicBezTo>
                  <a:cubicBezTo>
                    <a:pt x="175" y="0"/>
                    <a:pt x="350" y="0"/>
                    <a:pt x="528" y="0"/>
                  </a:cubicBezTo>
                  <a:cubicBezTo>
                    <a:pt x="528" y="482"/>
                    <a:pt x="528" y="964"/>
                    <a:pt x="528" y="1450"/>
                  </a:cubicBezTo>
                  <a:close/>
                </a:path>
              </a:pathLst>
            </a:custGeom>
            <a:solidFill>
              <a:schemeClr val="bg1">
                <a:lumMod val="95000"/>
                <a:alpha val="1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pt-BR" sz="1800"/>
            </a:p>
          </p:txBody>
        </p:sp>
        <p:sp>
          <p:nvSpPr>
            <p:cNvPr id="29" name="Freeform 9">
              <a:extLst>
                <a:ext uri="{FF2B5EF4-FFF2-40B4-BE49-F238E27FC236}">
                  <a16:creationId xmlns:a16="http://schemas.microsoft.com/office/drawing/2014/main" id="{32E710BF-A09E-42A6-BB3D-9A9F693690F7}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3733621" y="5616956"/>
              <a:ext cx="3081665" cy="1141199"/>
            </a:xfrm>
            <a:custGeom>
              <a:avLst/>
              <a:gdLst>
                <a:gd name="T0" fmla="*/ 4 w 1449"/>
                <a:gd name="T1" fmla="*/ 535 h 535"/>
                <a:gd name="T2" fmla="*/ 1 w 1449"/>
                <a:gd name="T3" fmla="*/ 496 h 535"/>
                <a:gd name="T4" fmla="*/ 0 w 1449"/>
                <a:gd name="T5" fmla="*/ 43 h 535"/>
                <a:gd name="T6" fmla="*/ 42 w 1449"/>
                <a:gd name="T7" fmla="*/ 0 h 535"/>
                <a:gd name="T8" fmla="*/ 1411 w 1449"/>
                <a:gd name="T9" fmla="*/ 1 h 535"/>
                <a:gd name="T10" fmla="*/ 1449 w 1449"/>
                <a:gd name="T11" fmla="*/ 4 h 535"/>
                <a:gd name="T12" fmla="*/ 1449 w 1449"/>
                <a:gd name="T13" fmla="*/ 535 h 535"/>
                <a:gd name="T14" fmla="*/ 4 w 1449"/>
                <a:gd name="T15" fmla="*/ 535 h 5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449" h="535">
                  <a:moveTo>
                    <a:pt x="4" y="535"/>
                  </a:moveTo>
                  <a:cubicBezTo>
                    <a:pt x="3" y="521"/>
                    <a:pt x="1" y="509"/>
                    <a:pt x="1" y="496"/>
                  </a:cubicBezTo>
                  <a:cubicBezTo>
                    <a:pt x="1" y="345"/>
                    <a:pt x="1" y="194"/>
                    <a:pt x="0" y="43"/>
                  </a:cubicBezTo>
                  <a:cubicBezTo>
                    <a:pt x="0" y="11"/>
                    <a:pt x="9" y="0"/>
                    <a:pt x="42" y="0"/>
                  </a:cubicBezTo>
                  <a:cubicBezTo>
                    <a:pt x="498" y="1"/>
                    <a:pt x="954" y="1"/>
                    <a:pt x="1411" y="1"/>
                  </a:cubicBezTo>
                  <a:cubicBezTo>
                    <a:pt x="1423" y="1"/>
                    <a:pt x="1435" y="3"/>
                    <a:pt x="1449" y="4"/>
                  </a:cubicBezTo>
                  <a:cubicBezTo>
                    <a:pt x="1449" y="182"/>
                    <a:pt x="1449" y="357"/>
                    <a:pt x="1449" y="535"/>
                  </a:cubicBezTo>
                  <a:cubicBezTo>
                    <a:pt x="967" y="535"/>
                    <a:pt x="486" y="535"/>
                    <a:pt x="4" y="535"/>
                  </a:cubicBezTo>
                  <a:close/>
                </a:path>
              </a:pathLst>
            </a:custGeom>
            <a:solidFill>
              <a:schemeClr val="bg1">
                <a:lumMod val="95000"/>
                <a:alpha val="1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800"/>
            </a:p>
          </p:txBody>
        </p:sp>
        <p:sp>
          <p:nvSpPr>
            <p:cNvPr id="30" name="Forma Livre: Forma 19">
              <a:extLst>
                <a:ext uri="{FF2B5EF4-FFF2-40B4-BE49-F238E27FC236}">
                  <a16:creationId xmlns:a16="http://schemas.microsoft.com/office/drawing/2014/main" id="{DD5A6F06-7869-4C92-A856-5886B5818090}"/>
                </a:ext>
              </a:extLst>
            </p:cNvPr>
            <p:cNvSpPr/>
            <p:nvPr userDrawn="1"/>
          </p:nvSpPr>
          <p:spPr>
            <a:xfrm>
              <a:off x="-299685" y="4292860"/>
              <a:ext cx="3201415" cy="2826583"/>
            </a:xfrm>
            <a:custGeom>
              <a:avLst/>
              <a:gdLst>
                <a:gd name="connsiteX0" fmla="*/ 483887 w 2157159"/>
                <a:gd name="connsiteY0" fmla="*/ 0 h 1904592"/>
                <a:gd name="connsiteX1" fmla="*/ 2157159 w 2157159"/>
                <a:gd name="connsiteY1" fmla="*/ 1673272 h 1904592"/>
                <a:gd name="connsiteX2" fmla="*/ 2148520 w 2157159"/>
                <a:gd name="connsiteY2" fmla="*/ 1844355 h 1904592"/>
                <a:gd name="connsiteX3" fmla="*/ 2139327 w 2157159"/>
                <a:gd name="connsiteY3" fmla="*/ 1904592 h 1904592"/>
                <a:gd name="connsiteX4" fmla="*/ 1284060 w 2157159"/>
                <a:gd name="connsiteY4" fmla="*/ 1904592 h 1904592"/>
                <a:gd name="connsiteX5" fmla="*/ 1303526 w 2157159"/>
                <a:gd name="connsiteY5" fmla="*/ 1841884 h 1904592"/>
                <a:gd name="connsiteX6" fmla="*/ 1320523 w 2157159"/>
                <a:gd name="connsiteY6" fmla="*/ 1673272 h 1904592"/>
                <a:gd name="connsiteX7" fmla="*/ 483887 w 2157159"/>
                <a:gd name="connsiteY7" fmla="*/ 836636 h 1904592"/>
                <a:gd name="connsiteX8" fmla="*/ 16116 w 2157159"/>
                <a:gd name="connsiteY8" fmla="*/ 979521 h 1904592"/>
                <a:gd name="connsiteX9" fmla="*/ 0 w 2157159"/>
                <a:gd name="connsiteY9" fmla="*/ 992818 h 1904592"/>
                <a:gd name="connsiteX10" fmla="*/ 0 w 2157159"/>
                <a:gd name="connsiteY10" fmla="*/ 71706 h 1904592"/>
                <a:gd name="connsiteX11" fmla="*/ 146664 w 2157159"/>
                <a:gd name="connsiteY11" fmla="*/ 33995 h 1904592"/>
                <a:gd name="connsiteX12" fmla="*/ 483887 w 2157159"/>
                <a:gd name="connsiteY12" fmla="*/ 0 h 1904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57159" h="1904592">
                  <a:moveTo>
                    <a:pt x="483887" y="0"/>
                  </a:moveTo>
                  <a:cubicBezTo>
                    <a:pt x="1408010" y="0"/>
                    <a:pt x="2157159" y="749149"/>
                    <a:pt x="2157159" y="1673272"/>
                  </a:cubicBezTo>
                  <a:cubicBezTo>
                    <a:pt x="2157159" y="1731030"/>
                    <a:pt x="2154233" y="1788104"/>
                    <a:pt x="2148520" y="1844355"/>
                  </a:cubicBezTo>
                  <a:lnTo>
                    <a:pt x="2139327" y="1904592"/>
                  </a:lnTo>
                  <a:lnTo>
                    <a:pt x="1284060" y="1904592"/>
                  </a:lnTo>
                  <a:lnTo>
                    <a:pt x="1303526" y="1841884"/>
                  </a:lnTo>
                  <a:cubicBezTo>
                    <a:pt x="1314670" y="1787421"/>
                    <a:pt x="1320523" y="1731030"/>
                    <a:pt x="1320523" y="1673272"/>
                  </a:cubicBezTo>
                  <a:cubicBezTo>
                    <a:pt x="1320523" y="1211211"/>
                    <a:pt x="945948" y="836636"/>
                    <a:pt x="483887" y="836636"/>
                  </a:cubicBezTo>
                  <a:cubicBezTo>
                    <a:pt x="310614" y="836636"/>
                    <a:pt x="149644" y="889311"/>
                    <a:pt x="16116" y="979521"/>
                  </a:cubicBezTo>
                  <a:lnTo>
                    <a:pt x="0" y="992818"/>
                  </a:lnTo>
                  <a:lnTo>
                    <a:pt x="0" y="71706"/>
                  </a:lnTo>
                  <a:lnTo>
                    <a:pt x="146664" y="33995"/>
                  </a:lnTo>
                  <a:cubicBezTo>
                    <a:pt x="255590" y="11706"/>
                    <a:pt x="368372" y="0"/>
                    <a:pt x="483887" y="0"/>
                  </a:cubicBezTo>
                  <a:close/>
                </a:path>
              </a:pathLst>
            </a:custGeom>
            <a:solidFill>
              <a:schemeClr val="bg1">
                <a:lumMod val="95000"/>
                <a:alpha val="1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800">
                <a:solidFill>
                  <a:schemeClr val="tx1"/>
                </a:solidFill>
              </a:endParaRPr>
            </a:p>
          </p:txBody>
        </p:sp>
      </p:grpSp>
      <p:sp>
        <p:nvSpPr>
          <p:cNvPr id="31" name="Espaço Reservado para Texto 14"/>
          <p:cNvSpPr>
            <a:spLocks noGrp="1"/>
          </p:cNvSpPr>
          <p:nvPr>
            <p:ph type="body" sz="quarter" idx="10" hasCustomPrompt="1"/>
          </p:nvPr>
        </p:nvSpPr>
        <p:spPr>
          <a:xfrm>
            <a:off x="5663895" y="693330"/>
            <a:ext cx="6049459" cy="2736216"/>
          </a:xfrm>
          <a:prstGeom prst="rect">
            <a:avLst/>
          </a:prstGeom>
        </p:spPr>
        <p:txBody>
          <a:bodyPr/>
          <a:lstStyle>
            <a:lvl1pPr marL="0" indent="0" algn="r">
              <a:buFontTx/>
              <a:buNone/>
              <a:defRPr sz="4799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1pPr>
            <a:lvl5pPr marL="2176569" indent="0">
              <a:buNone/>
              <a:defRPr/>
            </a:lvl5pPr>
          </a:lstStyle>
          <a:p>
            <a:pPr lvl="0"/>
            <a:r>
              <a:rPr lang="pt-BR" dirty="0"/>
              <a:t>Clique para inserir o subtítulo.</a:t>
            </a:r>
          </a:p>
        </p:txBody>
      </p:sp>
    </p:spTree>
    <p:extLst>
      <p:ext uri="{BB962C8B-B14F-4D97-AF65-F5344CB8AC3E}">
        <p14:creationId xmlns:p14="http://schemas.microsoft.com/office/powerpoint/2010/main" val="793682782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4">
            <a:extLst>
              <a:ext uri="{FF2B5EF4-FFF2-40B4-BE49-F238E27FC236}">
                <a16:creationId xmlns:a16="http://schemas.microsoft.com/office/drawing/2014/main" id="{9E8334F4-CBC9-4A1F-AE93-B177A27312B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6" y="-40336"/>
            <a:ext cx="12263705" cy="6898335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334610" y="1124744"/>
            <a:ext cx="5856650" cy="114300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buFontTx/>
              <a:buNone/>
              <a:defRPr lang="pt-BR" sz="5999" b="1" kern="1200" dirty="0">
                <a:solidFill>
                  <a:srgbClr val="C00000"/>
                </a:solidFill>
                <a:latin typeface="Century Gothic" pitchFamily="34" charset="0"/>
                <a:ea typeface="Century Gothic" panose="020B0502020202020204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título</a:t>
            </a:r>
          </a:p>
        </p:txBody>
      </p:sp>
    </p:spTree>
    <p:extLst>
      <p:ext uri="{BB962C8B-B14F-4D97-AF65-F5344CB8AC3E}">
        <p14:creationId xmlns:p14="http://schemas.microsoft.com/office/powerpoint/2010/main" val="2412665189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>
            <a:extLst>
              <a:ext uri="{FF2B5EF4-FFF2-40B4-BE49-F238E27FC236}">
                <a16:creationId xmlns:a16="http://schemas.microsoft.com/office/drawing/2014/main" id="{9A0744B5-A2A5-405A-82D8-C3B5BA3C10D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527382" y="1124744"/>
            <a:ext cx="5856650" cy="1143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lang="pt-BR" sz="3199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Century Gothic" panose="020B0502020202020204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subtítulo</a:t>
            </a:r>
          </a:p>
        </p:txBody>
      </p:sp>
    </p:spTree>
    <p:extLst>
      <p:ext uri="{BB962C8B-B14F-4D97-AF65-F5344CB8AC3E}">
        <p14:creationId xmlns:p14="http://schemas.microsoft.com/office/powerpoint/2010/main" val="580437455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1EB24791-4C2F-4249-8FC0-767000E7D4C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569413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DB8257E2-D01C-43FA-936B-FCBC2981102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527348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50FB533-4888-4F2B-B5AE-49D62B01BAF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3151928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C2FD382A-4904-4668-8C2E-63F7F0FCB0B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1053034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- Horizontal copy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rma Livre: Forma 1">
            <a:extLst>
              <a:ext uri="{FF2B5EF4-FFF2-40B4-BE49-F238E27FC236}">
                <a16:creationId xmlns:a16="http://schemas.microsoft.com/office/drawing/2014/main" id="{998D7FBF-A598-4822-A199-9E537EE4A074}"/>
              </a:ext>
            </a:extLst>
          </p:cNvPr>
          <p:cNvSpPr>
            <a:spLocks/>
          </p:cNvSpPr>
          <p:nvPr userDrawn="1"/>
        </p:nvSpPr>
        <p:spPr bwMode="auto">
          <a:xfrm flipV="1">
            <a:off x="-894" y="2616875"/>
            <a:ext cx="12192894" cy="4241125"/>
          </a:xfrm>
          <a:custGeom>
            <a:avLst/>
            <a:gdLst>
              <a:gd name="connsiteX0" fmla="*/ 2332737 w 12192894"/>
              <a:gd name="connsiteY0" fmla="*/ 4232586 h 4233188"/>
              <a:gd name="connsiteX1" fmla="*/ 9178846 w 12192894"/>
              <a:gd name="connsiteY1" fmla="*/ 3182072 h 4233188"/>
              <a:gd name="connsiteX2" fmla="*/ 12189653 w 12192894"/>
              <a:gd name="connsiteY2" fmla="*/ 3459241 h 4233188"/>
              <a:gd name="connsiteX3" fmla="*/ 12186814 w 12192894"/>
              <a:gd name="connsiteY3" fmla="*/ 277918 h 4233188"/>
              <a:gd name="connsiteX4" fmla="*/ 12185829 w 12192894"/>
              <a:gd name="connsiteY4" fmla="*/ 0 h 4233188"/>
              <a:gd name="connsiteX5" fmla="*/ 0 w 12192894"/>
              <a:gd name="connsiteY5" fmla="*/ 0 h 4233188"/>
              <a:gd name="connsiteX6" fmla="*/ 0 w 12192894"/>
              <a:gd name="connsiteY6" fmla="*/ 4092296 h 4233188"/>
              <a:gd name="connsiteX7" fmla="*/ 2332737 w 12192894"/>
              <a:gd name="connsiteY7" fmla="*/ 4232586 h 4233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894" h="4233188">
                <a:moveTo>
                  <a:pt x="2332737" y="4232586"/>
                </a:moveTo>
                <a:cubicBezTo>
                  <a:pt x="5448025" y="4206064"/>
                  <a:pt x="7512011" y="3312011"/>
                  <a:pt x="9178846" y="3182072"/>
                </a:cubicBezTo>
                <a:cubicBezTo>
                  <a:pt x="10422655" y="3085110"/>
                  <a:pt x="11278985" y="3238844"/>
                  <a:pt x="12189653" y="3459241"/>
                </a:cubicBezTo>
                <a:cubicBezTo>
                  <a:pt x="12196227" y="2402828"/>
                  <a:pt x="12191521" y="1340373"/>
                  <a:pt x="12186814" y="277918"/>
                </a:cubicBezTo>
                <a:lnTo>
                  <a:pt x="12185829" y="0"/>
                </a:lnTo>
                <a:lnTo>
                  <a:pt x="0" y="0"/>
                </a:lnTo>
                <a:lnTo>
                  <a:pt x="0" y="4092296"/>
                </a:lnTo>
                <a:cubicBezTo>
                  <a:pt x="838925" y="4198627"/>
                  <a:pt x="1613824" y="4238706"/>
                  <a:pt x="2332737" y="4232586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</p:spPr>
        <p:txBody>
          <a:bodyPr vert="horz" wrap="square" lIns="91407" tIns="45703" rIns="91407" bIns="45703" numCol="1" anchor="t" anchorCtr="0" compatLnSpc="1">
            <a:prstTxWarp prst="textNoShape">
              <a:avLst/>
            </a:prstTxWarp>
            <a:noAutofit/>
          </a:bodyPr>
          <a:lstStyle/>
          <a:p>
            <a:endParaRPr lang="pt-BR" sz="2100" dirty="0"/>
          </a:p>
        </p:txBody>
      </p:sp>
      <p:sp>
        <p:nvSpPr>
          <p:cNvPr id="3" name="Forma Livre: Forma 2">
            <a:extLst>
              <a:ext uri="{FF2B5EF4-FFF2-40B4-BE49-F238E27FC236}">
                <a16:creationId xmlns:a16="http://schemas.microsoft.com/office/drawing/2014/main" id="{A9EB4AA2-30B6-4AE3-B02A-40D1C27D389F}"/>
              </a:ext>
            </a:extLst>
          </p:cNvPr>
          <p:cNvSpPr/>
          <p:nvPr userDrawn="1"/>
        </p:nvSpPr>
        <p:spPr>
          <a:xfrm>
            <a:off x="1" y="2635145"/>
            <a:ext cx="7114971" cy="4214919"/>
          </a:xfrm>
          <a:custGeom>
            <a:avLst/>
            <a:gdLst>
              <a:gd name="connsiteX0" fmla="*/ 4122630 w 7114971"/>
              <a:gd name="connsiteY0" fmla="*/ 2720370 h 4214919"/>
              <a:gd name="connsiteX1" fmla="*/ 7034155 w 7114971"/>
              <a:gd name="connsiteY1" fmla="*/ 2722503 h 4214919"/>
              <a:gd name="connsiteX2" fmla="*/ 7114971 w 7114971"/>
              <a:gd name="connsiteY2" fmla="*/ 2728903 h 4214919"/>
              <a:gd name="connsiteX3" fmla="*/ 7114971 w 7114971"/>
              <a:gd name="connsiteY3" fmla="*/ 3861569 h 4214919"/>
              <a:gd name="connsiteX4" fmla="*/ 4041813 w 7114971"/>
              <a:gd name="connsiteY4" fmla="*/ 3861569 h 4214919"/>
              <a:gd name="connsiteX5" fmla="*/ 4035433 w 7114971"/>
              <a:gd name="connsiteY5" fmla="*/ 3778379 h 4214919"/>
              <a:gd name="connsiteX6" fmla="*/ 4033306 w 7114971"/>
              <a:gd name="connsiteY6" fmla="*/ 2812093 h 4214919"/>
              <a:gd name="connsiteX7" fmla="*/ 4122630 w 7114971"/>
              <a:gd name="connsiteY7" fmla="*/ 2720370 h 4214919"/>
              <a:gd name="connsiteX8" fmla="*/ 718131 w 7114971"/>
              <a:gd name="connsiteY8" fmla="*/ 1396274 h 4214919"/>
              <a:gd name="connsiteX9" fmla="*/ 3201415 w 7114971"/>
              <a:gd name="connsiteY9" fmla="*/ 3879558 h 4214919"/>
              <a:gd name="connsiteX10" fmla="*/ 3188594 w 7114971"/>
              <a:gd name="connsiteY10" fmla="*/ 4133460 h 4214919"/>
              <a:gd name="connsiteX11" fmla="*/ 3176163 w 7114971"/>
              <a:gd name="connsiteY11" fmla="*/ 4214919 h 4214919"/>
              <a:gd name="connsiteX12" fmla="*/ 1908123 w 7114971"/>
              <a:gd name="connsiteY12" fmla="*/ 4214919 h 4214919"/>
              <a:gd name="connsiteX13" fmla="*/ 1934548 w 7114971"/>
              <a:gd name="connsiteY13" fmla="*/ 4129793 h 4214919"/>
              <a:gd name="connsiteX14" fmla="*/ 1959773 w 7114971"/>
              <a:gd name="connsiteY14" fmla="*/ 3879558 h 4214919"/>
              <a:gd name="connsiteX15" fmla="*/ 718131 w 7114971"/>
              <a:gd name="connsiteY15" fmla="*/ 2637916 h 4214919"/>
              <a:gd name="connsiteX16" fmla="*/ 23918 w 7114971"/>
              <a:gd name="connsiteY16" fmla="*/ 2849970 h 4214919"/>
              <a:gd name="connsiteX17" fmla="*/ 0 w 7114971"/>
              <a:gd name="connsiteY17" fmla="*/ 2869704 h 4214919"/>
              <a:gd name="connsiteX18" fmla="*/ 0 w 7114971"/>
              <a:gd name="connsiteY18" fmla="*/ 1502692 h 4214919"/>
              <a:gd name="connsiteX19" fmla="*/ 217663 w 7114971"/>
              <a:gd name="connsiteY19" fmla="*/ 1446726 h 4214919"/>
              <a:gd name="connsiteX20" fmla="*/ 718131 w 7114971"/>
              <a:gd name="connsiteY20" fmla="*/ 1396274 h 4214919"/>
              <a:gd name="connsiteX21" fmla="*/ 3459844 w 7114971"/>
              <a:gd name="connsiteY21" fmla="*/ 30471 h 4214919"/>
              <a:gd name="connsiteX22" fmla="*/ 3977625 w 7114971"/>
              <a:gd name="connsiteY22" fmla="*/ 77994 h 4214919"/>
              <a:gd name="connsiteX23" fmla="*/ 4481411 w 7114971"/>
              <a:gd name="connsiteY23" fmla="*/ 139392 h 4214919"/>
              <a:gd name="connsiteX24" fmla="*/ 4897368 w 7114971"/>
              <a:gd name="connsiteY24" fmla="*/ 201548 h 4214919"/>
              <a:gd name="connsiteX25" fmla="*/ 3484663 w 7114971"/>
              <a:gd name="connsiteY25" fmla="*/ 1615502 h 4214919"/>
              <a:gd name="connsiteX26" fmla="*/ 3293216 w 7114971"/>
              <a:gd name="connsiteY26" fmla="*/ 1412832 h 4214919"/>
              <a:gd name="connsiteX27" fmla="*/ 2750783 w 7114971"/>
              <a:gd name="connsiteY27" fmla="*/ 879488 h 4214919"/>
              <a:gd name="connsiteX28" fmla="*/ 2748655 w 7114971"/>
              <a:gd name="connsiteY28" fmla="*/ 738686 h 4214919"/>
              <a:gd name="connsiteX29" fmla="*/ 1460264 w 7114971"/>
              <a:gd name="connsiteY29" fmla="*/ 0 h 4214919"/>
              <a:gd name="connsiteX30" fmla="*/ 1460264 w 7114971"/>
              <a:gd name="connsiteY30" fmla="*/ 457207 h 4214919"/>
              <a:gd name="connsiteX31" fmla="*/ 336162 w 7114971"/>
              <a:gd name="connsiteY31" fmla="*/ 457207 h 4214919"/>
              <a:gd name="connsiteX32" fmla="*/ 336162 w 7114971"/>
              <a:gd name="connsiteY32" fmla="*/ 85692 h 4214919"/>
              <a:gd name="connsiteX33" fmla="*/ 616421 w 7114971"/>
              <a:gd name="connsiteY33" fmla="*/ 54984 h 4214919"/>
              <a:gd name="connsiteX34" fmla="*/ 1210479 w 7114971"/>
              <a:gd name="connsiteY34" fmla="*/ 10309 h 42149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14971" h="4214919">
                <a:moveTo>
                  <a:pt x="4122630" y="2720370"/>
                </a:moveTo>
                <a:cubicBezTo>
                  <a:pt x="5092429" y="2722503"/>
                  <a:pt x="6062228" y="2722503"/>
                  <a:pt x="7034155" y="2722503"/>
                </a:cubicBezTo>
                <a:cubicBezTo>
                  <a:pt x="7059676" y="2722503"/>
                  <a:pt x="7085197" y="2726769"/>
                  <a:pt x="7114971" y="2728903"/>
                </a:cubicBezTo>
                <a:cubicBezTo>
                  <a:pt x="7114971" y="3108591"/>
                  <a:pt x="7114971" y="3481881"/>
                  <a:pt x="7114971" y="3861569"/>
                </a:cubicBezTo>
                <a:cubicBezTo>
                  <a:pt x="6089876" y="3861569"/>
                  <a:pt x="5066908" y="3861569"/>
                  <a:pt x="4041813" y="3861569"/>
                </a:cubicBezTo>
                <a:cubicBezTo>
                  <a:pt x="4039686" y="3831706"/>
                  <a:pt x="4035433" y="3806109"/>
                  <a:pt x="4035433" y="3778379"/>
                </a:cubicBezTo>
                <a:cubicBezTo>
                  <a:pt x="4035433" y="3456284"/>
                  <a:pt x="4035433" y="3134188"/>
                  <a:pt x="4033306" y="2812093"/>
                </a:cubicBezTo>
                <a:cubicBezTo>
                  <a:pt x="4033306" y="2743834"/>
                  <a:pt x="4052447" y="2720370"/>
                  <a:pt x="4122630" y="2720370"/>
                </a:cubicBezTo>
                <a:close/>
                <a:moveTo>
                  <a:pt x="718131" y="1396274"/>
                </a:moveTo>
                <a:cubicBezTo>
                  <a:pt x="2089612" y="1396274"/>
                  <a:pt x="3201415" y="2508078"/>
                  <a:pt x="3201415" y="3879558"/>
                </a:cubicBezTo>
                <a:cubicBezTo>
                  <a:pt x="3201415" y="3965276"/>
                  <a:pt x="3197073" y="4049979"/>
                  <a:pt x="3188594" y="4133460"/>
                </a:cubicBezTo>
                <a:lnTo>
                  <a:pt x="3176163" y="4214919"/>
                </a:lnTo>
                <a:lnTo>
                  <a:pt x="1908123" y="4214919"/>
                </a:lnTo>
                <a:lnTo>
                  <a:pt x="1934548" y="4129793"/>
                </a:lnTo>
                <a:cubicBezTo>
                  <a:pt x="1951087" y="4048965"/>
                  <a:pt x="1959773" y="3965276"/>
                  <a:pt x="1959773" y="3879558"/>
                </a:cubicBezTo>
                <a:cubicBezTo>
                  <a:pt x="1959773" y="3193818"/>
                  <a:pt x="1403871" y="2637916"/>
                  <a:pt x="718131" y="2637916"/>
                </a:cubicBezTo>
                <a:cubicBezTo>
                  <a:pt x="460979" y="2637916"/>
                  <a:pt x="222085" y="2716090"/>
                  <a:pt x="23918" y="2849970"/>
                </a:cubicBezTo>
                <a:lnTo>
                  <a:pt x="0" y="2869704"/>
                </a:lnTo>
                <a:lnTo>
                  <a:pt x="0" y="1502692"/>
                </a:lnTo>
                <a:lnTo>
                  <a:pt x="217663" y="1446726"/>
                </a:lnTo>
                <a:cubicBezTo>
                  <a:pt x="379318" y="1413647"/>
                  <a:pt x="546697" y="1396274"/>
                  <a:pt x="718131" y="1396274"/>
                </a:cubicBezTo>
                <a:close/>
                <a:moveTo>
                  <a:pt x="3459844" y="30471"/>
                </a:moveTo>
                <a:lnTo>
                  <a:pt x="3977625" y="77994"/>
                </a:lnTo>
                <a:cubicBezTo>
                  <a:pt x="4149128" y="96399"/>
                  <a:pt x="4317004" y="116998"/>
                  <a:pt x="4481411" y="139392"/>
                </a:cubicBezTo>
                <a:lnTo>
                  <a:pt x="4897368" y="201548"/>
                </a:lnTo>
                <a:lnTo>
                  <a:pt x="3484663" y="1615502"/>
                </a:lnTo>
                <a:cubicBezTo>
                  <a:pt x="3422974" y="1549368"/>
                  <a:pt x="3359159" y="1478966"/>
                  <a:pt x="3293216" y="1412832"/>
                </a:cubicBezTo>
                <a:cubicBezTo>
                  <a:pt x="3114532" y="1233628"/>
                  <a:pt x="2933721" y="1054425"/>
                  <a:pt x="2750783" y="879488"/>
                </a:cubicBezTo>
                <a:cubicBezTo>
                  <a:pt x="2695476" y="826154"/>
                  <a:pt x="2691221" y="794153"/>
                  <a:pt x="2748655" y="738686"/>
                </a:cubicBezTo>
                <a:close/>
                <a:moveTo>
                  <a:pt x="1460264" y="0"/>
                </a:moveTo>
                <a:lnTo>
                  <a:pt x="1460264" y="457207"/>
                </a:lnTo>
                <a:cubicBezTo>
                  <a:pt x="1079177" y="457207"/>
                  <a:pt x="710863" y="457207"/>
                  <a:pt x="336162" y="457207"/>
                </a:cubicBezTo>
                <a:lnTo>
                  <a:pt x="336162" y="85692"/>
                </a:lnTo>
                <a:lnTo>
                  <a:pt x="616421" y="54984"/>
                </a:lnTo>
                <a:cubicBezTo>
                  <a:pt x="818274" y="36369"/>
                  <a:pt x="1016252" y="21582"/>
                  <a:pt x="1210479" y="10309"/>
                </a:cubicBezTo>
                <a:close/>
              </a:path>
            </a:pathLst>
          </a:custGeom>
          <a:solidFill>
            <a:srgbClr val="960000">
              <a:alpha val="14000"/>
            </a:srgbClr>
          </a:solidFill>
          <a:ln>
            <a:noFill/>
          </a:ln>
        </p:spPr>
        <p:txBody>
          <a:bodyPr vert="horz" wrap="square" lIns="91407" tIns="45703" rIns="91407" bIns="45703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pt-BR" sz="2100">
              <a:solidFill>
                <a:schemeClr val="tx1"/>
              </a:solidFill>
            </a:endParaRPr>
          </a:p>
        </p:txBody>
      </p:sp>
      <p:sp>
        <p:nvSpPr>
          <p:cNvPr id="4" name="Retângulo 3"/>
          <p:cNvSpPr/>
          <p:nvPr userDrawn="1"/>
        </p:nvSpPr>
        <p:spPr>
          <a:xfrm>
            <a:off x="1487488" y="188640"/>
            <a:ext cx="9505056" cy="151216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078837009"/>
      </p:ext>
    </p:extLst>
  </p:cSld>
  <p:clrMapOvr>
    <a:masterClrMapping/>
  </p:clrMapOvr>
  <p:transition spd="med"/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9" name="Picture 2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5936" y="405364"/>
            <a:ext cx="7439983" cy="10855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" name="Imagem 26"/>
          <p:cNvPicPr>
            <a:picLocks noChangeAspect="1"/>
          </p:cNvPicPr>
          <p:nvPr userDrawn="1"/>
        </p:nvPicPr>
        <p:blipFill rotWithShape="1">
          <a:blip r:embed="rId3"/>
          <a:srcRect t="52227"/>
          <a:stretch/>
        </p:blipFill>
        <p:spPr>
          <a:xfrm>
            <a:off x="0" y="0"/>
            <a:ext cx="12206289" cy="6951728"/>
          </a:xfrm>
          <a:prstGeom prst="rect">
            <a:avLst/>
          </a:prstGeom>
        </p:spPr>
      </p:pic>
      <p:grpSp>
        <p:nvGrpSpPr>
          <p:cNvPr id="30" name="Agrupar 1">
            <a:extLst>
              <a:ext uri="{FF2B5EF4-FFF2-40B4-BE49-F238E27FC236}">
                <a16:creationId xmlns:a16="http://schemas.microsoft.com/office/drawing/2014/main" id="{F1687952-A978-459B-8357-114031BAAD08}"/>
              </a:ext>
            </a:extLst>
          </p:cNvPr>
          <p:cNvGrpSpPr/>
          <p:nvPr userDrawn="1"/>
        </p:nvGrpSpPr>
        <p:grpSpPr>
          <a:xfrm>
            <a:off x="1" y="1"/>
            <a:ext cx="7115897" cy="6856413"/>
            <a:chOff x="1" y="2236981"/>
            <a:chExt cx="4794169" cy="4621019"/>
          </a:xfrm>
          <a:solidFill>
            <a:schemeClr val="bg1">
              <a:lumMod val="95000"/>
              <a:alpha val="10000"/>
            </a:schemeClr>
          </a:solidFill>
        </p:grpSpPr>
        <p:sp>
          <p:nvSpPr>
            <p:cNvPr id="32" name="Freeform 7">
              <a:extLst>
                <a:ext uri="{FF2B5EF4-FFF2-40B4-BE49-F238E27FC236}">
                  <a16:creationId xmlns:a16="http://schemas.microsoft.com/office/drawing/2014/main" id="{D4C8D2C9-DAA6-4E0B-B2AF-7B21CE47A83C}"/>
                </a:ext>
              </a:extLst>
            </p:cNvPr>
            <p:cNvSpPr>
              <a:spLocks/>
            </p:cNvSpPr>
            <p:nvPr/>
          </p:nvSpPr>
          <p:spPr bwMode="auto">
            <a:xfrm>
              <a:off x="1813384" y="2612819"/>
              <a:ext cx="2478228" cy="2488308"/>
            </a:xfrm>
            <a:custGeom>
              <a:avLst/>
              <a:gdLst>
                <a:gd name="T0" fmla="*/ 373 w 1729"/>
                <a:gd name="T1" fmla="*/ 1731 h 1731"/>
                <a:gd name="T2" fmla="*/ 283 w 1729"/>
                <a:gd name="T3" fmla="*/ 1636 h 1731"/>
                <a:gd name="T4" fmla="*/ 28 w 1729"/>
                <a:gd name="T5" fmla="*/ 1386 h 1731"/>
                <a:gd name="T6" fmla="*/ 27 w 1729"/>
                <a:gd name="T7" fmla="*/ 1320 h 1731"/>
                <a:gd name="T8" fmla="*/ 593 w 1729"/>
                <a:gd name="T9" fmla="*/ 758 h 1731"/>
                <a:gd name="T10" fmla="*/ 1128 w 1729"/>
                <a:gd name="T11" fmla="*/ 223 h 1731"/>
                <a:gd name="T12" fmla="*/ 1359 w 1729"/>
                <a:gd name="T13" fmla="*/ 0 h 1731"/>
                <a:gd name="T14" fmla="*/ 1729 w 1729"/>
                <a:gd name="T15" fmla="*/ 377 h 1731"/>
                <a:gd name="T16" fmla="*/ 373 w 1729"/>
                <a:gd name="T17" fmla="*/ 1731 h 17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729" h="1731">
                  <a:moveTo>
                    <a:pt x="373" y="1731"/>
                  </a:moveTo>
                  <a:cubicBezTo>
                    <a:pt x="344" y="1700"/>
                    <a:pt x="314" y="1667"/>
                    <a:pt x="283" y="1636"/>
                  </a:cubicBezTo>
                  <a:cubicBezTo>
                    <a:pt x="199" y="1552"/>
                    <a:pt x="114" y="1468"/>
                    <a:pt x="28" y="1386"/>
                  </a:cubicBezTo>
                  <a:cubicBezTo>
                    <a:pt x="2" y="1361"/>
                    <a:pt x="0" y="1346"/>
                    <a:pt x="27" y="1320"/>
                  </a:cubicBezTo>
                  <a:cubicBezTo>
                    <a:pt x="217" y="1133"/>
                    <a:pt x="405" y="945"/>
                    <a:pt x="593" y="758"/>
                  </a:cubicBezTo>
                  <a:cubicBezTo>
                    <a:pt x="771" y="580"/>
                    <a:pt x="949" y="401"/>
                    <a:pt x="1128" y="223"/>
                  </a:cubicBezTo>
                  <a:cubicBezTo>
                    <a:pt x="1204" y="147"/>
                    <a:pt x="1283" y="73"/>
                    <a:pt x="1359" y="0"/>
                  </a:cubicBezTo>
                  <a:cubicBezTo>
                    <a:pt x="1480" y="123"/>
                    <a:pt x="1605" y="250"/>
                    <a:pt x="1729" y="377"/>
                  </a:cubicBezTo>
                  <a:cubicBezTo>
                    <a:pt x="1282" y="824"/>
                    <a:pt x="830" y="1275"/>
                    <a:pt x="373" y="173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800"/>
            </a:p>
          </p:txBody>
        </p:sp>
        <p:sp>
          <p:nvSpPr>
            <p:cNvPr id="33" name="Freeform 8">
              <a:extLst>
                <a:ext uri="{FF2B5EF4-FFF2-40B4-BE49-F238E27FC236}">
                  <a16:creationId xmlns:a16="http://schemas.microsoft.com/office/drawing/2014/main" id="{1028030C-FC98-4B76-9BAD-EBD935800491}"/>
                </a:ext>
              </a:extLst>
            </p:cNvPr>
            <p:cNvSpPr>
              <a:spLocks/>
            </p:cNvSpPr>
            <p:nvPr/>
          </p:nvSpPr>
          <p:spPr bwMode="auto">
            <a:xfrm>
              <a:off x="226512" y="2236981"/>
              <a:ext cx="757436" cy="2083670"/>
            </a:xfrm>
            <a:custGeom>
              <a:avLst/>
              <a:gdLst>
                <a:gd name="T0" fmla="*/ 528 w 528"/>
                <a:gd name="T1" fmla="*/ 1450 h 1450"/>
                <a:gd name="T2" fmla="*/ 0 w 528"/>
                <a:gd name="T3" fmla="*/ 1450 h 1450"/>
                <a:gd name="T4" fmla="*/ 0 w 528"/>
                <a:gd name="T5" fmla="*/ 0 h 1450"/>
                <a:gd name="T6" fmla="*/ 528 w 528"/>
                <a:gd name="T7" fmla="*/ 0 h 1450"/>
                <a:gd name="T8" fmla="*/ 528 w 528"/>
                <a:gd name="T9" fmla="*/ 1450 h 14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28" h="1450">
                  <a:moveTo>
                    <a:pt x="528" y="1450"/>
                  </a:moveTo>
                  <a:cubicBezTo>
                    <a:pt x="349" y="1450"/>
                    <a:pt x="176" y="1450"/>
                    <a:pt x="0" y="1450"/>
                  </a:cubicBezTo>
                  <a:cubicBezTo>
                    <a:pt x="0" y="967"/>
                    <a:pt x="0" y="485"/>
                    <a:pt x="0" y="0"/>
                  </a:cubicBezTo>
                  <a:cubicBezTo>
                    <a:pt x="175" y="0"/>
                    <a:pt x="350" y="0"/>
                    <a:pt x="528" y="0"/>
                  </a:cubicBezTo>
                  <a:cubicBezTo>
                    <a:pt x="528" y="482"/>
                    <a:pt x="528" y="964"/>
                    <a:pt x="528" y="145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pt-BR" sz="1800"/>
            </a:p>
          </p:txBody>
        </p:sp>
        <p:sp>
          <p:nvSpPr>
            <p:cNvPr id="35" name="Freeform 9">
              <a:extLst>
                <a:ext uri="{FF2B5EF4-FFF2-40B4-BE49-F238E27FC236}">
                  <a16:creationId xmlns:a16="http://schemas.microsoft.com/office/drawing/2014/main" id="{32E710BF-A09E-42A6-BB3D-9A9F693690F7}"/>
                </a:ext>
              </a:extLst>
            </p:cNvPr>
            <p:cNvSpPr>
              <a:spLocks/>
            </p:cNvSpPr>
            <p:nvPr/>
          </p:nvSpPr>
          <p:spPr bwMode="auto">
            <a:xfrm>
              <a:off x="2717700" y="5845603"/>
              <a:ext cx="2076470" cy="768956"/>
            </a:xfrm>
            <a:custGeom>
              <a:avLst/>
              <a:gdLst>
                <a:gd name="T0" fmla="*/ 4 w 1449"/>
                <a:gd name="T1" fmla="*/ 535 h 535"/>
                <a:gd name="T2" fmla="*/ 1 w 1449"/>
                <a:gd name="T3" fmla="*/ 496 h 535"/>
                <a:gd name="T4" fmla="*/ 0 w 1449"/>
                <a:gd name="T5" fmla="*/ 43 h 535"/>
                <a:gd name="T6" fmla="*/ 42 w 1449"/>
                <a:gd name="T7" fmla="*/ 0 h 535"/>
                <a:gd name="T8" fmla="*/ 1411 w 1449"/>
                <a:gd name="T9" fmla="*/ 1 h 535"/>
                <a:gd name="T10" fmla="*/ 1449 w 1449"/>
                <a:gd name="T11" fmla="*/ 4 h 535"/>
                <a:gd name="T12" fmla="*/ 1449 w 1449"/>
                <a:gd name="T13" fmla="*/ 535 h 535"/>
                <a:gd name="T14" fmla="*/ 4 w 1449"/>
                <a:gd name="T15" fmla="*/ 535 h 5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449" h="535">
                  <a:moveTo>
                    <a:pt x="4" y="535"/>
                  </a:moveTo>
                  <a:cubicBezTo>
                    <a:pt x="3" y="521"/>
                    <a:pt x="1" y="509"/>
                    <a:pt x="1" y="496"/>
                  </a:cubicBezTo>
                  <a:cubicBezTo>
                    <a:pt x="1" y="345"/>
                    <a:pt x="1" y="194"/>
                    <a:pt x="0" y="43"/>
                  </a:cubicBezTo>
                  <a:cubicBezTo>
                    <a:pt x="0" y="11"/>
                    <a:pt x="9" y="0"/>
                    <a:pt x="42" y="0"/>
                  </a:cubicBezTo>
                  <a:cubicBezTo>
                    <a:pt x="498" y="1"/>
                    <a:pt x="954" y="1"/>
                    <a:pt x="1411" y="1"/>
                  </a:cubicBezTo>
                  <a:cubicBezTo>
                    <a:pt x="1423" y="1"/>
                    <a:pt x="1435" y="3"/>
                    <a:pt x="1449" y="4"/>
                  </a:cubicBezTo>
                  <a:cubicBezTo>
                    <a:pt x="1449" y="182"/>
                    <a:pt x="1449" y="357"/>
                    <a:pt x="1449" y="535"/>
                  </a:cubicBezTo>
                  <a:cubicBezTo>
                    <a:pt x="967" y="535"/>
                    <a:pt x="486" y="535"/>
                    <a:pt x="4" y="5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800"/>
            </a:p>
          </p:txBody>
        </p:sp>
        <p:sp>
          <p:nvSpPr>
            <p:cNvPr id="36" name="Forma Livre: Forma 19">
              <a:extLst>
                <a:ext uri="{FF2B5EF4-FFF2-40B4-BE49-F238E27FC236}">
                  <a16:creationId xmlns:a16="http://schemas.microsoft.com/office/drawing/2014/main" id="{DD5A6F06-7869-4C92-A856-5886B5818090}"/>
                </a:ext>
              </a:extLst>
            </p:cNvPr>
            <p:cNvSpPr/>
            <p:nvPr userDrawn="1"/>
          </p:nvSpPr>
          <p:spPr>
            <a:xfrm>
              <a:off x="1" y="4953408"/>
              <a:ext cx="2157159" cy="1904592"/>
            </a:xfrm>
            <a:custGeom>
              <a:avLst/>
              <a:gdLst>
                <a:gd name="connsiteX0" fmla="*/ 483887 w 2157159"/>
                <a:gd name="connsiteY0" fmla="*/ 0 h 1904592"/>
                <a:gd name="connsiteX1" fmla="*/ 2157159 w 2157159"/>
                <a:gd name="connsiteY1" fmla="*/ 1673272 h 1904592"/>
                <a:gd name="connsiteX2" fmla="*/ 2148520 w 2157159"/>
                <a:gd name="connsiteY2" fmla="*/ 1844355 h 1904592"/>
                <a:gd name="connsiteX3" fmla="*/ 2139327 w 2157159"/>
                <a:gd name="connsiteY3" fmla="*/ 1904592 h 1904592"/>
                <a:gd name="connsiteX4" fmla="*/ 1284060 w 2157159"/>
                <a:gd name="connsiteY4" fmla="*/ 1904592 h 1904592"/>
                <a:gd name="connsiteX5" fmla="*/ 1303526 w 2157159"/>
                <a:gd name="connsiteY5" fmla="*/ 1841884 h 1904592"/>
                <a:gd name="connsiteX6" fmla="*/ 1320523 w 2157159"/>
                <a:gd name="connsiteY6" fmla="*/ 1673272 h 1904592"/>
                <a:gd name="connsiteX7" fmla="*/ 483887 w 2157159"/>
                <a:gd name="connsiteY7" fmla="*/ 836636 h 1904592"/>
                <a:gd name="connsiteX8" fmla="*/ 16116 w 2157159"/>
                <a:gd name="connsiteY8" fmla="*/ 979521 h 1904592"/>
                <a:gd name="connsiteX9" fmla="*/ 0 w 2157159"/>
                <a:gd name="connsiteY9" fmla="*/ 992818 h 1904592"/>
                <a:gd name="connsiteX10" fmla="*/ 0 w 2157159"/>
                <a:gd name="connsiteY10" fmla="*/ 71706 h 1904592"/>
                <a:gd name="connsiteX11" fmla="*/ 146664 w 2157159"/>
                <a:gd name="connsiteY11" fmla="*/ 33995 h 1904592"/>
                <a:gd name="connsiteX12" fmla="*/ 483887 w 2157159"/>
                <a:gd name="connsiteY12" fmla="*/ 0 h 1904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57159" h="1904592">
                  <a:moveTo>
                    <a:pt x="483887" y="0"/>
                  </a:moveTo>
                  <a:cubicBezTo>
                    <a:pt x="1408010" y="0"/>
                    <a:pt x="2157159" y="749149"/>
                    <a:pt x="2157159" y="1673272"/>
                  </a:cubicBezTo>
                  <a:cubicBezTo>
                    <a:pt x="2157159" y="1731030"/>
                    <a:pt x="2154233" y="1788104"/>
                    <a:pt x="2148520" y="1844355"/>
                  </a:cubicBezTo>
                  <a:lnTo>
                    <a:pt x="2139327" y="1904592"/>
                  </a:lnTo>
                  <a:lnTo>
                    <a:pt x="1284060" y="1904592"/>
                  </a:lnTo>
                  <a:lnTo>
                    <a:pt x="1303526" y="1841884"/>
                  </a:lnTo>
                  <a:cubicBezTo>
                    <a:pt x="1314670" y="1787421"/>
                    <a:pt x="1320523" y="1731030"/>
                    <a:pt x="1320523" y="1673272"/>
                  </a:cubicBezTo>
                  <a:cubicBezTo>
                    <a:pt x="1320523" y="1211211"/>
                    <a:pt x="945948" y="836636"/>
                    <a:pt x="483887" y="836636"/>
                  </a:cubicBezTo>
                  <a:cubicBezTo>
                    <a:pt x="310614" y="836636"/>
                    <a:pt x="149644" y="889311"/>
                    <a:pt x="16116" y="979521"/>
                  </a:cubicBezTo>
                  <a:lnTo>
                    <a:pt x="0" y="992818"/>
                  </a:lnTo>
                  <a:lnTo>
                    <a:pt x="0" y="71706"/>
                  </a:lnTo>
                  <a:lnTo>
                    <a:pt x="146664" y="33995"/>
                  </a:lnTo>
                  <a:cubicBezTo>
                    <a:pt x="255590" y="11706"/>
                    <a:pt x="368372" y="0"/>
                    <a:pt x="48388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800">
                <a:solidFill>
                  <a:schemeClr val="tx1"/>
                </a:solidFill>
              </a:endParaRPr>
            </a:p>
          </p:txBody>
        </p:sp>
      </p:grpSp>
      <p:sp>
        <p:nvSpPr>
          <p:cNvPr id="38" name="Rectangle 7">
            <a:extLst>
              <a:ext uri="{FF2B5EF4-FFF2-40B4-BE49-F238E27FC236}">
                <a16:creationId xmlns:a16="http://schemas.microsoft.com/office/drawing/2014/main" id="{BEA60253-C29E-4FCF-A694-2CFA098AE251}"/>
              </a:ext>
            </a:extLst>
          </p:cNvPr>
          <p:cNvSpPr/>
          <p:nvPr userDrawn="1"/>
        </p:nvSpPr>
        <p:spPr>
          <a:xfrm>
            <a:off x="6816174" y="189390"/>
            <a:ext cx="5078696" cy="1969282"/>
          </a:xfrm>
          <a:prstGeom prst="rect">
            <a:avLst/>
          </a:prstGeom>
        </p:spPr>
        <p:txBody>
          <a:bodyPr wrap="square" lIns="121861" tIns="60930" rIns="121861" bIns="60930">
            <a:spAutoFit/>
          </a:bodyPr>
          <a:lstStyle/>
          <a:p>
            <a:pPr algn="r" defTabSz="1218682">
              <a:defRPr/>
            </a:pPr>
            <a:r>
              <a:rPr lang="pt-BR" altLang="pt-BR" sz="5999" b="1" kern="1200" dirty="0">
                <a:solidFill>
                  <a:srgbClr val="FFC000"/>
                </a:solidFill>
                <a:latin typeface="Century Gothic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É hora da</a:t>
            </a:r>
          </a:p>
          <a:p>
            <a:pPr algn="r" defTabSz="1218682">
              <a:defRPr/>
            </a:pPr>
            <a:r>
              <a:rPr lang="pt-BR" altLang="pt-BR" sz="5999" b="1" kern="1200" dirty="0">
                <a:solidFill>
                  <a:srgbClr val="FFC000"/>
                </a:solidFill>
                <a:latin typeface="Century Gothic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ATIVIDADE:</a:t>
            </a:r>
            <a:endParaRPr lang="pt-BR" sz="5999" b="1" dirty="0">
              <a:solidFill>
                <a:srgbClr val="FFC000"/>
              </a:solidFill>
              <a:latin typeface="Century Gothic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5171358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hlinkClick r:id="rId2" action="ppaction://hlinkpres?slideindex=1&amp;slidetitle="/>
          </p:cNvPr>
          <p:cNvPicPr>
            <a:picLocks noChangeAspect="1" noChangeArrowheads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95" r="12353"/>
          <a:stretch/>
        </p:blipFill>
        <p:spPr bwMode="auto">
          <a:xfrm>
            <a:off x="2205" y="-100323"/>
            <a:ext cx="12397065" cy="69570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87215056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1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>
            <a:extLst>
              <a:ext uri="{FF2B5EF4-FFF2-40B4-BE49-F238E27FC236}">
                <a16:creationId xmlns:a16="http://schemas.microsoft.com/office/drawing/2014/main" id="{7695F658-9AF4-488F-8480-9FCFF8107E4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334"/>
          <a:stretch/>
        </p:blipFill>
        <p:spPr>
          <a:xfrm>
            <a:off x="-4070" y="0"/>
            <a:ext cx="9282628" cy="6856412"/>
          </a:xfrm>
          <a:prstGeom prst="rect">
            <a:avLst/>
          </a:prstGeom>
        </p:spPr>
      </p:pic>
      <p:sp>
        <p:nvSpPr>
          <p:cNvPr id="3" name="Retângulo 2"/>
          <p:cNvSpPr/>
          <p:nvPr userDrawn="1"/>
        </p:nvSpPr>
        <p:spPr>
          <a:xfrm>
            <a:off x="0" y="2"/>
            <a:ext cx="12225675" cy="6856411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/>
          </a:p>
        </p:txBody>
      </p:sp>
      <p:grpSp>
        <p:nvGrpSpPr>
          <p:cNvPr id="12" name="Agrupar 1">
            <a:extLst>
              <a:ext uri="{FF2B5EF4-FFF2-40B4-BE49-F238E27FC236}">
                <a16:creationId xmlns:a16="http://schemas.microsoft.com/office/drawing/2014/main" id="{F1687952-A978-459B-8357-114031BAAD08}"/>
              </a:ext>
            </a:extLst>
          </p:cNvPr>
          <p:cNvGrpSpPr/>
          <p:nvPr userDrawn="1"/>
        </p:nvGrpSpPr>
        <p:grpSpPr>
          <a:xfrm>
            <a:off x="1" y="1"/>
            <a:ext cx="7115897" cy="6856413"/>
            <a:chOff x="1" y="2236981"/>
            <a:chExt cx="4794169" cy="4621019"/>
          </a:xfrm>
          <a:solidFill>
            <a:schemeClr val="bg1">
              <a:lumMod val="95000"/>
              <a:alpha val="10000"/>
            </a:schemeClr>
          </a:solidFill>
        </p:grpSpPr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D4C8D2C9-DAA6-4E0B-B2AF-7B21CE47A83C}"/>
                </a:ext>
              </a:extLst>
            </p:cNvPr>
            <p:cNvSpPr>
              <a:spLocks/>
            </p:cNvSpPr>
            <p:nvPr/>
          </p:nvSpPr>
          <p:spPr bwMode="auto">
            <a:xfrm>
              <a:off x="1813384" y="2612819"/>
              <a:ext cx="2478228" cy="2488308"/>
            </a:xfrm>
            <a:custGeom>
              <a:avLst/>
              <a:gdLst>
                <a:gd name="T0" fmla="*/ 373 w 1729"/>
                <a:gd name="T1" fmla="*/ 1731 h 1731"/>
                <a:gd name="T2" fmla="*/ 283 w 1729"/>
                <a:gd name="T3" fmla="*/ 1636 h 1731"/>
                <a:gd name="T4" fmla="*/ 28 w 1729"/>
                <a:gd name="T5" fmla="*/ 1386 h 1731"/>
                <a:gd name="T6" fmla="*/ 27 w 1729"/>
                <a:gd name="T7" fmla="*/ 1320 h 1731"/>
                <a:gd name="T8" fmla="*/ 593 w 1729"/>
                <a:gd name="T9" fmla="*/ 758 h 1731"/>
                <a:gd name="T10" fmla="*/ 1128 w 1729"/>
                <a:gd name="T11" fmla="*/ 223 h 1731"/>
                <a:gd name="T12" fmla="*/ 1359 w 1729"/>
                <a:gd name="T13" fmla="*/ 0 h 1731"/>
                <a:gd name="T14" fmla="*/ 1729 w 1729"/>
                <a:gd name="T15" fmla="*/ 377 h 1731"/>
                <a:gd name="T16" fmla="*/ 373 w 1729"/>
                <a:gd name="T17" fmla="*/ 1731 h 17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729" h="1731">
                  <a:moveTo>
                    <a:pt x="373" y="1731"/>
                  </a:moveTo>
                  <a:cubicBezTo>
                    <a:pt x="344" y="1700"/>
                    <a:pt x="314" y="1667"/>
                    <a:pt x="283" y="1636"/>
                  </a:cubicBezTo>
                  <a:cubicBezTo>
                    <a:pt x="199" y="1552"/>
                    <a:pt x="114" y="1468"/>
                    <a:pt x="28" y="1386"/>
                  </a:cubicBezTo>
                  <a:cubicBezTo>
                    <a:pt x="2" y="1361"/>
                    <a:pt x="0" y="1346"/>
                    <a:pt x="27" y="1320"/>
                  </a:cubicBezTo>
                  <a:cubicBezTo>
                    <a:pt x="217" y="1133"/>
                    <a:pt x="405" y="945"/>
                    <a:pt x="593" y="758"/>
                  </a:cubicBezTo>
                  <a:cubicBezTo>
                    <a:pt x="771" y="580"/>
                    <a:pt x="949" y="401"/>
                    <a:pt x="1128" y="223"/>
                  </a:cubicBezTo>
                  <a:cubicBezTo>
                    <a:pt x="1204" y="147"/>
                    <a:pt x="1283" y="73"/>
                    <a:pt x="1359" y="0"/>
                  </a:cubicBezTo>
                  <a:cubicBezTo>
                    <a:pt x="1480" y="123"/>
                    <a:pt x="1605" y="250"/>
                    <a:pt x="1729" y="377"/>
                  </a:cubicBezTo>
                  <a:cubicBezTo>
                    <a:pt x="1282" y="824"/>
                    <a:pt x="830" y="1275"/>
                    <a:pt x="373" y="1731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800"/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1028030C-FC98-4B76-9BAD-EBD935800491}"/>
                </a:ext>
              </a:extLst>
            </p:cNvPr>
            <p:cNvSpPr>
              <a:spLocks/>
            </p:cNvSpPr>
            <p:nvPr/>
          </p:nvSpPr>
          <p:spPr bwMode="auto">
            <a:xfrm>
              <a:off x="226512" y="2236981"/>
              <a:ext cx="757436" cy="2083670"/>
            </a:xfrm>
            <a:custGeom>
              <a:avLst/>
              <a:gdLst>
                <a:gd name="T0" fmla="*/ 528 w 528"/>
                <a:gd name="T1" fmla="*/ 1450 h 1450"/>
                <a:gd name="T2" fmla="*/ 0 w 528"/>
                <a:gd name="T3" fmla="*/ 1450 h 1450"/>
                <a:gd name="T4" fmla="*/ 0 w 528"/>
                <a:gd name="T5" fmla="*/ 0 h 1450"/>
                <a:gd name="T6" fmla="*/ 528 w 528"/>
                <a:gd name="T7" fmla="*/ 0 h 1450"/>
                <a:gd name="T8" fmla="*/ 528 w 528"/>
                <a:gd name="T9" fmla="*/ 1450 h 14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28" h="1450">
                  <a:moveTo>
                    <a:pt x="528" y="1450"/>
                  </a:moveTo>
                  <a:cubicBezTo>
                    <a:pt x="349" y="1450"/>
                    <a:pt x="176" y="1450"/>
                    <a:pt x="0" y="1450"/>
                  </a:cubicBezTo>
                  <a:cubicBezTo>
                    <a:pt x="0" y="967"/>
                    <a:pt x="0" y="485"/>
                    <a:pt x="0" y="0"/>
                  </a:cubicBezTo>
                  <a:cubicBezTo>
                    <a:pt x="175" y="0"/>
                    <a:pt x="350" y="0"/>
                    <a:pt x="528" y="0"/>
                  </a:cubicBezTo>
                  <a:cubicBezTo>
                    <a:pt x="528" y="482"/>
                    <a:pt x="528" y="964"/>
                    <a:pt x="528" y="1450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pt-BR" sz="1800"/>
            </a:p>
          </p:txBody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32E710BF-A09E-42A6-BB3D-9A9F693690F7}"/>
                </a:ext>
              </a:extLst>
            </p:cNvPr>
            <p:cNvSpPr>
              <a:spLocks/>
            </p:cNvSpPr>
            <p:nvPr/>
          </p:nvSpPr>
          <p:spPr bwMode="auto">
            <a:xfrm>
              <a:off x="2717700" y="5845603"/>
              <a:ext cx="2076470" cy="768956"/>
            </a:xfrm>
            <a:custGeom>
              <a:avLst/>
              <a:gdLst>
                <a:gd name="T0" fmla="*/ 4 w 1449"/>
                <a:gd name="T1" fmla="*/ 535 h 535"/>
                <a:gd name="T2" fmla="*/ 1 w 1449"/>
                <a:gd name="T3" fmla="*/ 496 h 535"/>
                <a:gd name="T4" fmla="*/ 0 w 1449"/>
                <a:gd name="T5" fmla="*/ 43 h 535"/>
                <a:gd name="T6" fmla="*/ 42 w 1449"/>
                <a:gd name="T7" fmla="*/ 0 h 535"/>
                <a:gd name="T8" fmla="*/ 1411 w 1449"/>
                <a:gd name="T9" fmla="*/ 1 h 535"/>
                <a:gd name="T10" fmla="*/ 1449 w 1449"/>
                <a:gd name="T11" fmla="*/ 4 h 535"/>
                <a:gd name="T12" fmla="*/ 1449 w 1449"/>
                <a:gd name="T13" fmla="*/ 535 h 535"/>
                <a:gd name="T14" fmla="*/ 4 w 1449"/>
                <a:gd name="T15" fmla="*/ 535 h 5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449" h="535">
                  <a:moveTo>
                    <a:pt x="4" y="535"/>
                  </a:moveTo>
                  <a:cubicBezTo>
                    <a:pt x="3" y="521"/>
                    <a:pt x="1" y="509"/>
                    <a:pt x="1" y="496"/>
                  </a:cubicBezTo>
                  <a:cubicBezTo>
                    <a:pt x="1" y="345"/>
                    <a:pt x="1" y="194"/>
                    <a:pt x="0" y="43"/>
                  </a:cubicBezTo>
                  <a:cubicBezTo>
                    <a:pt x="0" y="11"/>
                    <a:pt x="9" y="0"/>
                    <a:pt x="42" y="0"/>
                  </a:cubicBezTo>
                  <a:cubicBezTo>
                    <a:pt x="498" y="1"/>
                    <a:pt x="954" y="1"/>
                    <a:pt x="1411" y="1"/>
                  </a:cubicBezTo>
                  <a:cubicBezTo>
                    <a:pt x="1423" y="1"/>
                    <a:pt x="1435" y="3"/>
                    <a:pt x="1449" y="4"/>
                  </a:cubicBezTo>
                  <a:cubicBezTo>
                    <a:pt x="1449" y="182"/>
                    <a:pt x="1449" y="357"/>
                    <a:pt x="1449" y="535"/>
                  </a:cubicBezTo>
                  <a:cubicBezTo>
                    <a:pt x="967" y="535"/>
                    <a:pt x="486" y="535"/>
                    <a:pt x="4" y="535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800"/>
            </a:p>
          </p:txBody>
        </p:sp>
        <p:sp>
          <p:nvSpPr>
            <p:cNvPr id="16" name="Forma Livre: Forma 19">
              <a:extLst>
                <a:ext uri="{FF2B5EF4-FFF2-40B4-BE49-F238E27FC236}">
                  <a16:creationId xmlns:a16="http://schemas.microsoft.com/office/drawing/2014/main" id="{DD5A6F06-7869-4C92-A856-5886B5818090}"/>
                </a:ext>
              </a:extLst>
            </p:cNvPr>
            <p:cNvSpPr/>
            <p:nvPr userDrawn="1"/>
          </p:nvSpPr>
          <p:spPr>
            <a:xfrm>
              <a:off x="1" y="4953408"/>
              <a:ext cx="2157159" cy="1904592"/>
            </a:xfrm>
            <a:custGeom>
              <a:avLst/>
              <a:gdLst>
                <a:gd name="connsiteX0" fmla="*/ 483887 w 2157159"/>
                <a:gd name="connsiteY0" fmla="*/ 0 h 1904592"/>
                <a:gd name="connsiteX1" fmla="*/ 2157159 w 2157159"/>
                <a:gd name="connsiteY1" fmla="*/ 1673272 h 1904592"/>
                <a:gd name="connsiteX2" fmla="*/ 2148520 w 2157159"/>
                <a:gd name="connsiteY2" fmla="*/ 1844355 h 1904592"/>
                <a:gd name="connsiteX3" fmla="*/ 2139327 w 2157159"/>
                <a:gd name="connsiteY3" fmla="*/ 1904592 h 1904592"/>
                <a:gd name="connsiteX4" fmla="*/ 1284060 w 2157159"/>
                <a:gd name="connsiteY4" fmla="*/ 1904592 h 1904592"/>
                <a:gd name="connsiteX5" fmla="*/ 1303526 w 2157159"/>
                <a:gd name="connsiteY5" fmla="*/ 1841884 h 1904592"/>
                <a:gd name="connsiteX6" fmla="*/ 1320523 w 2157159"/>
                <a:gd name="connsiteY6" fmla="*/ 1673272 h 1904592"/>
                <a:gd name="connsiteX7" fmla="*/ 483887 w 2157159"/>
                <a:gd name="connsiteY7" fmla="*/ 836636 h 1904592"/>
                <a:gd name="connsiteX8" fmla="*/ 16116 w 2157159"/>
                <a:gd name="connsiteY8" fmla="*/ 979521 h 1904592"/>
                <a:gd name="connsiteX9" fmla="*/ 0 w 2157159"/>
                <a:gd name="connsiteY9" fmla="*/ 992818 h 1904592"/>
                <a:gd name="connsiteX10" fmla="*/ 0 w 2157159"/>
                <a:gd name="connsiteY10" fmla="*/ 71706 h 1904592"/>
                <a:gd name="connsiteX11" fmla="*/ 146664 w 2157159"/>
                <a:gd name="connsiteY11" fmla="*/ 33995 h 1904592"/>
                <a:gd name="connsiteX12" fmla="*/ 483887 w 2157159"/>
                <a:gd name="connsiteY12" fmla="*/ 0 h 1904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57159" h="1904592">
                  <a:moveTo>
                    <a:pt x="483887" y="0"/>
                  </a:moveTo>
                  <a:cubicBezTo>
                    <a:pt x="1408010" y="0"/>
                    <a:pt x="2157159" y="749149"/>
                    <a:pt x="2157159" y="1673272"/>
                  </a:cubicBezTo>
                  <a:cubicBezTo>
                    <a:pt x="2157159" y="1731030"/>
                    <a:pt x="2154233" y="1788104"/>
                    <a:pt x="2148520" y="1844355"/>
                  </a:cubicBezTo>
                  <a:lnTo>
                    <a:pt x="2139327" y="1904592"/>
                  </a:lnTo>
                  <a:lnTo>
                    <a:pt x="1284060" y="1904592"/>
                  </a:lnTo>
                  <a:lnTo>
                    <a:pt x="1303526" y="1841884"/>
                  </a:lnTo>
                  <a:cubicBezTo>
                    <a:pt x="1314670" y="1787421"/>
                    <a:pt x="1320523" y="1731030"/>
                    <a:pt x="1320523" y="1673272"/>
                  </a:cubicBezTo>
                  <a:cubicBezTo>
                    <a:pt x="1320523" y="1211211"/>
                    <a:pt x="945948" y="836636"/>
                    <a:pt x="483887" y="836636"/>
                  </a:cubicBezTo>
                  <a:cubicBezTo>
                    <a:pt x="310614" y="836636"/>
                    <a:pt x="149644" y="889311"/>
                    <a:pt x="16116" y="979521"/>
                  </a:cubicBezTo>
                  <a:lnTo>
                    <a:pt x="0" y="992818"/>
                  </a:lnTo>
                  <a:lnTo>
                    <a:pt x="0" y="71706"/>
                  </a:lnTo>
                  <a:lnTo>
                    <a:pt x="146664" y="33995"/>
                  </a:lnTo>
                  <a:cubicBezTo>
                    <a:pt x="255590" y="11706"/>
                    <a:pt x="368372" y="0"/>
                    <a:pt x="483887" y="0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800">
                <a:solidFill>
                  <a:schemeClr val="tx1"/>
                </a:solidFill>
              </a:endParaRPr>
            </a:p>
          </p:txBody>
        </p:sp>
      </p:grpSp>
      <p:sp>
        <p:nvSpPr>
          <p:cNvPr id="10" name="Rectangle 7">
            <a:extLst>
              <a:ext uri="{FF2B5EF4-FFF2-40B4-BE49-F238E27FC236}">
                <a16:creationId xmlns:a16="http://schemas.microsoft.com/office/drawing/2014/main" id="{BEA60253-C29E-4FCF-A694-2CFA098AE251}"/>
              </a:ext>
            </a:extLst>
          </p:cNvPr>
          <p:cNvSpPr/>
          <p:nvPr userDrawn="1"/>
        </p:nvSpPr>
        <p:spPr>
          <a:xfrm>
            <a:off x="6044618" y="451227"/>
            <a:ext cx="5956858" cy="1753920"/>
          </a:xfrm>
          <a:prstGeom prst="rect">
            <a:avLst/>
          </a:prstGeom>
          <a:noFill/>
          <a:ln>
            <a:noFill/>
          </a:ln>
        </p:spPr>
        <p:txBody>
          <a:bodyPr wrap="square" anchor="ctr">
            <a:spAutoFit/>
          </a:bodyPr>
          <a:lstStyle/>
          <a:p>
            <a:pPr lvl="0" algn="r"/>
            <a:r>
              <a:rPr lang="pt-BR" altLang="pt-BR" sz="5399" b="1" dirty="0">
                <a:solidFill>
                  <a:srgbClr val="00B9BD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Testando nossos conhecimentos!</a:t>
            </a:r>
            <a:endParaRPr lang="pt-BR" sz="5399" b="1" dirty="0">
              <a:solidFill>
                <a:srgbClr val="00B9BD"/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7090938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tângulo 13"/>
          <p:cNvSpPr/>
          <p:nvPr userDrawn="1"/>
        </p:nvSpPr>
        <p:spPr>
          <a:xfrm>
            <a:off x="0" y="2"/>
            <a:ext cx="12225675" cy="6856411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/>
          </a:p>
        </p:txBody>
      </p:sp>
      <p:grpSp>
        <p:nvGrpSpPr>
          <p:cNvPr id="30" name="Agrupar 1">
            <a:extLst>
              <a:ext uri="{FF2B5EF4-FFF2-40B4-BE49-F238E27FC236}">
                <a16:creationId xmlns:a16="http://schemas.microsoft.com/office/drawing/2014/main" id="{F1687952-A978-459B-8357-114031BAAD08}"/>
              </a:ext>
            </a:extLst>
          </p:cNvPr>
          <p:cNvGrpSpPr/>
          <p:nvPr userDrawn="1"/>
        </p:nvGrpSpPr>
        <p:grpSpPr>
          <a:xfrm>
            <a:off x="1" y="1"/>
            <a:ext cx="7115897" cy="6856413"/>
            <a:chOff x="1" y="2236981"/>
            <a:chExt cx="4794169" cy="4621019"/>
          </a:xfrm>
          <a:solidFill>
            <a:schemeClr val="bg1">
              <a:lumMod val="95000"/>
              <a:alpha val="10000"/>
            </a:schemeClr>
          </a:solidFill>
        </p:grpSpPr>
        <p:sp>
          <p:nvSpPr>
            <p:cNvPr id="32" name="Freeform 7">
              <a:extLst>
                <a:ext uri="{FF2B5EF4-FFF2-40B4-BE49-F238E27FC236}">
                  <a16:creationId xmlns:a16="http://schemas.microsoft.com/office/drawing/2014/main" id="{D4C8D2C9-DAA6-4E0B-B2AF-7B21CE47A83C}"/>
                </a:ext>
              </a:extLst>
            </p:cNvPr>
            <p:cNvSpPr>
              <a:spLocks/>
            </p:cNvSpPr>
            <p:nvPr/>
          </p:nvSpPr>
          <p:spPr bwMode="auto">
            <a:xfrm>
              <a:off x="1813384" y="2612819"/>
              <a:ext cx="2478228" cy="2488308"/>
            </a:xfrm>
            <a:custGeom>
              <a:avLst/>
              <a:gdLst>
                <a:gd name="T0" fmla="*/ 373 w 1729"/>
                <a:gd name="T1" fmla="*/ 1731 h 1731"/>
                <a:gd name="T2" fmla="*/ 283 w 1729"/>
                <a:gd name="T3" fmla="*/ 1636 h 1731"/>
                <a:gd name="T4" fmla="*/ 28 w 1729"/>
                <a:gd name="T5" fmla="*/ 1386 h 1731"/>
                <a:gd name="T6" fmla="*/ 27 w 1729"/>
                <a:gd name="T7" fmla="*/ 1320 h 1731"/>
                <a:gd name="T8" fmla="*/ 593 w 1729"/>
                <a:gd name="T9" fmla="*/ 758 h 1731"/>
                <a:gd name="T10" fmla="*/ 1128 w 1729"/>
                <a:gd name="T11" fmla="*/ 223 h 1731"/>
                <a:gd name="T12" fmla="*/ 1359 w 1729"/>
                <a:gd name="T13" fmla="*/ 0 h 1731"/>
                <a:gd name="T14" fmla="*/ 1729 w 1729"/>
                <a:gd name="T15" fmla="*/ 377 h 1731"/>
                <a:gd name="T16" fmla="*/ 373 w 1729"/>
                <a:gd name="T17" fmla="*/ 1731 h 17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729" h="1731">
                  <a:moveTo>
                    <a:pt x="373" y="1731"/>
                  </a:moveTo>
                  <a:cubicBezTo>
                    <a:pt x="344" y="1700"/>
                    <a:pt x="314" y="1667"/>
                    <a:pt x="283" y="1636"/>
                  </a:cubicBezTo>
                  <a:cubicBezTo>
                    <a:pt x="199" y="1552"/>
                    <a:pt x="114" y="1468"/>
                    <a:pt x="28" y="1386"/>
                  </a:cubicBezTo>
                  <a:cubicBezTo>
                    <a:pt x="2" y="1361"/>
                    <a:pt x="0" y="1346"/>
                    <a:pt x="27" y="1320"/>
                  </a:cubicBezTo>
                  <a:cubicBezTo>
                    <a:pt x="217" y="1133"/>
                    <a:pt x="405" y="945"/>
                    <a:pt x="593" y="758"/>
                  </a:cubicBezTo>
                  <a:cubicBezTo>
                    <a:pt x="771" y="580"/>
                    <a:pt x="949" y="401"/>
                    <a:pt x="1128" y="223"/>
                  </a:cubicBezTo>
                  <a:cubicBezTo>
                    <a:pt x="1204" y="147"/>
                    <a:pt x="1283" y="73"/>
                    <a:pt x="1359" y="0"/>
                  </a:cubicBezTo>
                  <a:cubicBezTo>
                    <a:pt x="1480" y="123"/>
                    <a:pt x="1605" y="250"/>
                    <a:pt x="1729" y="377"/>
                  </a:cubicBezTo>
                  <a:cubicBezTo>
                    <a:pt x="1282" y="824"/>
                    <a:pt x="830" y="1275"/>
                    <a:pt x="373" y="1731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800"/>
            </a:p>
          </p:txBody>
        </p:sp>
        <p:sp>
          <p:nvSpPr>
            <p:cNvPr id="33" name="Freeform 8">
              <a:extLst>
                <a:ext uri="{FF2B5EF4-FFF2-40B4-BE49-F238E27FC236}">
                  <a16:creationId xmlns:a16="http://schemas.microsoft.com/office/drawing/2014/main" id="{1028030C-FC98-4B76-9BAD-EBD935800491}"/>
                </a:ext>
              </a:extLst>
            </p:cNvPr>
            <p:cNvSpPr>
              <a:spLocks/>
            </p:cNvSpPr>
            <p:nvPr/>
          </p:nvSpPr>
          <p:spPr bwMode="auto">
            <a:xfrm>
              <a:off x="226512" y="2236981"/>
              <a:ext cx="757436" cy="2083670"/>
            </a:xfrm>
            <a:custGeom>
              <a:avLst/>
              <a:gdLst>
                <a:gd name="T0" fmla="*/ 528 w 528"/>
                <a:gd name="T1" fmla="*/ 1450 h 1450"/>
                <a:gd name="T2" fmla="*/ 0 w 528"/>
                <a:gd name="T3" fmla="*/ 1450 h 1450"/>
                <a:gd name="T4" fmla="*/ 0 w 528"/>
                <a:gd name="T5" fmla="*/ 0 h 1450"/>
                <a:gd name="T6" fmla="*/ 528 w 528"/>
                <a:gd name="T7" fmla="*/ 0 h 1450"/>
                <a:gd name="T8" fmla="*/ 528 w 528"/>
                <a:gd name="T9" fmla="*/ 1450 h 14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28" h="1450">
                  <a:moveTo>
                    <a:pt x="528" y="1450"/>
                  </a:moveTo>
                  <a:cubicBezTo>
                    <a:pt x="349" y="1450"/>
                    <a:pt x="176" y="1450"/>
                    <a:pt x="0" y="1450"/>
                  </a:cubicBezTo>
                  <a:cubicBezTo>
                    <a:pt x="0" y="967"/>
                    <a:pt x="0" y="485"/>
                    <a:pt x="0" y="0"/>
                  </a:cubicBezTo>
                  <a:cubicBezTo>
                    <a:pt x="175" y="0"/>
                    <a:pt x="350" y="0"/>
                    <a:pt x="528" y="0"/>
                  </a:cubicBezTo>
                  <a:cubicBezTo>
                    <a:pt x="528" y="482"/>
                    <a:pt x="528" y="964"/>
                    <a:pt x="528" y="1450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pt-BR" sz="1800"/>
            </a:p>
          </p:txBody>
        </p:sp>
        <p:sp>
          <p:nvSpPr>
            <p:cNvPr id="35" name="Freeform 9">
              <a:extLst>
                <a:ext uri="{FF2B5EF4-FFF2-40B4-BE49-F238E27FC236}">
                  <a16:creationId xmlns:a16="http://schemas.microsoft.com/office/drawing/2014/main" id="{32E710BF-A09E-42A6-BB3D-9A9F693690F7}"/>
                </a:ext>
              </a:extLst>
            </p:cNvPr>
            <p:cNvSpPr>
              <a:spLocks/>
            </p:cNvSpPr>
            <p:nvPr/>
          </p:nvSpPr>
          <p:spPr bwMode="auto">
            <a:xfrm>
              <a:off x="2717700" y="5845603"/>
              <a:ext cx="2076470" cy="768956"/>
            </a:xfrm>
            <a:custGeom>
              <a:avLst/>
              <a:gdLst>
                <a:gd name="T0" fmla="*/ 4 w 1449"/>
                <a:gd name="T1" fmla="*/ 535 h 535"/>
                <a:gd name="T2" fmla="*/ 1 w 1449"/>
                <a:gd name="T3" fmla="*/ 496 h 535"/>
                <a:gd name="T4" fmla="*/ 0 w 1449"/>
                <a:gd name="T5" fmla="*/ 43 h 535"/>
                <a:gd name="T6" fmla="*/ 42 w 1449"/>
                <a:gd name="T7" fmla="*/ 0 h 535"/>
                <a:gd name="T8" fmla="*/ 1411 w 1449"/>
                <a:gd name="T9" fmla="*/ 1 h 535"/>
                <a:gd name="T10" fmla="*/ 1449 w 1449"/>
                <a:gd name="T11" fmla="*/ 4 h 535"/>
                <a:gd name="T12" fmla="*/ 1449 w 1449"/>
                <a:gd name="T13" fmla="*/ 535 h 535"/>
                <a:gd name="T14" fmla="*/ 4 w 1449"/>
                <a:gd name="T15" fmla="*/ 535 h 5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449" h="535">
                  <a:moveTo>
                    <a:pt x="4" y="535"/>
                  </a:moveTo>
                  <a:cubicBezTo>
                    <a:pt x="3" y="521"/>
                    <a:pt x="1" y="509"/>
                    <a:pt x="1" y="496"/>
                  </a:cubicBezTo>
                  <a:cubicBezTo>
                    <a:pt x="1" y="345"/>
                    <a:pt x="1" y="194"/>
                    <a:pt x="0" y="43"/>
                  </a:cubicBezTo>
                  <a:cubicBezTo>
                    <a:pt x="0" y="11"/>
                    <a:pt x="9" y="0"/>
                    <a:pt x="42" y="0"/>
                  </a:cubicBezTo>
                  <a:cubicBezTo>
                    <a:pt x="498" y="1"/>
                    <a:pt x="954" y="1"/>
                    <a:pt x="1411" y="1"/>
                  </a:cubicBezTo>
                  <a:cubicBezTo>
                    <a:pt x="1423" y="1"/>
                    <a:pt x="1435" y="3"/>
                    <a:pt x="1449" y="4"/>
                  </a:cubicBezTo>
                  <a:cubicBezTo>
                    <a:pt x="1449" y="182"/>
                    <a:pt x="1449" y="357"/>
                    <a:pt x="1449" y="535"/>
                  </a:cubicBezTo>
                  <a:cubicBezTo>
                    <a:pt x="967" y="535"/>
                    <a:pt x="486" y="535"/>
                    <a:pt x="4" y="535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800"/>
            </a:p>
          </p:txBody>
        </p:sp>
        <p:sp>
          <p:nvSpPr>
            <p:cNvPr id="36" name="Forma Livre: Forma 19">
              <a:extLst>
                <a:ext uri="{FF2B5EF4-FFF2-40B4-BE49-F238E27FC236}">
                  <a16:creationId xmlns:a16="http://schemas.microsoft.com/office/drawing/2014/main" id="{DD5A6F06-7869-4C92-A856-5886B5818090}"/>
                </a:ext>
              </a:extLst>
            </p:cNvPr>
            <p:cNvSpPr/>
            <p:nvPr userDrawn="1"/>
          </p:nvSpPr>
          <p:spPr>
            <a:xfrm>
              <a:off x="1" y="4953408"/>
              <a:ext cx="2157159" cy="1904592"/>
            </a:xfrm>
            <a:custGeom>
              <a:avLst/>
              <a:gdLst>
                <a:gd name="connsiteX0" fmla="*/ 483887 w 2157159"/>
                <a:gd name="connsiteY0" fmla="*/ 0 h 1904592"/>
                <a:gd name="connsiteX1" fmla="*/ 2157159 w 2157159"/>
                <a:gd name="connsiteY1" fmla="*/ 1673272 h 1904592"/>
                <a:gd name="connsiteX2" fmla="*/ 2148520 w 2157159"/>
                <a:gd name="connsiteY2" fmla="*/ 1844355 h 1904592"/>
                <a:gd name="connsiteX3" fmla="*/ 2139327 w 2157159"/>
                <a:gd name="connsiteY3" fmla="*/ 1904592 h 1904592"/>
                <a:gd name="connsiteX4" fmla="*/ 1284060 w 2157159"/>
                <a:gd name="connsiteY4" fmla="*/ 1904592 h 1904592"/>
                <a:gd name="connsiteX5" fmla="*/ 1303526 w 2157159"/>
                <a:gd name="connsiteY5" fmla="*/ 1841884 h 1904592"/>
                <a:gd name="connsiteX6" fmla="*/ 1320523 w 2157159"/>
                <a:gd name="connsiteY6" fmla="*/ 1673272 h 1904592"/>
                <a:gd name="connsiteX7" fmla="*/ 483887 w 2157159"/>
                <a:gd name="connsiteY7" fmla="*/ 836636 h 1904592"/>
                <a:gd name="connsiteX8" fmla="*/ 16116 w 2157159"/>
                <a:gd name="connsiteY8" fmla="*/ 979521 h 1904592"/>
                <a:gd name="connsiteX9" fmla="*/ 0 w 2157159"/>
                <a:gd name="connsiteY9" fmla="*/ 992818 h 1904592"/>
                <a:gd name="connsiteX10" fmla="*/ 0 w 2157159"/>
                <a:gd name="connsiteY10" fmla="*/ 71706 h 1904592"/>
                <a:gd name="connsiteX11" fmla="*/ 146664 w 2157159"/>
                <a:gd name="connsiteY11" fmla="*/ 33995 h 1904592"/>
                <a:gd name="connsiteX12" fmla="*/ 483887 w 2157159"/>
                <a:gd name="connsiteY12" fmla="*/ 0 h 1904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57159" h="1904592">
                  <a:moveTo>
                    <a:pt x="483887" y="0"/>
                  </a:moveTo>
                  <a:cubicBezTo>
                    <a:pt x="1408010" y="0"/>
                    <a:pt x="2157159" y="749149"/>
                    <a:pt x="2157159" y="1673272"/>
                  </a:cubicBezTo>
                  <a:cubicBezTo>
                    <a:pt x="2157159" y="1731030"/>
                    <a:pt x="2154233" y="1788104"/>
                    <a:pt x="2148520" y="1844355"/>
                  </a:cubicBezTo>
                  <a:lnTo>
                    <a:pt x="2139327" y="1904592"/>
                  </a:lnTo>
                  <a:lnTo>
                    <a:pt x="1284060" y="1904592"/>
                  </a:lnTo>
                  <a:lnTo>
                    <a:pt x="1303526" y="1841884"/>
                  </a:lnTo>
                  <a:cubicBezTo>
                    <a:pt x="1314670" y="1787421"/>
                    <a:pt x="1320523" y="1731030"/>
                    <a:pt x="1320523" y="1673272"/>
                  </a:cubicBezTo>
                  <a:cubicBezTo>
                    <a:pt x="1320523" y="1211211"/>
                    <a:pt x="945948" y="836636"/>
                    <a:pt x="483887" y="836636"/>
                  </a:cubicBezTo>
                  <a:cubicBezTo>
                    <a:pt x="310614" y="836636"/>
                    <a:pt x="149644" y="889311"/>
                    <a:pt x="16116" y="979521"/>
                  </a:cubicBezTo>
                  <a:lnTo>
                    <a:pt x="0" y="992818"/>
                  </a:lnTo>
                  <a:lnTo>
                    <a:pt x="0" y="71706"/>
                  </a:lnTo>
                  <a:lnTo>
                    <a:pt x="146664" y="33995"/>
                  </a:lnTo>
                  <a:cubicBezTo>
                    <a:pt x="255590" y="11706"/>
                    <a:pt x="368372" y="0"/>
                    <a:pt x="483887" y="0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800">
                <a:solidFill>
                  <a:schemeClr val="tx1"/>
                </a:solidFill>
              </a:endParaRPr>
            </a:p>
          </p:txBody>
        </p:sp>
      </p:grpSp>
      <p:sp>
        <p:nvSpPr>
          <p:cNvPr id="10" name="Rectangle 7">
            <a:extLst>
              <a:ext uri="{FF2B5EF4-FFF2-40B4-BE49-F238E27FC236}">
                <a16:creationId xmlns:a16="http://schemas.microsoft.com/office/drawing/2014/main" id="{BEA60253-C29E-4FCF-A694-2CFA098AE251}"/>
              </a:ext>
            </a:extLst>
          </p:cNvPr>
          <p:cNvSpPr/>
          <p:nvPr userDrawn="1"/>
        </p:nvSpPr>
        <p:spPr>
          <a:xfrm>
            <a:off x="6044618" y="451227"/>
            <a:ext cx="5956858" cy="1753920"/>
          </a:xfrm>
          <a:prstGeom prst="rect">
            <a:avLst/>
          </a:prstGeom>
          <a:noFill/>
          <a:ln>
            <a:noFill/>
          </a:ln>
        </p:spPr>
        <p:txBody>
          <a:bodyPr wrap="square" anchor="ctr">
            <a:spAutoFit/>
          </a:bodyPr>
          <a:lstStyle/>
          <a:p>
            <a:pPr lvl="0" algn="r"/>
            <a:r>
              <a:rPr lang="pt-BR" altLang="pt-BR" sz="5399" b="1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Testando nossos conhecimentos!</a:t>
            </a:r>
            <a:endParaRPr lang="pt-BR" sz="5399" b="1" dirty="0">
              <a:solidFill>
                <a:srgbClr val="C00000"/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183954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2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>
            <a:extLst>
              <a:ext uri="{FF2B5EF4-FFF2-40B4-BE49-F238E27FC236}">
                <a16:creationId xmlns:a16="http://schemas.microsoft.com/office/drawing/2014/main" id="{7695F658-9AF4-488F-8480-9FCFF8107E4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334"/>
          <a:stretch/>
        </p:blipFill>
        <p:spPr>
          <a:xfrm>
            <a:off x="-4070" y="0"/>
            <a:ext cx="9282628" cy="6856412"/>
          </a:xfrm>
          <a:prstGeom prst="rect">
            <a:avLst/>
          </a:prstGeom>
        </p:spPr>
      </p:pic>
      <p:sp>
        <p:nvSpPr>
          <p:cNvPr id="3" name="Retângulo 2"/>
          <p:cNvSpPr/>
          <p:nvPr userDrawn="1"/>
        </p:nvSpPr>
        <p:spPr>
          <a:xfrm>
            <a:off x="0" y="2"/>
            <a:ext cx="12225675" cy="6856411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/>
          </a:p>
        </p:txBody>
      </p:sp>
      <p:grpSp>
        <p:nvGrpSpPr>
          <p:cNvPr id="12" name="Agrupar 1">
            <a:extLst>
              <a:ext uri="{FF2B5EF4-FFF2-40B4-BE49-F238E27FC236}">
                <a16:creationId xmlns:a16="http://schemas.microsoft.com/office/drawing/2014/main" id="{F1687952-A978-459B-8357-114031BAAD08}"/>
              </a:ext>
            </a:extLst>
          </p:cNvPr>
          <p:cNvGrpSpPr/>
          <p:nvPr userDrawn="1"/>
        </p:nvGrpSpPr>
        <p:grpSpPr>
          <a:xfrm>
            <a:off x="1" y="1"/>
            <a:ext cx="7115897" cy="6856413"/>
            <a:chOff x="1" y="2236981"/>
            <a:chExt cx="4794169" cy="4621019"/>
          </a:xfrm>
          <a:solidFill>
            <a:schemeClr val="bg1">
              <a:lumMod val="95000"/>
              <a:alpha val="10000"/>
            </a:schemeClr>
          </a:solidFill>
        </p:grpSpPr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D4C8D2C9-DAA6-4E0B-B2AF-7B21CE47A83C}"/>
                </a:ext>
              </a:extLst>
            </p:cNvPr>
            <p:cNvSpPr>
              <a:spLocks/>
            </p:cNvSpPr>
            <p:nvPr/>
          </p:nvSpPr>
          <p:spPr bwMode="auto">
            <a:xfrm>
              <a:off x="1813384" y="2612819"/>
              <a:ext cx="2478228" cy="2488308"/>
            </a:xfrm>
            <a:custGeom>
              <a:avLst/>
              <a:gdLst>
                <a:gd name="T0" fmla="*/ 373 w 1729"/>
                <a:gd name="T1" fmla="*/ 1731 h 1731"/>
                <a:gd name="T2" fmla="*/ 283 w 1729"/>
                <a:gd name="T3" fmla="*/ 1636 h 1731"/>
                <a:gd name="T4" fmla="*/ 28 w 1729"/>
                <a:gd name="T5" fmla="*/ 1386 h 1731"/>
                <a:gd name="T6" fmla="*/ 27 w 1729"/>
                <a:gd name="T7" fmla="*/ 1320 h 1731"/>
                <a:gd name="T8" fmla="*/ 593 w 1729"/>
                <a:gd name="T9" fmla="*/ 758 h 1731"/>
                <a:gd name="T10" fmla="*/ 1128 w 1729"/>
                <a:gd name="T11" fmla="*/ 223 h 1731"/>
                <a:gd name="T12" fmla="*/ 1359 w 1729"/>
                <a:gd name="T13" fmla="*/ 0 h 1731"/>
                <a:gd name="T14" fmla="*/ 1729 w 1729"/>
                <a:gd name="T15" fmla="*/ 377 h 1731"/>
                <a:gd name="T16" fmla="*/ 373 w 1729"/>
                <a:gd name="T17" fmla="*/ 1731 h 17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729" h="1731">
                  <a:moveTo>
                    <a:pt x="373" y="1731"/>
                  </a:moveTo>
                  <a:cubicBezTo>
                    <a:pt x="344" y="1700"/>
                    <a:pt x="314" y="1667"/>
                    <a:pt x="283" y="1636"/>
                  </a:cubicBezTo>
                  <a:cubicBezTo>
                    <a:pt x="199" y="1552"/>
                    <a:pt x="114" y="1468"/>
                    <a:pt x="28" y="1386"/>
                  </a:cubicBezTo>
                  <a:cubicBezTo>
                    <a:pt x="2" y="1361"/>
                    <a:pt x="0" y="1346"/>
                    <a:pt x="27" y="1320"/>
                  </a:cubicBezTo>
                  <a:cubicBezTo>
                    <a:pt x="217" y="1133"/>
                    <a:pt x="405" y="945"/>
                    <a:pt x="593" y="758"/>
                  </a:cubicBezTo>
                  <a:cubicBezTo>
                    <a:pt x="771" y="580"/>
                    <a:pt x="949" y="401"/>
                    <a:pt x="1128" y="223"/>
                  </a:cubicBezTo>
                  <a:cubicBezTo>
                    <a:pt x="1204" y="147"/>
                    <a:pt x="1283" y="73"/>
                    <a:pt x="1359" y="0"/>
                  </a:cubicBezTo>
                  <a:cubicBezTo>
                    <a:pt x="1480" y="123"/>
                    <a:pt x="1605" y="250"/>
                    <a:pt x="1729" y="377"/>
                  </a:cubicBezTo>
                  <a:cubicBezTo>
                    <a:pt x="1282" y="824"/>
                    <a:pt x="830" y="1275"/>
                    <a:pt x="373" y="1731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800"/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1028030C-FC98-4B76-9BAD-EBD935800491}"/>
                </a:ext>
              </a:extLst>
            </p:cNvPr>
            <p:cNvSpPr>
              <a:spLocks/>
            </p:cNvSpPr>
            <p:nvPr/>
          </p:nvSpPr>
          <p:spPr bwMode="auto">
            <a:xfrm>
              <a:off x="226512" y="2236981"/>
              <a:ext cx="757436" cy="2083670"/>
            </a:xfrm>
            <a:custGeom>
              <a:avLst/>
              <a:gdLst>
                <a:gd name="T0" fmla="*/ 528 w 528"/>
                <a:gd name="T1" fmla="*/ 1450 h 1450"/>
                <a:gd name="T2" fmla="*/ 0 w 528"/>
                <a:gd name="T3" fmla="*/ 1450 h 1450"/>
                <a:gd name="T4" fmla="*/ 0 w 528"/>
                <a:gd name="T5" fmla="*/ 0 h 1450"/>
                <a:gd name="T6" fmla="*/ 528 w 528"/>
                <a:gd name="T7" fmla="*/ 0 h 1450"/>
                <a:gd name="T8" fmla="*/ 528 w 528"/>
                <a:gd name="T9" fmla="*/ 1450 h 14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28" h="1450">
                  <a:moveTo>
                    <a:pt x="528" y="1450"/>
                  </a:moveTo>
                  <a:cubicBezTo>
                    <a:pt x="349" y="1450"/>
                    <a:pt x="176" y="1450"/>
                    <a:pt x="0" y="1450"/>
                  </a:cubicBezTo>
                  <a:cubicBezTo>
                    <a:pt x="0" y="967"/>
                    <a:pt x="0" y="485"/>
                    <a:pt x="0" y="0"/>
                  </a:cubicBezTo>
                  <a:cubicBezTo>
                    <a:pt x="175" y="0"/>
                    <a:pt x="350" y="0"/>
                    <a:pt x="528" y="0"/>
                  </a:cubicBezTo>
                  <a:cubicBezTo>
                    <a:pt x="528" y="482"/>
                    <a:pt x="528" y="964"/>
                    <a:pt x="528" y="1450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pt-BR" sz="1800"/>
            </a:p>
          </p:txBody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32E710BF-A09E-42A6-BB3D-9A9F693690F7}"/>
                </a:ext>
              </a:extLst>
            </p:cNvPr>
            <p:cNvSpPr>
              <a:spLocks/>
            </p:cNvSpPr>
            <p:nvPr/>
          </p:nvSpPr>
          <p:spPr bwMode="auto">
            <a:xfrm>
              <a:off x="2717700" y="5845603"/>
              <a:ext cx="2076470" cy="768956"/>
            </a:xfrm>
            <a:custGeom>
              <a:avLst/>
              <a:gdLst>
                <a:gd name="T0" fmla="*/ 4 w 1449"/>
                <a:gd name="T1" fmla="*/ 535 h 535"/>
                <a:gd name="T2" fmla="*/ 1 w 1449"/>
                <a:gd name="T3" fmla="*/ 496 h 535"/>
                <a:gd name="T4" fmla="*/ 0 w 1449"/>
                <a:gd name="T5" fmla="*/ 43 h 535"/>
                <a:gd name="T6" fmla="*/ 42 w 1449"/>
                <a:gd name="T7" fmla="*/ 0 h 535"/>
                <a:gd name="T8" fmla="*/ 1411 w 1449"/>
                <a:gd name="T9" fmla="*/ 1 h 535"/>
                <a:gd name="T10" fmla="*/ 1449 w 1449"/>
                <a:gd name="T11" fmla="*/ 4 h 535"/>
                <a:gd name="T12" fmla="*/ 1449 w 1449"/>
                <a:gd name="T13" fmla="*/ 535 h 535"/>
                <a:gd name="T14" fmla="*/ 4 w 1449"/>
                <a:gd name="T15" fmla="*/ 535 h 5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449" h="535">
                  <a:moveTo>
                    <a:pt x="4" y="535"/>
                  </a:moveTo>
                  <a:cubicBezTo>
                    <a:pt x="3" y="521"/>
                    <a:pt x="1" y="509"/>
                    <a:pt x="1" y="496"/>
                  </a:cubicBezTo>
                  <a:cubicBezTo>
                    <a:pt x="1" y="345"/>
                    <a:pt x="1" y="194"/>
                    <a:pt x="0" y="43"/>
                  </a:cubicBezTo>
                  <a:cubicBezTo>
                    <a:pt x="0" y="11"/>
                    <a:pt x="9" y="0"/>
                    <a:pt x="42" y="0"/>
                  </a:cubicBezTo>
                  <a:cubicBezTo>
                    <a:pt x="498" y="1"/>
                    <a:pt x="954" y="1"/>
                    <a:pt x="1411" y="1"/>
                  </a:cubicBezTo>
                  <a:cubicBezTo>
                    <a:pt x="1423" y="1"/>
                    <a:pt x="1435" y="3"/>
                    <a:pt x="1449" y="4"/>
                  </a:cubicBezTo>
                  <a:cubicBezTo>
                    <a:pt x="1449" y="182"/>
                    <a:pt x="1449" y="357"/>
                    <a:pt x="1449" y="535"/>
                  </a:cubicBezTo>
                  <a:cubicBezTo>
                    <a:pt x="967" y="535"/>
                    <a:pt x="486" y="535"/>
                    <a:pt x="4" y="535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800"/>
            </a:p>
          </p:txBody>
        </p:sp>
        <p:sp>
          <p:nvSpPr>
            <p:cNvPr id="16" name="Forma Livre: Forma 19">
              <a:extLst>
                <a:ext uri="{FF2B5EF4-FFF2-40B4-BE49-F238E27FC236}">
                  <a16:creationId xmlns:a16="http://schemas.microsoft.com/office/drawing/2014/main" id="{DD5A6F06-7869-4C92-A856-5886B5818090}"/>
                </a:ext>
              </a:extLst>
            </p:cNvPr>
            <p:cNvSpPr/>
            <p:nvPr userDrawn="1"/>
          </p:nvSpPr>
          <p:spPr>
            <a:xfrm>
              <a:off x="1" y="4953408"/>
              <a:ext cx="2157159" cy="1904592"/>
            </a:xfrm>
            <a:custGeom>
              <a:avLst/>
              <a:gdLst>
                <a:gd name="connsiteX0" fmla="*/ 483887 w 2157159"/>
                <a:gd name="connsiteY0" fmla="*/ 0 h 1904592"/>
                <a:gd name="connsiteX1" fmla="*/ 2157159 w 2157159"/>
                <a:gd name="connsiteY1" fmla="*/ 1673272 h 1904592"/>
                <a:gd name="connsiteX2" fmla="*/ 2148520 w 2157159"/>
                <a:gd name="connsiteY2" fmla="*/ 1844355 h 1904592"/>
                <a:gd name="connsiteX3" fmla="*/ 2139327 w 2157159"/>
                <a:gd name="connsiteY3" fmla="*/ 1904592 h 1904592"/>
                <a:gd name="connsiteX4" fmla="*/ 1284060 w 2157159"/>
                <a:gd name="connsiteY4" fmla="*/ 1904592 h 1904592"/>
                <a:gd name="connsiteX5" fmla="*/ 1303526 w 2157159"/>
                <a:gd name="connsiteY5" fmla="*/ 1841884 h 1904592"/>
                <a:gd name="connsiteX6" fmla="*/ 1320523 w 2157159"/>
                <a:gd name="connsiteY6" fmla="*/ 1673272 h 1904592"/>
                <a:gd name="connsiteX7" fmla="*/ 483887 w 2157159"/>
                <a:gd name="connsiteY7" fmla="*/ 836636 h 1904592"/>
                <a:gd name="connsiteX8" fmla="*/ 16116 w 2157159"/>
                <a:gd name="connsiteY8" fmla="*/ 979521 h 1904592"/>
                <a:gd name="connsiteX9" fmla="*/ 0 w 2157159"/>
                <a:gd name="connsiteY9" fmla="*/ 992818 h 1904592"/>
                <a:gd name="connsiteX10" fmla="*/ 0 w 2157159"/>
                <a:gd name="connsiteY10" fmla="*/ 71706 h 1904592"/>
                <a:gd name="connsiteX11" fmla="*/ 146664 w 2157159"/>
                <a:gd name="connsiteY11" fmla="*/ 33995 h 1904592"/>
                <a:gd name="connsiteX12" fmla="*/ 483887 w 2157159"/>
                <a:gd name="connsiteY12" fmla="*/ 0 h 1904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57159" h="1904592">
                  <a:moveTo>
                    <a:pt x="483887" y="0"/>
                  </a:moveTo>
                  <a:cubicBezTo>
                    <a:pt x="1408010" y="0"/>
                    <a:pt x="2157159" y="749149"/>
                    <a:pt x="2157159" y="1673272"/>
                  </a:cubicBezTo>
                  <a:cubicBezTo>
                    <a:pt x="2157159" y="1731030"/>
                    <a:pt x="2154233" y="1788104"/>
                    <a:pt x="2148520" y="1844355"/>
                  </a:cubicBezTo>
                  <a:lnTo>
                    <a:pt x="2139327" y="1904592"/>
                  </a:lnTo>
                  <a:lnTo>
                    <a:pt x="1284060" y="1904592"/>
                  </a:lnTo>
                  <a:lnTo>
                    <a:pt x="1303526" y="1841884"/>
                  </a:lnTo>
                  <a:cubicBezTo>
                    <a:pt x="1314670" y="1787421"/>
                    <a:pt x="1320523" y="1731030"/>
                    <a:pt x="1320523" y="1673272"/>
                  </a:cubicBezTo>
                  <a:cubicBezTo>
                    <a:pt x="1320523" y="1211211"/>
                    <a:pt x="945948" y="836636"/>
                    <a:pt x="483887" y="836636"/>
                  </a:cubicBezTo>
                  <a:cubicBezTo>
                    <a:pt x="310614" y="836636"/>
                    <a:pt x="149644" y="889311"/>
                    <a:pt x="16116" y="979521"/>
                  </a:cubicBezTo>
                  <a:lnTo>
                    <a:pt x="0" y="992818"/>
                  </a:lnTo>
                  <a:lnTo>
                    <a:pt x="0" y="71706"/>
                  </a:lnTo>
                  <a:lnTo>
                    <a:pt x="146664" y="33995"/>
                  </a:lnTo>
                  <a:cubicBezTo>
                    <a:pt x="255590" y="11706"/>
                    <a:pt x="368372" y="0"/>
                    <a:pt x="483887" y="0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80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65234506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hoto - Horizontal copy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rma Livre: Forma 1">
            <a:extLst>
              <a:ext uri="{FF2B5EF4-FFF2-40B4-BE49-F238E27FC236}">
                <a16:creationId xmlns:a16="http://schemas.microsoft.com/office/drawing/2014/main" id="{998D7FBF-A598-4822-A199-9E537EE4A074}"/>
              </a:ext>
            </a:extLst>
          </p:cNvPr>
          <p:cNvSpPr>
            <a:spLocks/>
          </p:cNvSpPr>
          <p:nvPr userDrawn="1"/>
        </p:nvSpPr>
        <p:spPr bwMode="auto">
          <a:xfrm flipV="1">
            <a:off x="-894" y="2616875"/>
            <a:ext cx="12192894" cy="4241125"/>
          </a:xfrm>
          <a:custGeom>
            <a:avLst/>
            <a:gdLst>
              <a:gd name="connsiteX0" fmla="*/ 2332737 w 12192894"/>
              <a:gd name="connsiteY0" fmla="*/ 4232586 h 4233188"/>
              <a:gd name="connsiteX1" fmla="*/ 9178846 w 12192894"/>
              <a:gd name="connsiteY1" fmla="*/ 3182072 h 4233188"/>
              <a:gd name="connsiteX2" fmla="*/ 12189653 w 12192894"/>
              <a:gd name="connsiteY2" fmla="*/ 3459241 h 4233188"/>
              <a:gd name="connsiteX3" fmla="*/ 12186814 w 12192894"/>
              <a:gd name="connsiteY3" fmla="*/ 277918 h 4233188"/>
              <a:gd name="connsiteX4" fmla="*/ 12185829 w 12192894"/>
              <a:gd name="connsiteY4" fmla="*/ 0 h 4233188"/>
              <a:gd name="connsiteX5" fmla="*/ 0 w 12192894"/>
              <a:gd name="connsiteY5" fmla="*/ 0 h 4233188"/>
              <a:gd name="connsiteX6" fmla="*/ 0 w 12192894"/>
              <a:gd name="connsiteY6" fmla="*/ 4092296 h 4233188"/>
              <a:gd name="connsiteX7" fmla="*/ 2332737 w 12192894"/>
              <a:gd name="connsiteY7" fmla="*/ 4232586 h 4233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894" h="4233188">
                <a:moveTo>
                  <a:pt x="2332737" y="4232586"/>
                </a:moveTo>
                <a:cubicBezTo>
                  <a:pt x="5448025" y="4206064"/>
                  <a:pt x="7512011" y="3312011"/>
                  <a:pt x="9178846" y="3182072"/>
                </a:cubicBezTo>
                <a:cubicBezTo>
                  <a:pt x="10422655" y="3085110"/>
                  <a:pt x="11278985" y="3238844"/>
                  <a:pt x="12189653" y="3459241"/>
                </a:cubicBezTo>
                <a:cubicBezTo>
                  <a:pt x="12196227" y="2402828"/>
                  <a:pt x="12191521" y="1340373"/>
                  <a:pt x="12186814" y="277918"/>
                </a:cubicBezTo>
                <a:lnTo>
                  <a:pt x="12185829" y="0"/>
                </a:lnTo>
                <a:lnTo>
                  <a:pt x="0" y="0"/>
                </a:lnTo>
                <a:lnTo>
                  <a:pt x="0" y="4092296"/>
                </a:lnTo>
                <a:cubicBezTo>
                  <a:pt x="838925" y="4198627"/>
                  <a:pt x="1613824" y="4238706"/>
                  <a:pt x="2332737" y="4232586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</p:spPr>
        <p:txBody>
          <a:bodyPr vert="horz" wrap="square" lIns="91407" tIns="45703" rIns="91407" bIns="45703" numCol="1" anchor="t" anchorCtr="0" compatLnSpc="1">
            <a:prstTxWarp prst="textNoShape">
              <a:avLst/>
            </a:prstTxWarp>
            <a:noAutofit/>
          </a:bodyPr>
          <a:lstStyle/>
          <a:p>
            <a:endParaRPr lang="pt-BR" sz="2100" dirty="0"/>
          </a:p>
        </p:txBody>
      </p:sp>
      <p:sp>
        <p:nvSpPr>
          <p:cNvPr id="3" name="Forma Livre: Forma 2">
            <a:extLst>
              <a:ext uri="{FF2B5EF4-FFF2-40B4-BE49-F238E27FC236}">
                <a16:creationId xmlns:a16="http://schemas.microsoft.com/office/drawing/2014/main" id="{A9EB4AA2-30B6-4AE3-B02A-40D1C27D389F}"/>
              </a:ext>
            </a:extLst>
          </p:cNvPr>
          <p:cNvSpPr/>
          <p:nvPr userDrawn="1"/>
        </p:nvSpPr>
        <p:spPr>
          <a:xfrm>
            <a:off x="1" y="2635145"/>
            <a:ext cx="7114971" cy="4214919"/>
          </a:xfrm>
          <a:custGeom>
            <a:avLst/>
            <a:gdLst>
              <a:gd name="connsiteX0" fmla="*/ 4122630 w 7114971"/>
              <a:gd name="connsiteY0" fmla="*/ 2720370 h 4214919"/>
              <a:gd name="connsiteX1" fmla="*/ 7034155 w 7114971"/>
              <a:gd name="connsiteY1" fmla="*/ 2722503 h 4214919"/>
              <a:gd name="connsiteX2" fmla="*/ 7114971 w 7114971"/>
              <a:gd name="connsiteY2" fmla="*/ 2728903 h 4214919"/>
              <a:gd name="connsiteX3" fmla="*/ 7114971 w 7114971"/>
              <a:gd name="connsiteY3" fmla="*/ 3861569 h 4214919"/>
              <a:gd name="connsiteX4" fmla="*/ 4041813 w 7114971"/>
              <a:gd name="connsiteY4" fmla="*/ 3861569 h 4214919"/>
              <a:gd name="connsiteX5" fmla="*/ 4035433 w 7114971"/>
              <a:gd name="connsiteY5" fmla="*/ 3778379 h 4214919"/>
              <a:gd name="connsiteX6" fmla="*/ 4033306 w 7114971"/>
              <a:gd name="connsiteY6" fmla="*/ 2812093 h 4214919"/>
              <a:gd name="connsiteX7" fmla="*/ 4122630 w 7114971"/>
              <a:gd name="connsiteY7" fmla="*/ 2720370 h 4214919"/>
              <a:gd name="connsiteX8" fmla="*/ 718131 w 7114971"/>
              <a:gd name="connsiteY8" fmla="*/ 1396274 h 4214919"/>
              <a:gd name="connsiteX9" fmla="*/ 3201415 w 7114971"/>
              <a:gd name="connsiteY9" fmla="*/ 3879558 h 4214919"/>
              <a:gd name="connsiteX10" fmla="*/ 3188594 w 7114971"/>
              <a:gd name="connsiteY10" fmla="*/ 4133460 h 4214919"/>
              <a:gd name="connsiteX11" fmla="*/ 3176163 w 7114971"/>
              <a:gd name="connsiteY11" fmla="*/ 4214919 h 4214919"/>
              <a:gd name="connsiteX12" fmla="*/ 1908123 w 7114971"/>
              <a:gd name="connsiteY12" fmla="*/ 4214919 h 4214919"/>
              <a:gd name="connsiteX13" fmla="*/ 1934548 w 7114971"/>
              <a:gd name="connsiteY13" fmla="*/ 4129793 h 4214919"/>
              <a:gd name="connsiteX14" fmla="*/ 1959773 w 7114971"/>
              <a:gd name="connsiteY14" fmla="*/ 3879558 h 4214919"/>
              <a:gd name="connsiteX15" fmla="*/ 718131 w 7114971"/>
              <a:gd name="connsiteY15" fmla="*/ 2637916 h 4214919"/>
              <a:gd name="connsiteX16" fmla="*/ 23918 w 7114971"/>
              <a:gd name="connsiteY16" fmla="*/ 2849970 h 4214919"/>
              <a:gd name="connsiteX17" fmla="*/ 0 w 7114971"/>
              <a:gd name="connsiteY17" fmla="*/ 2869704 h 4214919"/>
              <a:gd name="connsiteX18" fmla="*/ 0 w 7114971"/>
              <a:gd name="connsiteY18" fmla="*/ 1502692 h 4214919"/>
              <a:gd name="connsiteX19" fmla="*/ 217663 w 7114971"/>
              <a:gd name="connsiteY19" fmla="*/ 1446726 h 4214919"/>
              <a:gd name="connsiteX20" fmla="*/ 718131 w 7114971"/>
              <a:gd name="connsiteY20" fmla="*/ 1396274 h 4214919"/>
              <a:gd name="connsiteX21" fmla="*/ 3459844 w 7114971"/>
              <a:gd name="connsiteY21" fmla="*/ 30471 h 4214919"/>
              <a:gd name="connsiteX22" fmla="*/ 3977625 w 7114971"/>
              <a:gd name="connsiteY22" fmla="*/ 77994 h 4214919"/>
              <a:gd name="connsiteX23" fmla="*/ 4481411 w 7114971"/>
              <a:gd name="connsiteY23" fmla="*/ 139392 h 4214919"/>
              <a:gd name="connsiteX24" fmla="*/ 4897368 w 7114971"/>
              <a:gd name="connsiteY24" fmla="*/ 201548 h 4214919"/>
              <a:gd name="connsiteX25" fmla="*/ 3484663 w 7114971"/>
              <a:gd name="connsiteY25" fmla="*/ 1615502 h 4214919"/>
              <a:gd name="connsiteX26" fmla="*/ 3293216 w 7114971"/>
              <a:gd name="connsiteY26" fmla="*/ 1412832 h 4214919"/>
              <a:gd name="connsiteX27" fmla="*/ 2750783 w 7114971"/>
              <a:gd name="connsiteY27" fmla="*/ 879488 h 4214919"/>
              <a:gd name="connsiteX28" fmla="*/ 2748655 w 7114971"/>
              <a:gd name="connsiteY28" fmla="*/ 738686 h 4214919"/>
              <a:gd name="connsiteX29" fmla="*/ 1460264 w 7114971"/>
              <a:gd name="connsiteY29" fmla="*/ 0 h 4214919"/>
              <a:gd name="connsiteX30" fmla="*/ 1460264 w 7114971"/>
              <a:gd name="connsiteY30" fmla="*/ 457207 h 4214919"/>
              <a:gd name="connsiteX31" fmla="*/ 336162 w 7114971"/>
              <a:gd name="connsiteY31" fmla="*/ 457207 h 4214919"/>
              <a:gd name="connsiteX32" fmla="*/ 336162 w 7114971"/>
              <a:gd name="connsiteY32" fmla="*/ 85692 h 4214919"/>
              <a:gd name="connsiteX33" fmla="*/ 616421 w 7114971"/>
              <a:gd name="connsiteY33" fmla="*/ 54984 h 4214919"/>
              <a:gd name="connsiteX34" fmla="*/ 1210479 w 7114971"/>
              <a:gd name="connsiteY34" fmla="*/ 10309 h 42149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14971" h="4214919">
                <a:moveTo>
                  <a:pt x="4122630" y="2720370"/>
                </a:moveTo>
                <a:cubicBezTo>
                  <a:pt x="5092429" y="2722503"/>
                  <a:pt x="6062228" y="2722503"/>
                  <a:pt x="7034155" y="2722503"/>
                </a:cubicBezTo>
                <a:cubicBezTo>
                  <a:pt x="7059676" y="2722503"/>
                  <a:pt x="7085197" y="2726769"/>
                  <a:pt x="7114971" y="2728903"/>
                </a:cubicBezTo>
                <a:cubicBezTo>
                  <a:pt x="7114971" y="3108591"/>
                  <a:pt x="7114971" y="3481881"/>
                  <a:pt x="7114971" y="3861569"/>
                </a:cubicBezTo>
                <a:cubicBezTo>
                  <a:pt x="6089876" y="3861569"/>
                  <a:pt x="5066908" y="3861569"/>
                  <a:pt x="4041813" y="3861569"/>
                </a:cubicBezTo>
                <a:cubicBezTo>
                  <a:pt x="4039686" y="3831706"/>
                  <a:pt x="4035433" y="3806109"/>
                  <a:pt x="4035433" y="3778379"/>
                </a:cubicBezTo>
                <a:cubicBezTo>
                  <a:pt x="4035433" y="3456284"/>
                  <a:pt x="4035433" y="3134188"/>
                  <a:pt x="4033306" y="2812093"/>
                </a:cubicBezTo>
                <a:cubicBezTo>
                  <a:pt x="4033306" y="2743834"/>
                  <a:pt x="4052447" y="2720370"/>
                  <a:pt x="4122630" y="2720370"/>
                </a:cubicBezTo>
                <a:close/>
                <a:moveTo>
                  <a:pt x="718131" y="1396274"/>
                </a:moveTo>
                <a:cubicBezTo>
                  <a:pt x="2089612" y="1396274"/>
                  <a:pt x="3201415" y="2508078"/>
                  <a:pt x="3201415" y="3879558"/>
                </a:cubicBezTo>
                <a:cubicBezTo>
                  <a:pt x="3201415" y="3965276"/>
                  <a:pt x="3197073" y="4049979"/>
                  <a:pt x="3188594" y="4133460"/>
                </a:cubicBezTo>
                <a:lnTo>
                  <a:pt x="3176163" y="4214919"/>
                </a:lnTo>
                <a:lnTo>
                  <a:pt x="1908123" y="4214919"/>
                </a:lnTo>
                <a:lnTo>
                  <a:pt x="1934548" y="4129793"/>
                </a:lnTo>
                <a:cubicBezTo>
                  <a:pt x="1951087" y="4048965"/>
                  <a:pt x="1959773" y="3965276"/>
                  <a:pt x="1959773" y="3879558"/>
                </a:cubicBezTo>
                <a:cubicBezTo>
                  <a:pt x="1959773" y="3193818"/>
                  <a:pt x="1403871" y="2637916"/>
                  <a:pt x="718131" y="2637916"/>
                </a:cubicBezTo>
                <a:cubicBezTo>
                  <a:pt x="460979" y="2637916"/>
                  <a:pt x="222085" y="2716090"/>
                  <a:pt x="23918" y="2849970"/>
                </a:cubicBezTo>
                <a:lnTo>
                  <a:pt x="0" y="2869704"/>
                </a:lnTo>
                <a:lnTo>
                  <a:pt x="0" y="1502692"/>
                </a:lnTo>
                <a:lnTo>
                  <a:pt x="217663" y="1446726"/>
                </a:lnTo>
                <a:cubicBezTo>
                  <a:pt x="379318" y="1413647"/>
                  <a:pt x="546697" y="1396274"/>
                  <a:pt x="718131" y="1396274"/>
                </a:cubicBezTo>
                <a:close/>
                <a:moveTo>
                  <a:pt x="3459844" y="30471"/>
                </a:moveTo>
                <a:lnTo>
                  <a:pt x="3977625" y="77994"/>
                </a:lnTo>
                <a:cubicBezTo>
                  <a:pt x="4149128" y="96399"/>
                  <a:pt x="4317004" y="116998"/>
                  <a:pt x="4481411" y="139392"/>
                </a:cubicBezTo>
                <a:lnTo>
                  <a:pt x="4897368" y="201548"/>
                </a:lnTo>
                <a:lnTo>
                  <a:pt x="3484663" y="1615502"/>
                </a:lnTo>
                <a:cubicBezTo>
                  <a:pt x="3422974" y="1549368"/>
                  <a:pt x="3359159" y="1478966"/>
                  <a:pt x="3293216" y="1412832"/>
                </a:cubicBezTo>
                <a:cubicBezTo>
                  <a:pt x="3114532" y="1233628"/>
                  <a:pt x="2933721" y="1054425"/>
                  <a:pt x="2750783" y="879488"/>
                </a:cubicBezTo>
                <a:cubicBezTo>
                  <a:pt x="2695476" y="826154"/>
                  <a:pt x="2691221" y="794153"/>
                  <a:pt x="2748655" y="738686"/>
                </a:cubicBezTo>
                <a:close/>
                <a:moveTo>
                  <a:pt x="1460264" y="0"/>
                </a:moveTo>
                <a:lnTo>
                  <a:pt x="1460264" y="457207"/>
                </a:lnTo>
                <a:cubicBezTo>
                  <a:pt x="1079177" y="457207"/>
                  <a:pt x="710863" y="457207"/>
                  <a:pt x="336162" y="457207"/>
                </a:cubicBezTo>
                <a:lnTo>
                  <a:pt x="336162" y="85692"/>
                </a:lnTo>
                <a:lnTo>
                  <a:pt x="616421" y="54984"/>
                </a:lnTo>
                <a:cubicBezTo>
                  <a:pt x="818274" y="36369"/>
                  <a:pt x="1016252" y="21582"/>
                  <a:pt x="1210479" y="10309"/>
                </a:cubicBezTo>
                <a:close/>
              </a:path>
            </a:pathLst>
          </a:custGeom>
          <a:solidFill>
            <a:srgbClr val="960000">
              <a:alpha val="14000"/>
            </a:srgbClr>
          </a:solidFill>
          <a:ln>
            <a:noFill/>
          </a:ln>
        </p:spPr>
        <p:txBody>
          <a:bodyPr vert="horz" wrap="square" lIns="91407" tIns="45703" rIns="91407" bIns="45703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pt-BR" sz="2100">
              <a:solidFill>
                <a:schemeClr val="tx1"/>
              </a:solidFill>
            </a:endParaRPr>
          </a:p>
        </p:txBody>
      </p:sp>
      <p:sp>
        <p:nvSpPr>
          <p:cNvPr id="6" name="Retângulo 5"/>
          <p:cNvSpPr/>
          <p:nvPr userDrawn="1"/>
        </p:nvSpPr>
        <p:spPr>
          <a:xfrm>
            <a:off x="1487488" y="188640"/>
            <a:ext cx="9505056" cy="151216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565370195"/>
      </p:ext>
    </p:extLst>
  </p:cSld>
  <p:clrMapOvr>
    <a:masterClrMapping/>
  </p:clrMapOvr>
  <p:transition spd="med"/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4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ítulo 1"/>
          <p:cNvSpPr>
            <a:spLocks noGrp="1"/>
          </p:cNvSpPr>
          <p:nvPr>
            <p:ph type="title"/>
          </p:nvPr>
        </p:nvSpPr>
        <p:spPr>
          <a:xfrm>
            <a:off x="609680" y="274575"/>
            <a:ext cx="10972641" cy="1142735"/>
          </a:xfrm>
          <a:prstGeom prst="rect">
            <a:avLst/>
          </a:prstGeo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11" name="Retângulo 10"/>
          <p:cNvSpPr/>
          <p:nvPr userDrawn="1"/>
        </p:nvSpPr>
        <p:spPr>
          <a:xfrm>
            <a:off x="0" y="2"/>
            <a:ext cx="12225675" cy="6856411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/>
          </a:p>
        </p:txBody>
      </p:sp>
      <p:grpSp>
        <p:nvGrpSpPr>
          <p:cNvPr id="12" name="Agrupar 14">
            <a:extLst>
              <a:ext uri="{FF2B5EF4-FFF2-40B4-BE49-F238E27FC236}">
                <a16:creationId xmlns:a16="http://schemas.microsoft.com/office/drawing/2014/main" id="{DACEC83A-5512-4546-A341-2133D090F7C7}"/>
              </a:ext>
            </a:extLst>
          </p:cNvPr>
          <p:cNvGrpSpPr/>
          <p:nvPr userDrawn="1"/>
        </p:nvGrpSpPr>
        <p:grpSpPr>
          <a:xfrm>
            <a:off x="5901443" y="91677"/>
            <a:ext cx="391923" cy="77404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13" name="Shape 18">
              <a:extLst>
                <a:ext uri="{FF2B5EF4-FFF2-40B4-BE49-F238E27FC236}">
                  <a16:creationId xmlns:a16="http://schemas.microsoft.com/office/drawing/2014/main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199"/>
            </a:p>
          </p:txBody>
        </p:sp>
        <p:sp>
          <p:nvSpPr>
            <p:cNvPr id="14" name="Shape 19">
              <a:extLst>
                <a:ext uri="{FF2B5EF4-FFF2-40B4-BE49-F238E27FC236}">
                  <a16:creationId xmlns:a16="http://schemas.microsoft.com/office/drawing/2014/main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199"/>
            </a:p>
          </p:txBody>
        </p:sp>
        <p:sp>
          <p:nvSpPr>
            <p:cNvPr id="15" name="Shape 20">
              <a:extLst>
                <a:ext uri="{FF2B5EF4-FFF2-40B4-BE49-F238E27FC236}">
                  <a16:creationId xmlns:a16="http://schemas.microsoft.com/office/drawing/2014/main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199"/>
            </a:p>
          </p:txBody>
        </p:sp>
      </p:grpSp>
      <p:sp>
        <p:nvSpPr>
          <p:cNvPr id="16" name="Título 1"/>
          <p:cNvSpPr txBox="1">
            <a:spLocks/>
          </p:cNvSpPr>
          <p:nvPr userDrawn="1"/>
        </p:nvSpPr>
        <p:spPr>
          <a:xfrm>
            <a:off x="609680" y="3141035"/>
            <a:ext cx="10972641" cy="1142735"/>
          </a:xfrm>
          <a:prstGeom prst="rect">
            <a:avLst/>
          </a:prstGeom>
        </p:spPr>
        <p:txBody>
          <a:bodyPr/>
          <a:lstStyle>
            <a:lvl1pPr algn="ctr" defTabSz="1088502" rtl="0" eaLnBrk="1" latinLnBrk="0" hangingPunct="1">
              <a:spcBef>
                <a:spcPct val="0"/>
              </a:spcBef>
              <a:buNone/>
              <a:defRPr sz="5200" kern="120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+mj-ea"/>
                <a:cs typeface="+mj-cs"/>
              </a:defRPr>
            </a:lvl1pPr>
          </a:lstStyle>
          <a:p>
            <a:r>
              <a:rPr lang="pt-BR" sz="5199" dirty="0"/>
              <a:t>Insira o vídeo</a:t>
            </a:r>
          </a:p>
        </p:txBody>
      </p:sp>
      <p:pic>
        <p:nvPicPr>
          <p:cNvPr id="17" name="Imagem 16"/>
          <p:cNvPicPr>
            <a:picLocks noChangeAspect="1"/>
          </p:cNvPicPr>
          <p:nvPr userDrawn="1"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63" t="12484" r="6788" b="10399"/>
          <a:stretch/>
        </p:blipFill>
        <p:spPr>
          <a:xfrm>
            <a:off x="-673634" y="167120"/>
            <a:ext cx="13679357" cy="8013308"/>
          </a:xfrm>
          <a:prstGeom prst="rect">
            <a:avLst/>
          </a:prstGeom>
        </p:spPr>
      </p:pic>
      <p:sp>
        <p:nvSpPr>
          <p:cNvPr id="18" name="Retângulo 17"/>
          <p:cNvSpPr/>
          <p:nvPr userDrawn="1"/>
        </p:nvSpPr>
        <p:spPr>
          <a:xfrm>
            <a:off x="2279079" y="981295"/>
            <a:ext cx="7705859" cy="496740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/>
          </a:p>
        </p:txBody>
      </p:sp>
    </p:spTree>
    <p:extLst>
      <p:ext uri="{BB962C8B-B14F-4D97-AF65-F5344CB8AC3E}">
        <p14:creationId xmlns:p14="http://schemas.microsoft.com/office/powerpoint/2010/main" val="1715941714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5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09680" y="274575"/>
            <a:ext cx="10972641" cy="1142735"/>
          </a:xfrm>
          <a:prstGeom prst="rect">
            <a:avLst/>
          </a:prstGeo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Retângulo 2"/>
          <p:cNvSpPr/>
          <p:nvPr userDrawn="1"/>
        </p:nvSpPr>
        <p:spPr>
          <a:xfrm>
            <a:off x="0" y="2"/>
            <a:ext cx="12225675" cy="6856411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/>
          </a:p>
        </p:txBody>
      </p:sp>
      <p:grpSp>
        <p:nvGrpSpPr>
          <p:cNvPr id="5" name="Agrupar 14">
            <a:extLst>
              <a:ext uri="{FF2B5EF4-FFF2-40B4-BE49-F238E27FC236}">
                <a16:creationId xmlns:a16="http://schemas.microsoft.com/office/drawing/2014/main" id="{DACEC83A-5512-4546-A341-2133D090F7C7}"/>
              </a:ext>
            </a:extLst>
          </p:cNvPr>
          <p:cNvGrpSpPr/>
          <p:nvPr userDrawn="1"/>
        </p:nvGrpSpPr>
        <p:grpSpPr>
          <a:xfrm>
            <a:off x="5901443" y="91677"/>
            <a:ext cx="391923" cy="77404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6" name="Shape 18">
              <a:extLst>
                <a:ext uri="{FF2B5EF4-FFF2-40B4-BE49-F238E27FC236}">
                  <a16:creationId xmlns:a16="http://schemas.microsoft.com/office/drawing/2014/main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199"/>
            </a:p>
          </p:txBody>
        </p:sp>
        <p:sp>
          <p:nvSpPr>
            <p:cNvPr id="7" name="Shape 19">
              <a:extLst>
                <a:ext uri="{FF2B5EF4-FFF2-40B4-BE49-F238E27FC236}">
                  <a16:creationId xmlns:a16="http://schemas.microsoft.com/office/drawing/2014/main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199"/>
            </a:p>
          </p:txBody>
        </p:sp>
        <p:sp>
          <p:nvSpPr>
            <p:cNvPr id="8" name="Shape 20">
              <a:extLst>
                <a:ext uri="{FF2B5EF4-FFF2-40B4-BE49-F238E27FC236}">
                  <a16:creationId xmlns:a16="http://schemas.microsoft.com/office/drawing/2014/main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199"/>
            </a:p>
          </p:txBody>
        </p:sp>
      </p:grpSp>
      <p:sp>
        <p:nvSpPr>
          <p:cNvPr id="9" name="Título 1"/>
          <p:cNvSpPr txBox="1">
            <a:spLocks/>
          </p:cNvSpPr>
          <p:nvPr userDrawn="1"/>
        </p:nvSpPr>
        <p:spPr>
          <a:xfrm>
            <a:off x="609680" y="3141035"/>
            <a:ext cx="10972641" cy="1142735"/>
          </a:xfrm>
          <a:prstGeom prst="rect">
            <a:avLst/>
          </a:prstGeom>
        </p:spPr>
        <p:txBody>
          <a:bodyPr/>
          <a:lstStyle>
            <a:lvl1pPr algn="ctr" defTabSz="1088502" rtl="0" eaLnBrk="1" latinLnBrk="0" hangingPunct="1">
              <a:spcBef>
                <a:spcPct val="0"/>
              </a:spcBef>
              <a:buNone/>
              <a:defRPr sz="5200" kern="120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+mj-ea"/>
                <a:cs typeface="+mj-cs"/>
              </a:defRPr>
            </a:lvl1pPr>
          </a:lstStyle>
          <a:p>
            <a:r>
              <a:rPr lang="pt-BR" sz="5199" dirty="0"/>
              <a:t>Insira o vídeo</a:t>
            </a:r>
          </a:p>
        </p:txBody>
      </p:sp>
      <p:pic>
        <p:nvPicPr>
          <p:cNvPr id="12" name="Imagem 11"/>
          <p:cNvPicPr>
            <a:picLocks noChangeAspect="1"/>
          </p:cNvPicPr>
          <p:nvPr userDrawn="1"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04" t="10689" r="12382"/>
          <a:stretch/>
        </p:blipFill>
        <p:spPr>
          <a:xfrm flipH="1">
            <a:off x="-1177756" y="-242558"/>
            <a:ext cx="14193642" cy="8871125"/>
          </a:xfrm>
          <a:prstGeom prst="rect">
            <a:avLst/>
          </a:prstGeom>
        </p:spPr>
      </p:pic>
      <p:sp>
        <p:nvSpPr>
          <p:cNvPr id="13" name="Retângulo 12"/>
          <p:cNvSpPr/>
          <p:nvPr userDrawn="1"/>
        </p:nvSpPr>
        <p:spPr>
          <a:xfrm>
            <a:off x="2279079" y="1087186"/>
            <a:ext cx="8245073" cy="47509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/>
          </a:p>
        </p:txBody>
      </p:sp>
    </p:spTree>
    <p:extLst>
      <p:ext uri="{BB962C8B-B14F-4D97-AF65-F5344CB8AC3E}">
        <p14:creationId xmlns:p14="http://schemas.microsoft.com/office/powerpoint/2010/main" val="3363703519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4">
            <a:extLst>
              <a:ext uri="{FF2B5EF4-FFF2-40B4-BE49-F238E27FC236}">
                <a16:creationId xmlns:a16="http://schemas.microsoft.com/office/drawing/2014/main" id="{47A5A2A9-23B9-4184-B767-37CC3E4577D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1588"/>
            <a:ext cx="12190413" cy="6859589"/>
          </a:xfrm>
          <a:prstGeom prst="rect">
            <a:avLst/>
          </a:prstGeom>
        </p:spPr>
      </p:pic>
      <p:grpSp>
        <p:nvGrpSpPr>
          <p:cNvPr id="14" name="Agrupar 14">
            <a:extLst>
              <a:ext uri="{FF2B5EF4-FFF2-40B4-BE49-F238E27FC236}">
                <a16:creationId xmlns:a16="http://schemas.microsoft.com/office/drawing/2014/main" id="{DACEC83A-5512-4546-A341-2133D090F7C7}"/>
              </a:ext>
            </a:extLst>
          </p:cNvPr>
          <p:cNvGrpSpPr/>
          <p:nvPr userDrawn="1"/>
        </p:nvGrpSpPr>
        <p:grpSpPr>
          <a:xfrm>
            <a:off x="146965" y="140116"/>
            <a:ext cx="391872" cy="77422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15" name="Shape 18">
              <a:extLst>
                <a:ext uri="{FF2B5EF4-FFF2-40B4-BE49-F238E27FC236}">
                  <a16:creationId xmlns:a16="http://schemas.microsoft.com/office/drawing/2014/main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199"/>
            </a:p>
          </p:txBody>
        </p:sp>
        <p:sp>
          <p:nvSpPr>
            <p:cNvPr id="16" name="Shape 19">
              <a:extLst>
                <a:ext uri="{FF2B5EF4-FFF2-40B4-BE49-F238E27FC236}">
                  <a16:creationId xmlns:a16="http://schemas.microsoft.com/office/drawing/2014/main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199"/>
            </a:p>
          </p:txBody>
        </p:sp>
        <p:sp>
          <p:nvSpPr>
            <p:cNvPr id="17" name="Shape 20">
              <a:extLst>
                <a:ext uri="{FF2B5EF4-FFF2-40B4-BE49-F238E27FC236}">
                  <a16:creationId xmlns:a16="http://schemas.microsoft.com/office/drawing/2014/main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199"/>
            </a:p>
          </p:txBody>
        </p:sp>
      </p:grpSp>
      <p:grpSp>
        <p:nvGrpSpPr>
          <p:cNvPr id="10" name="Agrupar 1">
            <a:extLst>
              <a:ext uri="{FF2B5EF4-FFF2-40B4-BE49-F238E27FC236}">
                <a16:creationId xmlns:a16="http://schemas.microsoft.com/office/drawing/2014/main" id="{01AC5282-E550-4A9D-950E-54987DB4F5E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558140" y="1"/>
            <a:ext cx="11020301" cy="10042077"/>
            <a:chOff x="3206314" y="2106962"/>
            <a:chExt cx="5168953" cy="4751038"/>
          </a:xfrm>
        </p:grpSpPr>
        <p:pic>
          <p:nvPicPr>
            <p:cNvPr id="11" name="Picture 2" descr="Resultado de imagem para holding tablet">
              <a:extLst>
                <a:ext uri="{FF2B5EF4-FFF2-40B4-BE49-F238E27FC236}">
                  <a16:creationId xmlns:a16="http://schemas.microsoft.com/office/drawing/2014/main" id="{4004F6AB-903F-49EB-BCE0-360B3E199D8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06314" y="2106962"/>
              <a:ext cx="5168953" cy="475103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Retângulo 11">
              <a:extLst>
                <a:ext uri="{FF2B5EF4-FFF2-40B4-BE49-F238E27FC236}">
                  <a16:creationId xmlns:a16="http://schemas.microsoft.com/office/drawing/2014/main" id="{EDB21C0B-1118-49E5-A5E4-2DC49C75C8C6}"/>
                </a:ext>
              </a:extLst>
            </p:cNvPr>
            <p:cNvSpPr/>
            <p:nvPr/>
          </p:nvSpPr>
          <p:spPr>
            <a:xfrm>
              <a:off x="4378808" y="2476501"/>
              <a:ext cx="3622191" cy="2387600"/>
            </a:xfrm>
            <a:prstGeom prst="rect">
              <a:avLst/>
            </a:prstGeom>
            <a:solidFill>
              <a:srgbClr val="BFBFB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2100" dirty="0"/>
            </a:p>
          </p:txBody>
        </p:sp>
      </p:grpSp>
    </p:spTree>
    <p:extLst>
      <p:ext uri="{BB962C8B-B14F-4D97-AF65-F5344CB8AC3E}">
        <p14:creationId xmlns:p14="http://schemas.microsoft.com/office/powerpoint/2010/main" val="28084635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7BE25607-AB3B-41BE-8B9C-EDFF45A7232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"/>
            <a:ext cx="12192000" cy="6858001"/>
          </a:xfrm>
          <a:prstGeom prst="rect">
            <a:avLst/>
          </a:prstGeom>
        </p:spPr>
      </p:pic>
      <p:pic>
        <p:nvPicPr>
          <p:cNvPr id="3" name="Imagem 2"/>
          <p:cNvPicPr>
            <a:picLocks noChangeAspect="1"/>
          </p:cNvPicPr>
          <p:nvPr userDrawn="1"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63" t="12484" r="6788" b="10399"/>
          <a:stretch/>
        </p:blipFill>
        <p:spPr>
          <a:xfrm>
            <a:off x="-673634" y="-26584"/>
            <a:ext cx="13679357" cy="8013308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2783200" y="2277139"/>
            <a:ext cx="6625598" cy="1143000"/>
          </a:xfrm>
          <a:prstGeom prst="rect">
            <a:avLst/>
          </a:prstGeom>
        </p:spPr>
        <p:txBody>
          <a:bodyPr>
            <a:normAutofit/>
          </a:bodyPr>
          <a:lstStyle>
            <a:lvl1pPr algn="ctr">
              <a:defRPr sz="3199" b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Century Gothic" panose="020B0502020202020204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VÍDEO A SER </a:t>
            </a:r>
            <a:br>
              <a:rPr lang="pt-BR" dirty="0"/>
            </a:br>
            <a:r>
              <a:rPr lang="pt-BR" dirty="0"/>
              <a:t>PRODUZIDO </a:t>
            </a:r>
            <a:br>
              <a:rPr lang="pt-BR" dirty="0"/>
            </a:br>
            <a:r>
              <a:rPr lang="pt-BR" dirty="0"/>
              <a:t>(cerca de 1’40”)</a:t>
            </a:r>
          </a:p>
        </p:txBody>
      </p:sp>
    </p:spTree>
    <p:extLst>
      <p:ext uri="{BB962C8B-B14F-4D97-AF65-F5344CB8AC3E}">
        <p14:creationId xmlns:p14="http://schemas.microsoft.com/office/powerpoint/2010/main" val="4048398608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orma Livre: Forma 1">
            <a:extLst>
              <a:ext uri="{FF2B5EF4-FFF2-40B4-BE49-F238E27FC236}">
                <a16:creationId xmlns:a16="http://schemas.microsoft.com/office/drawing/2014/main" id="{8C5497E7-DFCA-4EDA-AB88-EDEAA54C97A6}"/>
              </a:ext>
            </a:extLst>
          </p:cNvPr>
          <p:cNvSpPr>
            <a:spLocks/>
          </p:cNvSpPr>
          <p:nvPr userDrawn="1"/>
        </p:nvSpPr>
        <p:spPr bwMode="auto">
          <a:xfrm flipV="1">
            <a:off x="1" y="4751526"/>
            <a:ext cx="12216609" cy="2106474"/>
          </a:xfrm>
          <a:custGeom>
            <a:avLst/>
            <a:gdLst>
              <a:gd name="connsiteX0" fmla="*/ 2332737 w 12192894"/>
              <a:gd name="connsiteY0" fmla="*/ 4232586 h 4233188"/>
              <a:gd name="connsiteX1" fmla="*/ 9178846 w 12192894"/>
              <a:gd name="connsiteY1" fmla="*/ 3182072 h 4233188"/>
              <a:gd name="connsiteX2" fmla="*/ 12189653 w 12192894"/>
              <a:gd name="connsiteY2" fmla="*/ 3459241 h 4233188"/>
              <a:gd name="connsiteX3" fmla="*/ 12186814 w 12192894"/>
              <a:gd name="connsiteY3" fmla="*/ 277918 h 4233188"/>
              <a:gd name="connsiteX4" fmla="*/ 12185829 w 12192894"/>
              <a:gd name="connsiteY4" fmla="*/ 0 h 4233188"/>
              <a:gd name="connsiteX5" fmla="*/ 0 w 12192894"/>
              <a:gd name="connsiteY5" fmla="*/ 0 h 4233188"/>
              <a:gd name="connsiteX6" fmla="*/ 0 w 12192894"/>
              <a:gd name="connsiteY6" fmla="*/ 4092296 h 4233188"/>
              <a:gd name="connsiteX7" fmla="*/ 2332737 w 12192894"/>
              <a:gd name="connsiteY7" fmla="*/ 4232586 h 4233188"/>
              <a:gd name="connsiteX0" fmla="*/ 2358974 w 12219131"/>
              <a:gd name="connsiteY0" fmla="*/ 4232586 h 4233188"/>
              <a:gd name="connsiteX1" fmla="*/ 9205083 w 12219131"/>
              <a:gd name="connsiteY1" fmla="*/ 3182072 h 4233188"/>
              <a:gd name="connsiteX2" fmla="*/ 12215890 w 12219131"/>
              <a:gd name="connsiteY2" fmla="*/ 3459241 h 4233188"/>
              <a:gd name="connsiteX3" fmla="*/ 12213051 w 12219131"/>
              <a:gd name="connsiteY3" fmla="*/ 277918 h 4233188"/>
              <a:gd name="connsiteX4" fmla="*/ 12212066 w 12219131"/>
              <a:gd name="connsiteY4" fmla="*/ 0 h 4233188"/>
              <a:gd name="connsiteX5" fmla="*/ 26237 w 12219131"/>
              <a:gd name="connsiteY5" fmla="*/ 0 h 4233188"/>
              <a:gd name="connsiteX6" fmla="*/ 0 w 12219131"/>
              <a:gd name="connsiteY6" fmla="*/ 2047990 h 4233188"/>
              <a:gd name="connsiteX7" fmla="*/ 26237 w 12219131"/>
              <a:gd name="connsiteY7" fmla="*/ 4092296 h 4233188"/>
              <a:gd name="connsiteX8" fmla="*/ 2358974 w 12219131"/>
              <a:gd name="connsiteY8" fmla="*/ 4232586 h 4233188"/>
              <a:gd name="connsiteX0" fmla="*/ 2358974 w 12448212"/>
              <a:gd name="connsiteY0" fmla="*/ 4232586 h 4233188"/>
              <a:gd name="connsiteX1" fmla="*/ 9205083 w 12448212"/>
              <a:gd name="connsiteY1" fmla="*/ 3182072 h 4233188"/>
              <a:gd name="connsiteX2" fmla="*/ 12215890 w 12448212"/>
              <a:gd name="connsiteY2" fmla="*/ 3459241 h 4233188"/>
              <a:gd name="connsiteX3" fmla="*/ 12242801 w 12448212"/>
              <a:gd name="connsiteY3" fmla="*/ 1997190 h 4233188"/>
              <a:gd name="connsiteX4" fmla="*/ 12213051 w 12448212"/>
              <a:gd name="connsiteY4" fmla="*/ 277918 h 4233188"/>
              <a:gd name="connsiteX5" fmla="*/ 12212066 w 12448212"/>
              <a:gd name="connsiteY5" fmla="*/ 0 h 4233188"/>
              <a:gd name="connsiteX6" fmla="*/ 26237 w 12448212"/>
              <a:gd name="connsiteY6" fmla="*/ 0 h 4233188"/>
              <a:gd name="connsiteX7" fmla="*/ 0 w 12448212"/>
              <a:gd name="connsiteY7" fmla="*/ 2047990 h 4233188"/>
              <a:gd name="connsiteX8" fmla="*/ 26237 w 12448212"/>
              <a:gd name="connsiteY8" fmla="*/ 4092296 h 4233188"/>
              <a:gd name="connsiteX9" fmla="*/ 2358974 w 12448212"/>
              <a:gd name="connsiteY9" fmla="*/ 4232586 h 4233188"/>
              <a:gd name="connsiteX0" fmla="*/ 2358974 w 12242838"/>
              <a:gd name="connsiteY0" fmla="*/ 4232586 h 4233188"/>
              <a:gd name="connsiteX1" fmla="*/ 9205083 w 12242838"/>
              <a:gd name="connsiteY1" fmla="*/ 3182072 h 4233188"/>
              <a:gd name="connsiteX2" fmla="*/ 12215890 w 12242838"/>
              <a:gd name="connsiteY2" fmla="*/ 3459241 h 4233188"/>
              <a:gd name="connsiteX3" fmla="*/ 12242801 w 12242838"/>
              <a:gd name="connsiteY3" fmla="*/ 1997190 h 4233188"/>
              <a:gd name="connsiteX4" fmla="*/ 12213051 w 12242838"/>
              <a:gd name="connsiteY4" fmla="*/ 277918 h 4233188"/>
              <a:gd name="connsiteX5" fmla="*/ 12212066 w 12242838"/>
              <a:gd name="connsiteY5" fmla="*/ 0 h 4233188"/>
              <a:gd name="connsiteX6" fmla="*/ 26237 w 12242838"/>
              <a:gd name="connsiteY6" fmla="*/ 0 h 4233188"/>
              <a:gd name="connsiteX7" fmla="*/ 0 w 12242838"/>
              <a:gd name="connsiteY7" fmla="*/ 2047990 h 4233188"/>
              <a:gd name="connsiteX8" fmla="*/ 26237 w 12242838"/>
              <a:gd name="connsiteY8" fmla="*/ 4092296 h 4233188"/>
              <a:gd name="connsiteX9" fmla="*/ 2358974 w 12242838"/>
              <a:gd name="connsiteY9" fmla="*/ 4232586 h 4233188"/>
              <a:gd name="connsiteX0" fmla="*/ 2358974 w 13124890"/>
              <a:gd name="connsiteY0" fmla="*/ 4232586 h 4233188"/>
              <a:gd name="connsiteX1" fmla="*/ 9205083 w 13124890"/>
              <a:gd name="connsiteY1" fmla="*/ 3182072 h 4233188"/>
              <a:gd name="connsiteX2" fmla="*/ 12215890 w 13124890"/>
              <a:gd name="connsiteY2" fmla="*/ 3459241 h 4233188"/>
              <a:gd name="connsiteX3" fmla="*/ 12242801 w 13124890"/>
              <a:gd name="connsiteY3" fmla="*/ 1997190 h 4233188"/>
              <a:gd name="connsiteX4" fmla="*/ 12212066 w 13124890"/>
              <a:gd name="connsiteY4" fmla="*/ 0 h 4233188"/>
              <a:gd name="connsiteX5" fmla="*/ 26237 w 13124890"/>
              <a:gd name="connsiteY5" fmla="*/ 0 h 4233188"/>
              <a:gd name="connsiteX6" fmla="*/ 0 w 13124890"/>
              <a:gd name="connsiteY6" fmla="*/ 2047990 h 4233188"/>
              <a:gd name="connsiteX7" fmla="*/ 26237 w 13124890"/>
              <a:gd name="connsiteY7" fmla="*/ 4092296 h 4233188"/>
              <a:gd name="connsiteX8" fmla="*/ 2358974 w 13124890"/>
              <a:gd name="connsiteY8" fmla="*/ 4232586 h 4233188"/>
              <a:gd name="connsiteX0" fmla="*/ 2358974 w 13144031"/>
              <a:gd name="connsiteY0" fmla="*/ 4232623 h 4233225"/>
              <a:gd name="connsiteX1" fmla="*/ 9205083 w 13144031"/>
              <a:gd name="connsiteY1" fmla="*/ 3182109 h 4233225"/>
              <a:gd name="connsiteX2" fmla="*/ 12215890 w 13144031"/>
              <a:gd name="connsiteY2" fmla="*/ 3459278 h 4233225"/>
              <a:gd name="connsiteX3" fmla="*/ 12242801 w 13144031"/>
              <a:gd name="connsiteY3" fmla="*/ 1997227 h 4233225"/>
              <a:gd name="connsiteX4" fmla="*/ 26237 w 13144031"/>
              <a:gd name="connsiteY4" fmla="*/ 37 h 4233225"/>
              <a:gd name="connsiteX5" fmla="*/ 0 w 13144031"/>
              <a:gd name="connsiteY5" fmla="*/ 2048027 h 4233225"/>
              <a:gd name="connsiteX6" fmla="*/ 26237 w 13144031"/>
              <a:gd name="connsiteY6" fmla="*/ 4092333 h 4233225"/>
              <a:gd name="connsiteX7" fmla="*/ 2358974 w 13144031"/>
              <a:gd name="connsiteY7" fmla="*/ 4232623 h 4233225"/>
              <a:gd name="connsiteX0" fmla="*/ 2358974 w 12247124"/>
              <a:gd name="connsiteY0" fmla="*/ 4232623 h 4233225"/>
              <a:gd name="connsiteX1" fmla="*/ 9205083 w 12247124"/>
              <a:gd name="connsiteY1" fmla="*/ 3182109 h 4233225"/>
              <a:gd name="connsiteX2" fmla="*/ 12215890 w 12247124"/>
              <a:gd name="connsiteY2" fmla="*/ 3459278 h 4233225"/>
              <a:gd name="connsiteX3" fmla="*/ 12242801 w 12247124"/>
              <a:gd name="connsiteY3" fmla="*/ 1997227 h 4233225"/>
              <a:gd name="connsiteX4" fmla="*/ 26237 w 12247124"/>
              <a:gd name="connsiteY4" fmla="*/ 37 h 4233225"/>
              <a:gd name="connsiteX5" fmla="*/ 0 w 12247124"/>
              <a:gd name="connsiteY5" fmla="*/ 2048027 h 4233225"/>
              <a:gd name="connsiteX6" fmla="*/ 26237 w 12247124"/>
              <a:gd name="connsiteY6" fmla="*/ 4092333 h 4233225"/>
              <a:gd name="connsiteX7" fmla="*/ 2358974 w 12247124"/>
              <a:gd name="connsiteY7" fmla="*/ 4232623 h 4233225"/>
              <a:gd name="connsiteX0" fmla="*/ 2358974 w 12247124"/>
              <a:gd name="connsiteY0" fmla="*/ 2429168 h 2429770"/>
              <a:gd name="connsiteX1" fmla="*/ 9205083 w 12247124"/>
              <a:gd name="connsiteY1" fmla="*/ 1378654 h 2429770"/>
              <a:gd name="connsiteX2" fmla="*/ 12215890 w 12247124"/>
              <a:gd name="connsiteY2" fmla="*/ 1655823 h 2429770"/>
              <a:gd name="connsiteX3" fmla="*/ 12242801 w 12247124"/>
              <a:gd name="connsiteY3" fmla="*/ 193772 h 2429770"/>
              <a:gd name="connsiteX4" fmla="*/ 0 w 12247124"/>
              <a:gd name="connsiteY4" fmla="*/ 244572 h 2429770"/>
              <a:gd name="connsiteX5" fmla="*/ 26237 w 12247124"/>
              <a:gd name="connsiteY5" fmla="*/ 2288878 h 2429770"/>
              <a:gd name="connsiteX6" fmla="*/ 2358974 w 12247124"/>
              <a:gd name="connsiteY6" fmla="*/ 2429168 h 2429770"/>
              <a:gd name="connsiteX0" fmla="*/ 2358974 w 12247124"/>
              <a:gd name="connsiteY0" fmla="*/ 2324865 h 2325467"/>
              <a:gd name="connsiteX1" fmla="*/ 9205083 w 12247124"/>
              <a:gd name="connsiteY1" fmla="*/ 1274351 h 2325467"/>
              <a:gd name="connsiteX2" fmla="*/ 12215890 w 12247124"/>
              <a:gd name="connsiteY2" fmla="*/ 1551520 h 2325467"/>
              <a:gd name="connsiteX3" fmla="*/ 12242801 w 12247124"/>
              <a:gd name="connsiteY3" fmla="*/ 89469 h 2325467"/>
              <a:gd name="connsiteX4" fmla="*/ 0 w 12247124"/>
              <a:gd name="connsiteY4" fmla="*/ 140269 h 2325467"/>
              <a:gd name="connsiteX5" fmla="*/ 26237 w 12247124"/>
              <a:gd name="connsiteY5" fmla="*/ 2184575 h 2325467"/>
              <a:gd name="connsiteX6" fmla="*/ 2358974 w 12247124"/>
              <a:gd name="connsiteY6" fmla="*/ 2324865 h 2325467"/>
              <a:gd name="connsiteX0" fmla="*/ 2358974 w 12247124"/>
              <a:gd name="connsiteY0" fmla="*/ 2315071 h 2315673"/>
              <a:gd name="connsiteX1" fmla="*/ 9205083 w 12247124"/>
              <a:gd name="connsiteY1" fmla="*/ 1264557 h 2315673"/>
              <a:gd name="connsiteX2" fmla="*/ 12215890 w 12247124"/>
              <a:gd name="connsiteY2" fmla="*/ 1541726 h 2315673"/>
              <a:gd name="connsiteX3" fmla="*/ 12242801 w 12247124"/>
              <a:gd name="connsiteY3" fmla="*/ 79675 h 2315673"/>
              <a:gd name="connsiteX4" fmla="*/ 0 w 12247124"/>
              <a:gd name="connsiteY4" fmla="*/ 130475 h 2315673"/>
              <a:gd name="connsiteX5" fmla="*/ 26237 w 12247124"/>
              <a:gd name="connsiteY5" fmla="*/ 2174781 h 2315673"/>
              <a:gd name="connsiteX6" fmla="*/ 2358974 w 12247124"/>
              <a:gd name="connsiteY6" fmla="*/ 2315071 h 2315673"/>
              <a:gd name="connsiteX0" fmla="*/ 2358974 w 12247124"/>
              <a:gd name="connsiteY0" fmla="*/ 2315071 h 2315673"/>
              <a:gd name="connsiteX1" fmla="*/ 9205083 w 12247124"/>
              <a:gd name="connsiteY1" fmla="*/ 1264557 h 2315673"/>
              <a:gd name="connsiteX2" fmla="*/ 12215890 w 12247124"/>
              <a:gd name="connsiteY2" fmla="*/ 1541726 h 2315673"/>
              <a:gd name="connsiteX3" fmla="*/ 12242801 w 12247124"/>
              <a:gd name="connsiteY3" fmla="*/ 79675 h 2315673"/>
              <a:gd name="connsiteX4" fmla="*/ 0 w 12247124"/>
              <a:gd name="connsiteY4" fmla="*/ 130475 h 2315673"/>
              <a:gd name="connsiteX5" fmla="*/ 5337 w 12247124"/>
              <a:gd name="connsiteY5" fmla="*/ 215061 h 2315673"/>
              <a:gd name="connsiteX6" fmla="*/ 26237 w 12247124"/>
              <a:gd name="connsiteY6" fmla="*/ 2174781 h 2315673"/>
              <a:gd name="connsiteX7" fmla="*/ 2358974 w 12247124"/>
              <a:gd name="connsiteY7" fmla="*/ 2315071 h 2315673"/>
              <a:gd name="connsiteX0" fmla="*/ 2353637 w 12241787"/>
              <a:gd name="connsiteY0" fmla="*/ 2384939 h 2385541"/>
              <a:gd name="connsiteX1" fmla="*/ 9199746 w 12241787"/>
              <a:gd name="connsiteY1" fmla="*/ 1334425 h 2385541"/>
              <a:gd name="connsiteX2" fmla="*/ 12210553 w 12241787"/>
              <a:gd name="connsiteY2" fmla="*/ 1611594 h 2385541"/>
              <a:gd name="connsiteX3" fmla="*/ 12237464 w 12241787"/>
              <a:gd name="connsiteY3" fmla="*/ 149543 h 2385541"/>
              <a:gd name="connsiteX4" fmla="*/ 0 w 12241787"/>
              <a:gd name="connsiteY4" fmla="*/ 284929 h 2385541"/>
              <a:gd name="connsiteX5" fmla="*/ 20900 w 12241787"/>
              <a:gd name="connsiteY5" fmla="*/ 2244649 h 2385541"/>
              <a:gd name="connsiteX6" fmla="*/ 2353637 w 12241787"/>
              <a:gd name="connsiteY6" fmla="*/ 2384939 h 2385541"/>
              <a:gd name="connsiteX0" fmla="*/ 2353637 w 13141430"/>
              <a:gd name="connsiteY0" fmla="*/ 2384939 h 2385541"/>
              <a:gd name="connsiteX1" fmla="*/ 9199746 w 13141430"/>
              <a:gd name="connsiteY1" fmla="*/ 1334425 h 2385541"/>
              <a:gd name="connsiteX2" fmla="*/ 12210553 w 13141430"/>
              <a:gd name="connsiteY2" fmla="*/ 1611594 h 2385541"/>
              <a:gd name="connsiteX3" fmla="*/ 12226925 w 13141430"/>
              <a:gd name="connsiteY3" fmla="*/ 278579 h 2385541"/>
              <a:gd name="connsiteX4" fmla="*/ 12237464 w 13141430"/>
              <a:gd name="connsiteY4" fmla="*/ 149543 h 2385541"/>
              <a:gd name="connsiteX5" fmla="*/ 0 w 13141430"/>
              <a:gd name="connsiteY5" fmla="*/ 284929 h 2385541"/>
              <a:gd name="connsiteX6" fmla="*/ 20900 w 13141430"/>
              <a:gd name="connsiteY6" fmla="*/ 2244649 h 2385541"/>
              <a:gd name="connsiteX7" fmla="*/ 2353637 w 13141430"/>
              <a:gd name="connsiteY7" fmla="*/ 2384939 h 2385541"/>
              <a:gd name="connsiteX0" fmla="*/ 2353637 w 13141430"/>
              <a:gd name="connsiteY0" fmla="*/ 2384939 h 2385541"/>
              <a:gd name="connsiteX1" fmla="*/ 9199746 w 13141430"/>
              <a:gd name="connsiteY1" fmla="*/ 1334425 h 2385541"/>
              <a:gd name="connsiteX2" fmla="*/ 12210553 w 13141430"/>
              <a:gd name="connsiteY2" fmla="*/ 1611594 h 2385541"/>
              <a:gd name="connsiteX3" fmla="*/ 12226925 w 13141430"/>
              <a:gd name="connsiteY3" fmla="*/ 278579 h 2385541"/>
              <a:gd name="connsiteX4" fmla="*/ 12237464 w 13141430"/>
              <a:gd name="connsiteY4" fmla="*/ 149543 h 2385541"/>
              <a:gd name="connsiteX5" fmla="*/ 0 w 13141430"/>
              <a:gd name="connsiteY5" fmla="*/ 284929 h 2385541"/>
              <a:gd name="connsiteX6" fmla="*/ 20900 w 13141430"/>
              <a:gd name="connsiteY6" fmla="*/ 2244649 h 2385541"/>
              <a:gd name="connsiteX7" fmla="*/ 2353637 w 13141430"/>
              <a:gd name="connsiteY7" fmla="*/ 2384939 h 2385541"/>
              <a:gd name="connsiteX0" fmla="*/ 2353637 w 13141430"/>
              <a:gd name="connsiteY0" fmla="*/ 2384939 h 2385541"/>
              <a:gd name="connsiteX1" fmla="*/ 9199746 w 13141430"/>
              <a:gd name="connsiteY1" fmla="*/ 1334425 h 2385541"/>
              <a:gd name="connsiteX2" fmla="*/ 12210553 w 13141430"/>
              <a:gd name="connsiteY2" fmla="*/ 1611594 h 2385541"/>
              <a:gd name="connsiteX3" fmla="*/ 12226925 w 13141430"/>
              <a:gd name="connsiteY3" fmla="*/ 278579 h 2385541"/>
              <a:gd name="connsiteX4" fmla="*/ 12237464 w 13141430"/>
              <a:gd name="connsiteY4" fmla="*/ 149543 h 2385541"/>
              <a:gd name="connsiteX5" fmla="*/ 0 w 13141430"/>
              <a:gd name="connsiteY5" fmla="*/ 284929 h 2385541"/>
              <a:gd name="connsiteX6" fmla="*/ 20900 w 13141430"/>
              <a:gd name="connsiteY6" fmla="*/ 2244649 h 2385541"/>
              <a:gd name="connsiteX7" fmla="*/ 2353637 w 13141430"/>
              <a:gd name="connsiteY7" fmla="*/ 2384939 h 2385541"/>
              <a:gd name="connsiteX0" fmla="*/ 2353637 w 13130629"/>
              <a:gd name="connsiteY0" fmla="*/ 2310463 h 2311065"/>
              <a:gd name="connsiteX1" fmla="*/ 9199746 w 13130629"/>
              <a:gd name="connsiteY1" fmla="*/ 1259949 h 2311065"/>
              <a:gd name="connsiteX2" fmla="*/ 12210553 w 13130629"/>
              <a:gd name="connsiteY2" fmla="*/ 1537118 h 2311065"/>
              <a:gd name="connsiteX3" fmla="*/ 12226925 w 13130629"/>
              <a:gd name="connsiteY3" fmla="*/ 204103 h 2311065"/>
              <a:gd name="connsiteX4" fmla="*/ 0 w 13130629"/>
              <a:gd name="connsiteY4" fmla="*/ 210453 h 2311065"/>
              <a:gd name="connsiteX5" fmla="*/ 20900 w 13130629"/>
              <a:gd name="connsiteY5" fmla="*/ 2170173 h 2311065"/>
              <a:gd name="connsiteX6" fmla="*/ 2353637 w 13130629"/>
              <a:gd name="connsiteY6" fmla="*/ 2310463 h 2311065"/>
              <a:gd name="connsiteX0" fmla="*/ 2353637 w 12226962"/>
              <a:gd name="connsiteY0" fmla="*/ 3091522 h 3092124"/>
              <a:gd name="connsiteX1" fmla="*/ 9199746 w 12226962"/>
              <a:gd name="connsiteY1" fmla="*/ 2041008 h 3092124"/>
              <a:gd name="connsiteX2" fmla="*/ 12210553 w 12226962"/>
              <a:gd name="connsiteY2" fmla="*/ 2318177 h 3092124"/>
              <a:gd name="connsiteX3" fmla="*/ 12226925 w 12226962"/>
              <a:gd name="connsiteY3" fmla="*/ 985162 h 3092124"/>
              <a:gd name="connsiteX4" fmla="*/ 0 w 12226962"/>
              <a:gd name="connsiteY4" fmla="*/ 991512 h 3092124"/>
              <a:gd name="connsiteX5" fmla="*/ 20900 w 12226962"/>
              <a:gd name="connsiteY5" fmla="*/ 2951232 h 3092124"/>
              <a:gd name="connsiteX6" fmla="*/ 2353637 w 12226962"/>
              <a:gd name="connsiteY6" fmla="*/ 3091522 h 3092124"/>
              <a:gd name="connsiteX0" fmla="*/ 2353637 w 12226962"/>
              <a:gd name="connsiteY0" fmla="*/ 3091522 h 3092124"/>
              <a:gd name="connsiteX1" fmla="*/ 9199746 w 12226962"/>
              <a:gd name="connsiteY1" fmla="*/ 2041008 h 3092124"/>
              <a:gd name="connsiteX2" fmla="*/ 12210553 w 12226962"/>
              <a:gd name="connsiteY2" fmla="*/ 2318177 h 3092124"/>
              <a:gd name="connsiteX3" fmla="*/ 12226925 w 12226962"/>
              <a:gd name="connsiteY3" fmla="*/ 985162 h 3092124"/>
              <a:gd name="connsiteX4" fmla="*/ 0 w 12226962"/>
              <a:gd name="connsiteY4" fmla="*/ 991512 h 3092124"/>
              <a:gd name="connsiteX5" fmla="*/ 20900 w 12226962"/>
              <a:gd name="connsiteY5" fmla="*/ 2951232 h 3092124"/>
              <a:gd name="connsiteX6" fmla="*/ 2353637 w 12226962"/>
              <a:gd name="connsiteY6" fmla="*/ 3091522 h 3092124"/>
              <a:gd name="connsiteX0" fmla="*/ 2353637 w 12226925"/>
              <a:gd name="connsiteY0" fmla="*/ 2247819 h 2248421"/>
              <a:gd name="connsiteX1" fmla="*/ 9199746 w 12226925"/>
              <a:gd name="connsiteY1" fmla="*/ 1197305 h 2248421"/>
              <a:gd name="connsiteX2" fmla="*/ 12210553 w 12226925"/>
              <a:gd name="connsiteY2" fmla="*/ 1474474 h 2248421"/>
              <a:gd name="connsiteX3" fmla="*/ 12226925 w 12226925"/>
              <a:gd name="connsiteY3" fmla="*/ 141459 h 2248421"/>
              <a:gd name="connsiteX4" fmla="*/ 0 w 12226925"/>
              <a:gd name="connsiteY4" fmla="*/ 147809 h 2248421"/>
              <a:gd name="connsiteX5" fmla="*/ 20900 w 12226925"/>
              <a:gd name="connsiteY5" fmla="*/ 2107529 h 2248421"/>
              <a:gd name="connsiteX6" fmla="*/ 2353637 w 12226925"/>
              <a:gd name="connsiteY6" fmla="*/ 2247819 h 2248421"/>
              <a:gd name="connsiteX0" fmla="*/ 2353637 w 12226925"/>
              <a:gd name="connsiteY0" fmla="*/ 2106360 h 2106962"/>
              <a:gd name="connsiteX1" fmla="*/ 9199746 w 12226925"/>
              <a:gd name="connsiteY1" fmla="*/ 1055846 h 2106962"/>
              <a:gd name="connsiteX2" fmla="*/ 12210553 w 12226925"/>
              <a:gd name="connsiteY2" fmla="*/ 1333015 h 2106962"/>
              <a:gd name="connsiteX3" fmla="*/ 12226925 w 12226925"/>
              <a:gd name="connsiteY3" fmla="*/ 0 h 2106962"/>
              <a:gd name="connsiteX4" fmla="*/ 0 w 12226925"/>
              <a:gd name="connsiteY4" fmla="*/ 6350 h 2106962"/>
              <a:gd name="connsiteX5" fmla="*/ 20900 w 12226925"/>
              <a:gd name="connsiteY5" fmla="*/ 1966070 h 2106962"/>
              <a:gd name="connsiteX6" fmla="*/ 2353637 w 12226925"/>
              <a:gd name="connsiteY6" fmla="*/ 2106360 h 2106962"/>
              <a:gd name="connsiteX0" fmla="*/ 2341731 w 12215019"/>
              <a:gd name="connsiteY0" fmla="*/ 2106360 h 2106962"/>
              <a:gd name="connsiteX1" fmla="*/ 9187840 w 12215019"/>
              <a:gd name="connsiteY1" fmla="*/ 1055846 h 2106962"/>
              <a:gd name="connsiteX2" fmla="*/ 12198647 w 12215019"/>
              <a:gd name="connsiteY2" fmla="*/ 1333015 h 2106962"/>
              <a:gd name="connsiteX3" fmla="*/ 12215019 w 12215019"/>
              <a:gd name="connsiteY3" fmla="*/ 0 h 2106962"/>
              <a:gd name="connsiteX4" fmla="*/ 0 w 12215019"/>
              <a:gd name="connsiteY4" fmla="*/ 1587 h 2106962"/>
              <a:gd name="connsiteX5" fmla="*/ 8994 w 12215019"/>
              <a:gd name="connsiteY5" fmla="*/ 1966070 h 2106962"/>
              <a:gd name="connsiteX6" fmla="*/ 2341731 w 12215019"/>
              <a:gd name="connsiteY6" fmla="*/ 2106360 h 2106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215019" h="2106962">
                <a:moveTo>
                  <a:pt x="2341731" y="2106360"/>
                </a:moveTo>
                <a:cubicBezTo>
                  <a:pt x="5457019" y="2079838"/>
                  <a:pt x="7521005" y="1185785"/>
                  <a:pt x="9187840" y="1055846"/>
                </a:cubicBezTo>
                <a:cubicBezTo>
                  <a:pt x="10431649" y="958884"/>
                  <a:pt x="11287979" y="1112618"/>
                  <a:pt x="12198647" y="1333015"/>
                </a:cubicBezTo>
                <a:cubicBezTo>
                  <a:pt x="12214227" y="14041"/>
                  <a:pt x="12200331" y="1326011"/>
                  <a:pt x="12215019" y="0"/>
                </a:cubicBezTo>
                <a:lnTo>
                  <a:pt x="0" y="1587"/>
                </a:lnTo>
                <a:lnTo>
                  <a:pt x="8994" y="1966070"/>
                </a:lnTo>
                <a:cubicBezTo>
                  <a:pt x="847919" y="2072401"/>
                  <a:pt x="1622818" y="2112480"/>
                  <a:pt x="2341731" y="2106360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</p:spPr>
        <p:txBody>
          <a:bodyPr vert="horz" wrap="square" lIns="91419" tIns="45709" rIns="91419" bIns="45709" numCol="1" anchor="t" anchorCtr="0" compatLnSpc="1">
            <a:prstTxWarp prst="textNoShape">
              <a:avLst/>
            </a:prstTxWarp>
            <a:noAutofit/>
          </a:bodyPr>
          <a:lstStyle/>
          <a:p>
            <a:endParaRPr lang="pt-BR" sz="1800" dirty="0"/>
          </a:p>
        </p:txBody>
      </p:sp>
      <p:pic>
        <p:nvPicPr>
          <p:cNvPr id="14" name="Imagem 13"/>
          <p:cNvPicPr>
            <a:picLocks noChangeAspect="1"/>
          </p:cNvPicPr>
          <p:nvPr userDrawn="1"/>
        </p:nvPicPr>
        <p:blipFill rotWithShape="1">
          <a:blip r:embed="rId2"/>
          <a:srcRect b="24339"/>
          <a:stretch/>
        </p:blipFill>
        <p:spPr>
          <a:xfrm>
            <a:off x="273231" y="5492410"/>
            <a:ext cx="1588584" cy="1423329"/>
          </a:xfrm>
          <a:prstGeom prst="rect">
            <a:avLst/>
          </a:prstGeom>
        </p:spPr>
      </p:pic>
      <p:pic>
        <p:nvPicPr>
          <p:cNvPr id="16" name="Graphic 17">
            <a:hlinkClick r:id="rId3" action="ppaction://hlinkpres?slideindex=1&amp;slidetitle="/>
            <a:extLst>
              <a:ext uri="{FF2B5EF4-FFF2-40B4-BE49-F238E27FC236}">
                <a16:creationId xmlns:a16="http://schemas.microsoft.com/office/drawing/2014/main" id="{B253D3C3-7146-42C2-BF74-4E15D36510E3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550159" y="5800676"/>
            <a:ext cx="1034726" cy="806794"/>
          </a:xfrm>
          <a:prstGeom prst="rect">
            <a:avLst/>
          </a:prstGeom>
        </p:spPr>
      </p:pic>
      <p:pic>
        <p:nvPicPr>
          <p:cNvPr id="17" name="Picture 2"/>
          <p:cNvPicPr>
            <a:picLocks noChangeAspect="1" noChangeArrowheads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5936" y="405364"/>
            <a:ext cx="7439983" cy="10855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 descr="C:\Users\danfsil\AppData\Local\Microsoft\Windows\Temporary Internet Files\Content.Outlook\5VMVTSJD\CLIQUE-AQUI (2).png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25070">
            <a:off x="928708" y="5985847"/>
            <a:ext cx="1152278" cy="1151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6877484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2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5936" y="405364"/>
            <a:ext cx="7439983" cy="10855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Forma Livre: Forma 1">
            <a:extLst>
              <a:ext uri="{FF2B5EF4-FFF2-40B4-BE49-F238E27FC236}">
                <a16:creationId xmlns:a16="http://schemas.microsoft.com/office/drawing/2014/main" id="{8C5497E7-DFCA-4EDA-AB88-EDEAA54C97A6}"/>
              </a:ext>
            </a:extLst>
          </p:cNvPr>
          <p:cNvSpPr>
            <a:spLocks/>
          </p:cNvSpPr>
          <p:nvPr userDrawn="1"/>
        </p:nvSpPr>
        <p:spPr bwMode="auto">
          <a:xfrm rot="16200000">
            <a:off x="-2035057" y="553415"/>
            <a:ext cx="9862812" cy="5823162"/>
          </a:xfrm>
          <a:custGeom>
            <a:avLst/>
            <a:gdLst>
              <a:gd name="connsiteX0" fmla="*/ 2332737 w 12192894"/>
              <a:gd name="connsiteY0" fmla="*/ 4232586 h 4233188"/>
              <a:gd name="connsiteX1" fmla="*/ 9178846 w 12192894"/>
              <a:gd name="connsiteY1" fmla="*/ 3182072 h 4233188"/>
              <a:gd name="connsiteX2" fmla="*/ 12189653 w 12192894"/>
              <a:gd name="connsiteY2" fmla="*/ 3459241 h 4233188"/>
              <a:gd name="connsiteX3" fmla="*/ 12186814 w 12192894"/>
              <a:gd name="connsiteY3" fmla="*/ 277918 h 4233188"/>
              <a:gd name="connsiteX4" fmla="*/ 12185829 w 12192894"/>
              <a:gd name="connsiteY4" fmla="*/ 0 h 4233188"/>
              <a:gd name="connsiteX5" fmla="*/ 0 w 12192894"/>
              <a:gd name="connsiteY5" fmla="*/ 0 h 4233188"/>
              <a:gd name="connsiteX6" fmla="*/ 0 w 12192894"/>
              <a:gd name="connsiteY6" fmla="*/ 4092296 h 4233188"/>
              <a:gd name="connsiteX7" fmla="*/ 2332737 w 12192894"/>
              <a:gd name="connsiteY7" fmla="*/ 4232586 h 4233188"/>
              <a:gd name="connsiteX0" fmla="*/ 2358974 w 12219131"/>
              <a:gd name="connsiteY0" fmla="*/ 4232586 h 4233188"/>
              <a:gd name="connsiteX1" fmla="*/ 9205083 w 12219131"/>
              <a:gd name="connsiteY1" fmla="*/ 3182072 h 4233188"/>
              <a:gd name="connsiteX2" fmla="*/ 12215890 w 12219131"/>
              <a:gd name="connsiteY2" fmla="*/ 3459241 h 4233188"/>
              <a:gd name="connsiteX3" fmla="*/ 12213051 w 12219131"/>
              <a:gd name="connsiteY3" fmla="*/ 277918 h 4233188"/>
              <a:gd name="connsiteX4" fmla="*/ 12212066 w 12219131"/>
              <a:gd name="connsiteY4" fmla="*/ 0 h 4233188"/>
              <a:gd name="connsiteX5" fmla="*/ 26237 w 12219131"/>
              <a:gd name="connsiteY5" fmla="*/ 0 h 4233188"/>
              <a:gd name="connsiteX6" fmla="*/ 0 w 12219131"/>
              <a:gd name="connsiteY6" fmla="*/ 2047990 h 4233188"/>
              <a:gd name="connsiteX7" fmla="*/ 26237 w 12219131"/>
              <a:gd name="connsiteY7" fmla="*/ 4092296 h 4233188"/>
              <a:gd name="connsiteX8" fmla="*/ 2358974 w 12219131"/>
              <a:gd name="connsiteY8" fmla="*/ 4232586 h 4233188"/>
              <a:gd name="connsiteX0" fmla="*/ 2358974 w 12448212"/>
              <a:gd name="connsiteY0" fmla="*/ 4232586 h 4233188"/>
              <a:gd name="connsiteX1" fmla="*/ 9205083 w 12448212"/>
              <a:gd name="connsiteY1" fmla="*/ 3182072 h 4233188"/>
              <a:gd name="connsiteX2" fmla="*/ 12215890 w 12448212"/>
              <a:gd name="connsiteY2" fmla="*/ 3459241 h 4233188"/>
              <a:gd name="connsiteX3" fmla="*/ 12242801 w 12448212"/>
              <a:gd name="connsiteY3" fmla="*/ 1997190 h 4233188"/>
              <a:gd name="connsiteX4" fmla="*/ 12213051 w 12448212"/>
              <a:gd name="connsiteY4" fmla="*/ 277918 h 4233188"/>
              <a:gd name="connsiteX5" fmla="*/ 12212066 w 12448212"/>
              <a:gd name="connsiteY5" fmla="*/ 0 h 4233188"/>
              <a:gd name="connsiteX6" fmla="*/ 26237 w 12448212"/>
              <a:gd name="connsiteY6" fmla="*/ 0 h 4233188"/>
              <a:gd name="connsiteX7" fmla="*/ 0 w 12448212"/>
              <a:gd name="connsiteY7" fmla="*/ 2047990 h 4233188"/>
              <a:gd name="connsiteX8" fmla="*/ 26237 w 12448212"/>
              <a:gd name="connsiteY8" fmla="*/ 4092296 h 4233188"/>
              <a:gd name="connsiteX9" fmla="*/ 2358974 w 12448212"/>
              <a:gd name="connsiteY9" fmla="*/ 4232586 h 4233188"/>
              <a:gd name="connsiteX0" fmla="*/ 2358974 w 12242838"/>
              <a:gd name="connsiteY0" fmla="*/ 4232586 h 4233188"/>
              <a:gd name="connsiteX1" fmla="*/ 9205083 w 12242838"/>
              <a:gd name="connsiteY1" fmla="*/ 3182072 h 4233188"/>
              <a:gd name="connsiteX2" fmla="*/ 12215890 w 12242838"/>
              <a:gd name="connsiteY2" fmla="*/ 3459241 h 4233188"/>
              <a:gd name="connsiteX3" fmla="*/ 12242801 w 12242838"/>
              <a:gd name="connsiteY3" fmla="*/ 1997190 h 4233188"/>
              <a:gd name="connsiteX4" fmla="*/ 12213051 w 12242838"/>
              <a:gd name="connsiteY4" fmla="*/ 277918 h 4233188"/>
              <a:gd name="connsiteX5" fmla="*/ 12212066 w 12242838"/>
              <a:gd name="connsiteY5" fmla="*/ 0 h 4233188"/>
              <a:gd name="connsiteX6" fmla="*/ 26237 w 12242838"/>
              <a:gd name="connsiteY6" fmla="*/ 0 h 4233188"/>
              <a:gd name="connsiteX7" fmla="*/ 0 w 12242838"/>
              <a:gd name="connsiteY7" fmla="*/ 2047990 h 4233188"/>
              <a:gd name="connsiteX8" fmla="*/ 26237 w 12242838"/>
              <a:gd name="connsiteY8" fmla="*/ 4092296 h 4233188"/>
              <a:gd name="connsiteX9" fmla="*/ 2358974 w 12242838"/>
              <a:gd name="connsiteY9" fmla="*/ 4232586 h 4233188"/>
              <a:gd name="connsiteX0" fmla="*/ 2358974 w 13124890"/>
              <a:gd name="connsiteY0" fmla="*/ 4232586 h 4233188"/>
              <a:gd name="connsiteX1" fmla="*/ 9205083 w 13124890"/>
              <a:gd name="connsiteY1" fmla="*/ 3182072 h 4233188"/>
              <a:gd name="connsiteX2" fmla="*/ 12215890 w 13124890"/>
              <a:gd name="connsiteY2" fmla="*/ 3459241 h 4233188"/>
              <a:gd name="connsiteX3" fmla="*/ 12242801 w 13124890"/>
              <a:gd name="connsiteY3" fmla="*/ 1997190 h 4233188"/>
              <a:gd name="connsiteX4" fmla="*/ 12212066 w 13124890"/>
              <a:gd name="connsiteY4" fmla="*/ 0 h 4233188"/>
              <a:gd name="connsiteX5" fmla="*/ 26237 w 13124890"/>
              <a:gd name="connsiteY5" fmla="*/ 0 h 4233188"/>
              <a:gd name="connsiteX6" fmla="*/ 0 w 13124890"/>
              <a:gd name="connsiteY6" fmla="*/ 2047990 h 4233188"/>
              <a:gd name="connsiteX7" fmla="*/ 26237 w 13124890"/>
              <a:gd name="connsiteY7" fmla="*/ 4092296 h 4233188"/>
              <a:gd name="connsiteX8" fmla="*/ 2358974 w 13124890"/>
              <a:gd name="connsiteY8" fmla="*/ 4232586 h 4233188"/>
              <a:gd name="connsiteX0" fmla="*/ 2358974 w 13144031"/>
              <a:gd name="connsiteY0" fmla="*/ 4232623 h 4233225"/>
              <a:gd name="connsiteX1" fmla="*/ 9205083 w 13144031"/>
              <a:gd name="connsiteY1" fmla="*/ 3182109 h 4233225"/>
              <a:gd name="connsiteX2" fmla="*/ 12215890 w 13144031"/>
              <a:gd name="connsiteY2" fmla="*/ 3459278 h 4233225"/>
              <a:gd name="connsiteX3" fmla="*/ 12242801 w 13144031"/>
              <a:gd name="connsiteY3" fmla="*/ 1997227 h 4233225"/>
              <a:gd name="connsiteX4" fmla="*/ 26237 w 13144031"/>
              <a:gd name="connsiteY4" fmla="*/ 37 h 4233225"/>
              <a:gd name="connsiteX5" fmla="*/ 0 w 13144031"/>
              <a:gd name="connsiteY5" fmla="*/ 2048027 h 4233225"/>
              <a:gd name="connsiteX6" fmla="*/ 26237 w 13144031"/>
              <a:gd name="connsiteY6" fmla="*/ 4092333 h 4233225"/>
              <a:gd name="connsiteX7" fmla="*/ 2358974 w 13144031"/>
              <a:gd name="connsiteY7" fmla="*/ 4232623 h 4233225"/>
              <a:gd name="connsiteX0" fmla="*/ 2358974 w 12247124"/>
              <a:gd name="connsiteY0" fmla="*/ 4232623 h 4233225"/>
              <a:gd name="connsiteX1" fmla="*/ 9205083 w 12247124"/>
              <a:gd name="connsiteY1" fmla="*/ 3182109 h 4233225"/>
              <a:gd name="connsiteX2" fmla="*/ 12215890 w 12247124"/>
              <a:gd name="connsiteY2" fmla="*/ 3459278 h 4233225"/>
              <a:gd name="connsiteX3" fmla="*/ 12242801 w 12247124"/>
              <a:gd name="connsiteY3" fmla="*/ 1997227 h 4233225"/>
              <a:gd name="connsiteX4" fmla="*/ 26237 w 12247124"/>
              <a:gd name="connsiteY4" fmla="*/ 37 h 4233225"/>
              <a:gd name="connsiteX5" fmla="*/ 0 w 12247124"/>
              <a:gd name="connsiteY5" fmla="*/ 2048027 h 4233225"/>
              <a:gd name="connsiteX6" fmla="*/ 26237 w 12247124"/>
              <a:gd name="connsiteY6" fmla="*/ 4092333 h 4233225"/>
              <a:gd name="connsiteX7" fmla="*/ 2358974 w 12247124"/>
              <a:gd name="connsiteY7" fmla="*/ 4232623 h 4233225"/>
              <a:gd name="connsiteX0" fmla="*/ 2358974 w 12247124"/>
              <a:gd name="connsiteY0" fmla="*/ 2429168 h 2429770"/>
              <a:gd name="connsiteX1" fmla="*/ 9205083 w 12247124"/>
              <a:gd name="connsiteY1" fmla="*/ 1378654 h 2429770"/>
              <a:gd name="connsiteX2" fmla="*/ 12215890 w 12247124"/>
              <a:gd name="connsiteY2" fmla="*/ 1655823 h 2429770"/>
              <a:gd name="connsiteX3" fmla="*/ 12242801 w 12247124"/>
              <a:gd name="connsiteY3" fmla="*/ 193772 h 2429770"/>
              <a:gd name="connsiteX4" fmla="*/ 0 w 12247124"/>
              <a:gd name="connsiteY4" fmla="*/ 244572 h 2429770"/>
              <a:gd name="connsiteX5" fmla="*/ 26237 w 12247124"/>
              <a:gd name="connsiteY5" fmla="*/ 2288878 h 2429770"/>
              <a:gd name="connsiteX6" fmla="*/ 2358974 w 12247124"/>
              <a:gd name="connsiteY6" fmla="*/ 2429168 h 2429770"/>
              <a:gd name="connsiteX0" fmla="*/ 2358974 w 12247124"/>
              <a:gd name="connsiteY0" fmla="*/ 2324865 h 2325467"/>
              <a:gd name="connsiteX1" fmla="*/ 9205083 w 12247124"/>
              <a:gd name="connsiteY1" fmla="*/ 1274351 h 2325467"/>
              <a:gd name="connsiteX2" fmla="*/ 12215890 w 12247124"/>
              <a:gd name="connsiteY2" fmla="*/ 1551520 h 2325467"/>
              <a:gd name="connsiteX3" fmla="*/ 12242801 w 12247124"/>
              <a:gd name="connsiteY3" fmla="*/ 89469 h 2325467"/>
              <a:gd name="connsiteX4" fmla="*/ 0 w 12247124"/>
              <a:gd name="connsiteY4" fmla="*/ 140269 h 2325467"/>
              <a:gd name="connsiteX5" fmla="*/ 26237 w 12247124"/>
              <a:gd name="connsiteY5" fmla="*/ 2184575 h 2325467"/>
              <a:gd name="connsiteX6" fmla="*/ 2358974 w 12247124"/>
              <a:gd name="connsiteY6" fmla="*/ 2324865 h 2325467"/>
              <a:gd name="connsiteX0" fmla="*/ 2358974 w 12247124"/>
              <a:gd name="connsiteY0" fmla="*/ 2315071 h 2315673"/>
              <a:gd name="connsiteX1" fmla="*/ 9205083 w 12247124"/>
              <a:gd name="connsiteY1" fmla="*/ 1264557 h 2315673"/>
              <a:gd name="connsiteX2" fmla="*/ 12215890 w 12247124"/>
              <a:gd name="connsiteY2" fmla="*/ 1541726 h 2315673"/>
              <a:gd name="connsiteX3" fmla="*/ 12242801 w 12247124"/>
              <a:gd name="connsiteY3" fmla="*/ 79675 h 2315673"/>
              <a:gd name="connsiteX4" fmla="*/ 0 w 12247124"/>
              <a:gd name="connsiteY4" fmla="*/ 130475 h 2315673"/>
              <a:gd name="connsiteX5" fmla="*/ 26237 w 12247124"/>
              <a:gd name="connsiteY5" fmla="*/ 2174781 h 2315673"/>
              <a:gd name="connsiteX6" fmla="*/ 2358974 w 12247124"/>
              <a:gd name="connsiteY6" fmla="*/ 2315071 h 2315673"/>
              <a:gd name="connsiteX0" fmla="*/ 2358974 w 12247124"/>
              <a:gd name="connsiteY0" fmla="*/ 2315071 h 2315673"/>
              <a:gd name="connsiteX1" fmla="*/ 9205083 w 12247124"/>
              <a:gd name="connsiteY1" fmla="*/ 1264557 h 2315673"/>
              <a:gd name="connsiteX2" fmla="*/ 12215890 w 12247124"/>
              <a:gd name="connsiteY2" fmla="*/ 1541726 h 2315673"/>
              <a:gd name="connsiteX3" fmla="*/ 12242801 w 12247124"/>
              <a:gd name="connsiteY3" fmla="*/ 79675 h 2315673"/>
              <a:gd name="connsiteX4" fmla="*/ 0 w 12247124"/>
              <a:gd name="connsiteY4" fmla="*/ 130475 h 2315673"/>
              <a:gd name="connsiteX5" fmla="*/ 5337 w 12247124"/>
              <a:gd name="connsiteY5" fmla="*/ 215061 h 2315673"/>
              <a:gd name="connsiteX6" fmla="*/ 26237 w 12247124"/>
              <a:gd name="connsiteY6" fmla="*/ 2174781 h 2315673"/>
              <a:gd name="connsiteX7" fmla="*/ 2358974 w 12247124"/>
              <a:gd name="connsiteY7" fmla="*/ 2315071 h 2315673"/>
              <a:gd name="connsiteX0" fmla="*/ 2353637 w 12241787"/>
              <a:gd name="connsiteY0" fmla="*/ 2384939 h 2385541"/>
              <a:gd name="connsiteX1" fmla="*/ 9199746 w 12241787"/>
              <a:gd name="connsiteY1" fmla="*/ 1334425 h 2385541"/>
              <a:gd name="connsiteX2" fmla="*/ 12210553 w 12241787"/>
              <a:gd name="connsiteY2" fmla="*/ 1611594 h 2385541"/>
              <a:gd name="connsiteX3" fmla="*/ 12237464 w 12241787"/>
              <a:gd name="connsiteY3" fmla="*/ 149543 h 2385541"/>
              <a:gd name="connsiteX4" fmla="*/ 0 w 12241787"/>
              <a:gd name="connsiteY4" fmla="*/ 284929 h 2385541"/>
              <a:gd name="connsiteX5" fmla="*/ 20900 w 12241787"/>
              <a:gd name="connsiteY5" fmla="*/ 2244649 h 2385541"/>
              <a:gd name="connsiteX6" fmla="*/ 2353637 w 12241787"/>
              <a:gd name="connsiteY6" fmla="*/ 2384939 h 2385541"/>
              <a:gd name="connsiteX0" fmla="*/ 2353637 w 13141430"/>
              <a:gd name="connsiteY0" fmla="*/ 2384939 h 2385541"/>
              <a:gd name="connsiteX1" fmla="*/ 9199746 w 13141430"/>
              <a:gd name="connsiteY1" fmla="*/ 1334425 h 2385541"/>
              <a:gd name="connsiteX2" fmla="*/ 12210553 w 13141430"/>
              <a:gd name="connsiteY2" fmla="*/ 1611594 h 2385541"/>
              <a:gd name="connsiteX3" fmla="*/ 12226925 w 13141430"/>
              <a:gd name="connsiteY3" fmla="*/ 278579 h 2385541"/>
              <a:gd name="connsiteX4" fmla="*/ 12237464 w 13141430"/>
              <a:gd name="connsiteY4" fmla="*/ 149543 h 2385541"/>
              <a:gd name="connsiteX5" fmla="*/ 0 w 13141430"/>
              <a:gd name="connsiteY5" fmla="*/ 284929 h 2385541"/>
              <a:gd name="connsiteX6" fmla="*/ 20900 w 13141430"/>
              <a:gd name="connsiteY6" fmla="*/ 2244649 h 2385541"/>
              <a:gd name="connsiteX7" fmla="*/ 2353637 w 13141430"/>
              <a:gd name="connsiteY7" fmla="*/ 2384939 h 2385541"/>
              <a:gd name="connsiteX0" fmla="*/ 2353637 w 13141430"/>
              <a:gd name="connsiteY0" fmla="*/ 2384939 h 2385541"/>
              <a:gd name="connsiteX1" fmla="*/ 9199746 w 13141430"/>
              <a:gd name="connsiteY1" fmla="*/ 1334425 h 2385541"/>
              <a:gd name="connsiteX2" fmla="*/ 12210553 w 13141430"/>
              <a:gd name="connsiteY2" fmla="*/ 1611594 h 2385541"/>
              <a:gd name="connsiteX3" fmla="*/ 12226925 w 13141430"/>
              <a:gd name="connsiteY3" fmla="*/ 278579 h 2385541"/>
              <a:gd name="connsiteX4" fmla="*/ 12237464 w 13141430"/>
              <a:gd name="connsiteY4" fmla="*/ 149543 h 2385541"/>
              <a:gd name="connsiteX5" fmla="*/ 0 w 13141430"/>
              <a:gd name="connsiteY5" fmla="*/ 284929 h 2385541"/>
              <a:gd name="connsiteX6" fmla="*/ 20900 w 13141430"/>
              <a:gd name="connsiteY6" fmla="*/ 2244649 h 2385541"/>
              <a:gd name="connsiteX7" fmla="*/ 2353637 w 13141430"/>
              <a:gd name="connsiteY7" fmla="*/ 2384939 h 2385541"/>
              <a:gd name="connsiteX0" fmla="*/ 2353637 w 13141430"/>
              <a:gd name="connsiteY0" fmla="*/ 2384939 h 2385541"/>
              <a:gd name="connsiteX1" fmla="*/ 9199746 w 13141430"/>
              <a:gd name="connsiteY1" fmla="*/ 1334425 h 2385541"/>
              <a:gd name="connsiteX2" fmla="*/ 12210553 w 13141430"/>
              <a:gd name="connsiteY2" fmla="*/ 1611594 h 2385541"/>
              <a:gd name="connsiteX3" fmla="*/ 12226925 w 13141430"/>
              <a:gd name="connsiteY3" fmla="*/ 278579 h 2385541"/>
              <a:gd name="connsiteX4" fmla="*/ 12237464 w 13141430"/>
              <a:gd name="connsiteY4" fmla="*/ 149543 h 2385541"/>
              <a:gd name="connsiteX5" fmla="*/ 0 w 13141430"/>
              <a:gd name="connsiteY5" fmla="*/ 284929 h 2385541"/>
              <a:gd name="connsiteX6" fmla="*/ 20900 w 13141430"/>
              <a:gd name="connsiteY6" fmla="*/ 2244649 h 2385541"/>
              <a:gd name="connsiteX7" fmla="*/ 2353637 w 13141430"/>
              <a:gd name="connsiteY7" fmla="*/ 2384939 h 2385541"/>
              <a:gd name="connsiteX0" fmla="*/ 2353637 w 13130629"/>
              <a:gd name="connsiteY0" fmla="*/ 2310463 h 2311065"/>
              <a:gd name="connsiteX1" fmla="*/ 9199746 w 13130629"/>
              <a:gd name="connsiteY1" fmla="*/ 1259949 h 2311065"/>
              <a:gd name="connsiteX2" fmla="*/ 12210553 w 13130629"/>
              <a:gd name="connsiteY2" fmla="*/ 1537118 h 2311065"/>
              <a:gd name="connsiteX3" fmla="*/ 12226925 w 13130629"/>
              <a:gd name="connsiteY3" fmla="*/ 204103 h 2311065"/>
              <a:gd name="connsiteX4" fmla="*/ 0 w 13130629"/>
              <a:gd name="connsiteY4" fmla="*/ 210453 h 2311065"/>
              <a:gd name="connsiteX5" fmla="*/ 20900 w 13130629"/>
              <a:gd name="connsiteY5" fmla="*/ 2170173 h 2311065"/>
              <a:gd name="connsiteX6" fmla="*/ 2353637 w 13130629"/>
              <a:gd name="connsiteY6" fmla="*/ 2310463 h 2311065"/>
              <a:gd name="connsiteX0" fmla="*/ 2353637 w 12226962"/>
              <a:gd name="connsiteY0" fmla="*/ 3091522 h 3092124"/>
              <a:gd name="connsiteX1" fmla="*/ 9199746 w 12226962"/>
              <a:gd name="connsiteY1" fmla="*/ 2041008 h 3092124"/>
              <a:gd name="connsiteX2" fmla="*/ 12210553 w 12226962"/>
              <a:gd name="connsiteY2" fmla="*/ 2318177 h 3092124"/>
              <a:gd name="connsiteX3" fmla="*/ 12226925 w 12226962"/>
              <a:gd name="connsiteY3" fmla="*/ 985162 h 3092124"/>
              <a:gd name="connsiteX4" fmla="*/ 0 w 12226962"/>
              <a:gd name="connsiteY4" fmla="*/ 991512 h 3092124"/>
              <a:gd name="connsiteX5" fmla="*/ 20900 w 12226962"/>
              <a:gd name="connsiteY5" fmla="*/ 2951232 h 3092124"/>
              <a:gd name="connsiteX6" fmla="*/ 2353637 w 12226962"/>
              <a:gd name="connsiteY6" fmla="*/ 3091522 h 3092124"/>
              <a:gd name="connsiteX0" fmla="*/ 2353637 w 12226962"/>
              <a:gd name="connsiteY0" fmla="*/ 3091522 h 3092124"/>
              <a:gd name="connsiteX1" fmla="*/ 9199746 w 12226962"/>
              <a:gd name="connsiteY1" fmla="*/ 2041008 h 3092124"/>
              <a:gd name="connsiteX2" fmla="*/ 12210553 w 12226962"/>
              <a:gd name="connsiteY2" fmla="*/ 2318177 h 3092124"/>
              <a:gd name="connsiteX3" fmla="*/ 12226925 w 12226962"/>
              <a:gd name="connsiteY3" fmla="*/ 985162 h 3092124"/>
              <a:gd name="connsiteX4" fmla="*/ 0 w 12226962"/>
              <a:gd name="connsiteY4" fmla="*/ 991512 h 3092124"/>
              <a:gd name="connsiteX5" fmla="*/ 20900 w 12226962"/>
              <a:gd name="connsiteY5" fmla="*/ 2951232 h 3092124"/>
              <a:gd name="connsiteX6" fmla="*/ 2353637 w 12226962"/>
              <a:gd name="connsiteY6" fmla="*/ 3091522 h 3092124"/>
              <a:gd name="connsiteX0" fmla="*/ 2353637 w 12226925"/>
              <a:gd name="connsiteY0" fmla="*/ 2247819 h 2248421"/>
              <a:gd name="connsiteX1" fmla="*/ 9199746 w 12226925"/>
              <a:gd name="connsiteY1" fmla="*/ 1197305 h 2248421"/>
              <a:gd name="connsiteX2" fmla="*/ 12210553 w 12226925"/>
              <a:gd name="connsiteY2" fmla="*/ 1474474 h 2248421"/>
              <a:gd name="connsiteX3" fmla="*/ 12226925 w 12226925"/>
              <a:gd name="connsiteY3" fmla="*/ 141459 h 2248421"/>
              <a:gd name="connsiteX4" fmla="*/ 0 w 12226925"/>
              <a:gd name="connsiteY4" fmla="*/ 147809 h 2248421"/>
              <a:gd name="connsiteX5" fmla="*/ 20900 w 12226925"/>
              <a:gd name="connsiteY5" fmla="*/ 2107529 h 2248421"/>
              <a:gd name="connsiteX6" fmla="*/ 2353637 w 12226925"/>
              <a:gd name="connsiteY6" fmla="*/ 2247819 h 2248421"/>
              <a:gd name="connsiteX0" fmla="*/ 2353637 w 12226925"/>
              <a:gd name="connsiteY0" fmla="*/ 2106360 h 2106962"/>
              <a:gd name="connsiteX1" fmla="*/ 9199746 w 12226925"/>
              <a:gd name="connsiteY1" fmla="*/ 1055846 h 2106962"/>
              <a:gd name="connsiteX2" fmla="*/ 12210553 w 12226925"/>
              <a:gd name="connsiteY2" fmla="*/ 1333015 h 2106962"/>
              <a:gd name="connsiteX3" fmla="*/ 12226925 w 12226925"/>
              <a:gd name="connsiteY3" fmla="*/ 0 h 2106962"/>
              <a:gd name="connsiteX4" fmla="*/ 0 w 12226925"/>
              <a:gd name="connsiteY4" fmla="*/ 6350 h 2106962"/>
              <a:gd name="connsiteX5" fmla="*/ 20900 w 12226925"/>
              <a:gd name="connsiteY5" fmla="*/ 1966070 h 2106962"/>
              <a:gd name="connsiteX6" fmla="*/ 2353637 w 12226925"/>
              <a:gd name="connsiteY6" fmla="*/ 2106360 h 2106962"/>
              <a:gd name="connsiteX0" fmla="*/ 2341731 w 12215019"/>
              <a:gd name="connsiteY0" fmla="*/ 2106360 h 2106962"/>
              <a:gd name="connsiteX1" fmla="*/ 9187840 w 12215019"/>
              <a:gd name="connsiteY1" fmla="*/ 1055846 h 2106962"/>
              <a:gd name="connsiteX2" fmla="*/ 12198647 w 12215019"/>
              <a:gd name="connsiteY2" fmla="*/ 1333015 h 2106962"/>
              <a:gd name="connsiteX3" fmla="*/ 12215019 w 12215019"/>
              <a:gd name="connsiteY3" fmla="*/ 0 h 2106962"/>
              <a:gd name="connsiteX4" fmla="*/ 0 w 12215019"/>
              <a:gd name="connsiteY4" fmla="*/ 1587 h 2106962"/>
              <a:gd name="connsiteX5" fmla="*/ 8994 w 12215019"/>
              <a:gd name="connsiteY5" fmla="*/ 1966070 h 2106962"/>
              <a:gd name="connsiteX6" fmla="*/ 2341731 w 12215019"/>
              <a:gd name="connsiteY6" fmla="*/ 2106360 h 2106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215019" h="2106962">
                <a:moveTo>
                  <a:pt x="2341731" y="2106360"/>
                </a:moveTo>
                <a:cubicBezTo>
                  <a:pt x="5457019" y="2079838"/>
                  <a:pt x="7521005" y="1185785"/>
                  <a:pt x="9187840" y="1055846"/>
                </a:cubicBezTo>
                <a:cubicBezTo>
                  <a:pt x="10431649" y="958884"/>
                  <a:pt x="11287979" y="1112618"/>
                  <a:pt x="12198647" y="1333015"/>
                </a:cubicBezTo>
                <a:cubicBezTo>
                  <a:pt x="12214227" y="14041"/>
                  <a:pt x="12200331" y="1326011"/>
                  <a:pt x="12215019" y="0"/>
                </a:cubicBezTo>
                <a:lnTo>
                  <a:pt x="0" y="1587"/>
                </a:lnTo>
                <a:lnTo>
                  <a:pt x="8994" y="1966070"/>
                </a:lnTo>
                <a:cubicBezTo>
                  <a:pt x="847919" y="2072401"/>
                  <a:pt x="1622818" y="2112480"/>
                  <a:pt x="2341731" y="2106360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</p:spPr>
        <p:txBody>
          <a:bodyPr vert="horz" wrap="square" lIns="91419" tIns="45709" rIns="91419" bIns="45709" numCol="1" anchor="t" anchorCtr="0" compatLnSpc="1">
            <a:prstTxWarp prst="textNoShape">
              <a:avLst/>
            </a:prstTxWarp>
            <a:noAutofit/>
          </a:bodyPr>
          <a:lstStyle/>
          <a:p>
            <a:endParaRPr lang="pt-BR" sz="1800" dirty="0"/>
          </a:p>
        </p:txBody>
      </p:sp>
      <p:pic>
        <p:nvPicPr>
          <p:cNvPr id="14" name="Imagem 13"/>
          <p:cNvPicPr>
            <a:picLocks noChangeAspect="1"/>
          </p:cNvPicPr>
          <p:nvPr userDrawn="1"/>
        </p:nvPicPr>
        <p:blipFill rotWithShape="1">
          <a:blip r:embed="rId3"/>
          <a:srcRect b="24339"/>
          <a:stretch/>
        </p:blipFill>
        <p:spPr>
          <a:xfrm>
            <a:off x="273231" y="5492410"/>
            <a:ext cx="1588584" cy="1423329"/>
          </a:xfrm>
          <a:prstGeom prst="rect">
            <a:avLst/>
          </a:prstGeom>
        </p:spPr>
      </p:pic>
      <p:pic>
        <p:nvPicPr>
          <p:cNvPr id="16" name="Graphic 17">
            <a:hlinkClick r:id="rId4" action="ppaction://hlinkpres?slideindex=1&amp;slidetitle="/>
            <a:extLst>
              <a:ext uri="{FF2B5EF4-FFF2-40B4-BE49-F238E27FC236}">
                <a16:creationId xmlns:a16="http://schemas.microsoft.com/office/drawing/2014/main" id="{B253D3C3-7146-42C2-BF74-4E15D36510E3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550159" y="5800676"/>
            <a:ext cx="1034726" cy="806794"/>
          </a:xfrm>
          <a:prstGeom prst="rect">
            <a:avLst/>
          </a:prstGeom>
        </p:spPr>
      </p:pic>
      <p:pic>
        <p:nvPicPr>
          <p:cNvPr id="6" name="Picture 2" descr="C:\Users\danfsil\AppData\Local\Microsoft\Windows\Temporary Internet Files\Content.Outlook\5VMVTSJD\CLIQUE-AQUI (2).png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25070">
            <a:off x="928708" y="5985847"/>
            <a:ext cx="1152278" cy="1151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579159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rma Livre: Forma 1">
            <a:extLst>
              <a:ext uri="{FF2B5EF4-FFF2-40B4-BE49-F238E27FC236}">
                <a16:creationId xmlns:a16="http://schemas.microsoft.com/office/drawing/2014/main" id="{998D7FBF-A598-4822-A199-9E537EE4A074}"/>
              </a:ext>
            </a:extLst>
          </p:cNvPr>
          <p:cNvSpPr>
            <a:spLocks/>
          </p:cNvSpPr>
          <p:nvPr userDrawn="1"/>
        </p:nvSpPr>
        <p:spPr bwMode="auto">
          <a:xfrm flipH="1" flipV="1">
            <a:off x="-895" y="4611036"/>
            <a:ext cx="12194481" cy="2261410"/>
          </a:xfrm>
          <a:custGeom>
            <a:avLst/>
            <a:gdLst>
              <a:gd name="connsiteX0" fmla="*/ 2332737 w 12192894"/>
              <a:gd name="connsiteY0" fmla="*/ 4232586 h 4233188"/>
              <a:gd name="connsiteX1" fmla="*/ 9178846 w 12192894"/>
              <a:gd name="connsiteY1" fmla="*/ 3182072 h 4233188"/>
              <a:gd name="connsiteX2" fmla="*/ 12189653 w 12192894"/>
              <a:gd name="connsiteY2" fmla="*/ 3459241 h 4233188"/>
              <a:gd name="connsiteX3" fmla="*/ 12186814 w 12192894"/>
              <a:gd name="connsiteY3" fmla="*/ 277918 h 4233188"/>
              <a:gd name="connsiteX4" fmla="*/ 12185829 w 12192894"/>
              <a:gd name="connsiteY4" fmla="*/ 0 h 4233188"/>
              <a:gd name="connsiteX5" fmla="*/ 0 w 12192894"/>
              <a:gd name="connsiteY5" fmla="*/ 0 h 4233188"/>
              <a:gd name="connsiteX6" fmla="*/ 0 w 12192894"/>
              <a:gd name="connsiteY6" fmla="*/ 4092296 h 4233188"/>
              <a:gd name="connsiteX7" fmla="*/ 2332737 w 12192894"/>
              <a:gd name="connsiteY7" fmla="*/ 4232586 h 4233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894" h="4233188">
                <a:moveTo>
                  <a:pt x="2332737" y="4232586"/>
                </a:moveTo>
                <a:cubicBezTo>
                  <a:pt x="5448025" y="4206064"/>
                  <a:pt x="7512011" y="3312011"/>
                  <a:pt x="9178846" y="3182072"/>
                </a:cubicBezTo>
                <a:cubicBezTo>
                  <a:pt x="10422655" y="3085110"/>
                  <a:pt x="11278985" y="3238844"/>
                  <a:pt x="12189653" y="3459241"/>
                </a:cubicBezTo>
                <a:cubicBezTo>
                  <a:pt x="12196227" y="2402828"/>
                  <a:pt x="12191521" y="1340373"/>
                  <a:pt x="12186814" y="277918"/>
                </a:cubicBezTo>
                <a:lnTo>
                  <a:pt x="12185829" y="0"/>
                </a:lnTo>
                <a:lnTo>
                  <a:pt x="0" y="0"/>
                </a:lnTo>
                <a:lnTo>
                  <a:pt x="0" y="4092296"/>
                </a:lnTo>
                <a:cubicBezTo>
                  <a:pt x="838925" y="4198627"/>
                  <a:pt x="1613824" y="4238706"/>
                  <a:pt x="2332737" y="4232586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</p:spPr>
        <p:txBody>
          <a:bodyPr vert="horz" wrap="square" lIns="91419" tIns="45709" rIns="91419" bIns="45709" numCol="1" anchor="t" anchorCtr="0" compatLnSpc="1">
            <a:prstTxWarp prst="textNoShape">
              <a:avLst/>
            </a:prstTxWarp>
            <a:noAutofit/>
          </a:bodyPr>
          <a:lstStyle/>
          <a:p>
            <a:pPr defTabSz="457109"/>
            <a:endParaRPr lang="pt-BR" sz="1800" dirty="0">
              <a:solidFill>
                <a:prstClr val="black"/>
              </a:solidFill>
            </a:endParaRPr>
          </a:p>
        </p:txBody>
      </p:sp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2"/>
          <a:srcRect b="24339"/>
          <a:stretch/>
        </p:blipFill>
        <p:spPr>
          <a:xfrm>
            <a:off x="8994979" y="5445778"/>
            <a:ext cx="1588584" cy="1423329"/>
          </a:xfrm>
          <a:prstGeom prst="rect">
            <a:avLst/>
          </a:prstGeom>
        </p:spPr>
      </p:pic>
      <p:pic>
        <p:nvPicPr>
          <p:cNvPr id="5" name="Graphic 17">
            <a:hlinkClick r:id="rId3" action="ppaction://hlinkpres?slideindex=1&amp;slidetitle="/>
            <a:extLst>
              <a:ext uri="{FF2B5EF4-FFF2-40B4-BE49-F238E27FC236}">
                <a16:creationId xmlns:a16="http://schemas.microsoft.com/office/drawing/2014/main" id="{B253D3C3-7146-42C2-BF74-4E15D36510E3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9297338" y="5758941"/>
            <a:ext cx="1034726" cy="806794"/>
          </a:xfrm>
          <a:prstGeom prst="rect">
            <a:avLst/>
          </a:prstGeom>
        </p:spPr>
      </p:pic>
      <p:pic>
        <p:nvPicPr>
          <p:cNvPr id="7" name="Picture 2"/>
          <p:cNvPicPr>
            <a:picLocks noChangeAspect="1" noChangeArrowheads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5936" y="405364"/>
            <a:ext cx="7439983" cy="10855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 descr="C:\Users\danfsil\AppData\Local\Microsoft\Windows\Temporary Internet Files\Content.Outlook\5VMVTSJD\CLIQUE-AQUI (2).png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25070">
            <a:off x="9621598" y="5989804"/>
            <a:ext cx="1152278" cy="1151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924579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orma Livre: Forma 1">
            <a:extLst>
              <a:ext uri="{FF2B5EF4-FFF2-40B4-BE49-F238E27FC236}">
                <a16:creationId xmlns:a16="http://schemas.microsoft.com/office/drawing/2014/main" id="{8C5497E7-DFCA-4EDA-AB88-EDEAA54C97A6}"/>
              </a:ext>
            </a:extLst>
          </p:cNvPr>
          <p:cNvSpPr>
            <a:spLocks/>
          </p:cNvSpPr>
          <p:nvPr userDrawn="1"/>
        </p:nvSpPr>
        <p:spPr bwMode="auto">
          <a:xfrm>
            <a:off x="1" y="-10787"/>
            <a:ext cx="12216609" cy="2106474"/>
          </a:xfrm>
          <a:custGeom>
            <a:avLst/>
            <a:gdLst>
              <a:gd name="connsiteX0" fmla="*/ 2332737 w 12192894"/>
              <a:gd name="connsiteY0" fmla="*/ 4232586 h 4233188"/>
              <a:gd name="connsiteX1" fmla="*/ 9178846 w 12192894"/>
              <a:gd name="connsiteY1" fmla="*/ 3182072 h 4233188"/>
              <a:gd name="connsiteX2" fmla="*/ 12189653 w 12192894"/>
              <a:gd name="connsiteY2" fmla="*/ 3459241 h 4233188"/>
              <a:gd name="connsiteX3" fmla="*/ 12186814 w 12192894"/>
              <a:gd name="connsiteY3" fmla="*/ 277918 h 4233188"/>
              <a:gd name="connsiteX4" fmla="*/ 12185829 w 12192894"/>
              <a:gd name="connsiteY4" fmla="*/ 0 h 4233188"/>
              <a:gd name="connsiteX5" fmla="*/ 0 w 12192894"/>
              <a:gd name="connsiteY5" fmla="*/ 0 h 4233188"/>
              <a:gd name="connsiteX6" fmla="*/ 0 w 12192894"/>
              <a:gd name="connsiteY6" fmla="*/ 4092296 h 4233188"/>
              <a:gd name="connsiteX7" fmla="*/ 2332737 w 12192894"/>
              <a:gd name="connsiteY7" fmla="*/ 4232586 h 4233188"/>
              <a:gd name="connsiteX0" fmla="*/ 2358974 w 12219131"/>
              <a:gd name="connsiteY0" fmla="*/ 4232586 h 4233188"/>
              <a:gd name="connsiteX1" fmla="*/ 9205083 w 12219131"/>
              <a:gd name="connsiteY1" fmla="*/ 3182072 h 4233188"/>
              <a:gd name="connsiteX2" fmla="*/ 12215890 w 12219131"/>
              <a:gd name="connsiteY2" fmla="*/ 3459241 h 4233188"/>
              <a:gd name="connsiteX3" fmla="*/ 12213051 w 12219131"/>
              <a:gd name="connsiteY3" fmla="*/ 277918 h 4233188"/>
              <a:gd name="connsiteX4" fmla="*/ 12212066 w 12219131"/>
              <a:gd name="connsiteY4" fmla="*/ 0 h 4233188"/>
              <a:gd name="connsiteX5" fmla="*/ 26237 w 12219131"/>
              <a:gd name="connsiteY5" fmla="*/ 0 h 4233188"/>
              <a:gd name="connsiteX6" fmla="*/ 0 w 12219131"/>
              <a:gd name="connsiteY6" fmla="*/ 2047990 h 4233188"/>
              <a:gd name="connsiteX7" fmla="*/ 26237 w 12219131"/>
              <a:gd name="connsiteY7" fmla="*/ 4092296 h 4233188"/>
              <a:gd name="connsiteX8" fmla="*/ 2358974 w 12219131"/>
              <a:gd name="connsiteY8" fmla="*/ 4232586 h 4233188"/>
              <a:gd name="connsiteX0" fmla="*/ 2358974 w 12448212"/>
              <a:gd name="connsiteY0" fmla="*/ 4232586 h 4233188"/>
              <a:gd name="connsiteX1" fmla="*/ 9205083 w 12448212"/>
              <a:gd name="connsiteY1" fmla="*/ 3182072 h 4233188"/>
              <a:gd name="connsiteX2" fmla="*/ 12215890 w 12448212"/>
              <a:gd name="connsiteY2" fmla="*/ 3459241 h 4233188"/>
              <a:gd name="connsiteX3" fmla="*/ 12242801 w 12448212"/>
              <a:gd name="connsiteY3" fmla="*/ 1997190 h 4233188"/>
              <a:gd name="connsiteX4" fmla="*/ 12213051 w 12448212"/>
              <a:gd name="connsiteY4" fmla="*/ 277918 h 4233188"/>
              <a:gd name="connsiteX5" fmla="*/ 12212066 w 12448212"/>
              <a:gd name="connsiteY5" fmla="*/ 0 h 4233188"/>
              <a:gd name="connsiteX6" fmla="*/ 26237 w 12448212"/>
              <a:gd name="connsiteY6" fmla="*/ 0 h 4233188"/>
              <a:gd name="connsiteX7" fmla="*/ 0 w 12448212"/>
              <a:gd name="connsiteY7" fmla="*/ 2047990 h 4233188"/>
              <a:gd name="connsiteX8" fmla="*/ 26237 w 12448212"/>
              <a:gd name="connsiteY8" fmla="*/ 4092296 h 4233188"/>
              <a:gd name="connsiteX9" fmla="*/ 2358974 w 12448212"/>
              <a:gd name="connsiteY9" fmla="*/ 4232586 h 4233188"/>
              <a:gd name="connsiteX0" fmla="*/ 2358974 w 12242838"/>
              <a:gd name="connsiteY0" fmla="*/ 4232586 h 4233188"/>
              <a:gd name="connsiteX1" fmla="*/ 9205083 w 12242838"/>
              <a:gd name="connsiteY1" fmla="*/ 3182072 h 4233188"/>
              <a:gd name="connsiteX2" fmla="*/ 12215890 w 12242838"/>
              <a:gd name="connsiteY2" fmla="*/ 3459241 h 4233188"/>
              <a:gd name="connsiteX3" fmla="*/ 12242801 w 12242838"/>
              <a:gd name="connsiteY3" fmla="*/ 1997190 h 4233188"/>
              <a:gd name="connsiteX4" fmla="*/ 12213051 w 12242838"/>
              <a:gd name="connsiteY4" fmla="*/ 277918 h 4233188"/>
              <a:gd name="connsiteX5" fmla="*/ 12212066 w 12242838"/>
              <a:gd name="connsiteY5" fmla="*/ 0 h 4233188"/>
              <a:gd name="connsiteX6" fmla="*/ 26237 w 12242838"/>
              <a:gd name="connsiteY6" fmla="*/ 0 h 4233188"/>
              <a:gd name="connsiteX7" fmla="*/ 0 w 12242838"/>
              <a:gd name="connsiteY7" fmla="*/ 2047990 h 4233188"/>
              <a:gd name="connsiteX8" fmla="*/ 26237 w 12242838"/>
              <a:gd name="connsiteY8" fmla="*/ 4092296 h 4233188"/>
              <a:gd name="connsiteX9" fmla="*/ 2358974 w 12242838"/>
              <a:gd name="connsiteY9" fmla="*/ 4232586 h 4233188"/>
              <a:gd name="connsiteX0" fmla="*/ 2358974 w 13124890"/>
              <a:gd name="connsiteY0" fmla="*/ 4232586 h 4233188"/>
              <a:gd name="connsiteX1" fmla="*/ 9205083 w 13124890"/>
              <a:gd name="connsiteY1" fmla="*/ 3182072 h 4233188"/>
              <a:gd name="connsiteX2" fmla="*/ 12215890 w 13124890"/>
              <a:gd name="connsiteY2" fmla="*/ 3459241 h 4233188"/>
              <a:gd name="connsiteX3" fmla="*/ 12242801 w 13124890"/>
              <a:gd name="connsiteY3" fmla="*/ 1997190 h 4233188"/>
              <a:gd name="connsiteX4" fmla="*/ 12212066 w 13124890"/>
              <a:gd name="connsiteY4" fmla="*/ 0 h 4233188"/>
              <a:gd name="connsiteX5" fmla="*/ 26237 w 13124890"/>
              <a:gd name="connsiteY5" fmla="*/ 0 h 4233188"/>
              <a:gd name="connsiteX6" fmla="*/ 0 w 13124890"/>
              <a:gd name="connsiteY6" fmla="*/ 2047990 h 4233188"/>
              <a:gd name="connsiteX7" fmla="*/ 26237 w 13124890"/>
              <a:gd name="connsiteY7" fmla="*/ 4092296 h 4233188"/>
              <a:gd name="connsiteX8" fmla="*/ 2358974 w 13124890"/>
              <a:gd name="connsiteY8" fmla="*/ 4232586 h 4233188"/>
              <a:gd name="connsiteX0" fmla="*/ 2358974 w 13144031"/>
              <a:gd name="connsiteY0" fmla="*/ 4232623 h 4233225"/>
              <a:gd name="connsiteX1" fmla="*/ 9205083 w 13144031"/>
              <a:gd name="connsiteY1" fmla="*/ 3182109 h 4233225"/>
              <a:gd name="connsiteX2" fmla="*/ 12215890 w 13144031"/>
              <a:gd name="connsiteY2" fmla="*/ 3459278 h 4233225"/>
              <a:gd name="connsiteX3" fmla="*/ 12242801 w 13144031"/>
              <a:gd name="connsiteY3" fmla="*/ 1997227 h 4233225"/>
              <a:gd name="connsiteX4" fmla="*/ 26237 w 13144031"/>
              <a:gd name="connsiteY4" fmla="*/ 37 h 4233225"/>
              <a:gd name="connsiteX5" fmla="*/ 0 w 13144031"/>
              <a:gd name="connsiteY5" fmla="*/ 2048027 h 4233225"/>
              <a:gd name="connsiteX6" fmla="*/ 26237 w 13144031"/>
              <a:gd name="connsiteY6" fmla="*/ 4092333 h 4233225"/>
              <a:gd name="connsiteX7" fmla="*/ 2358974 w 13144031"/>
              <a:gd name="connsiteY7" fmla="*/ 4232623 h 4233225"/>
              <a:gd name="connsiteX0" fmla="*/ 2358974 w 12247124"/>
              <a:gd name="connsiteY0" fmla="*/ 4232623 h 4233225"/>
              <a:gd name="connsiteX1" fmla="*/ 9205083 w 12247124"/>
              <a:gd name="connsiteY1" fmla="*/ 3182109 h 4233225"/>
              <a:gd name="connsiteX2" fmla="*/ 12215890 w 12247124"/>
              <a:gd name="connsiteY2" fmla="*/ 3459278 h 4233225"/>
              <a:gd name="connsiteX3" fmla="*/ 12242801 w 12247124"/>
              <a:gd name="connsiteY3" fmla="*/ 1997227 h 4233225"/>
              <a:gd name="connsiteX4" fmla="*/ 26237 w 12247124"/>
              <a:gd name="connsiteY4" fmla="*/ 37 h 4233225"/>
              <a:gd name="connsiteX5" fmla="*/ 0 w 12247124"/>
              <a:gd name="connsiteY5" fmla="*/ 2048027 h 4233225"/>
              <a:gd name="connsiteX6" fmla="*/ 26237 w 12247124"/>
              <a:gd name="connsiteY6" fmla="*/ 4092333 h 4233225"/>
              <a:gd name="connsiteX7" fmla="*/ 2358974 w 12247124"/>
              <a:gd name="connsiteY7" fmla="*/ 4232623 h 4233225"/>
              <a:gd name="connsiteX0" fmla="*/ 2358974 w 12247124"/>
              <a:gd name="connsiteY0" fmla="*/ 2429168 h 2429770"/>
              <a:gd name="connsiteX1" fmla="*/ 9205083 w 12247124"/>
              <a:gd name="connsiteY1" fmla="*/ 1378654 h 2429770"/>
              <a:gd name="connsiteX2" fmla="*/ 12215890 w 12247124"/>
              <a:gd name="connsiteY2" fmla="*/ 1655823 h 2429770"/>
              <a:gd name="connsiteX3" fmla="*/ 12242801 w 12247124"/>
              <a:gd name="connsiteY3" fmla="*/ 193772 h 2429770"/>
              <a:gd name="connsiteX4" fmla="*/ 0 w 12247124"/>
              <a:gd name="connsiteY4" fmla="*/ 244572 h 2429770"/>
              <a:gd name="connsiteX5" fmla="*/ 26237 w 12247124"/>
              <a:gd name="connsiteY5" fmla="*/ 2288878 h 2429770"/>
              <a:gd name="connsiteX6" fmla="*/ 2358974 w 12247124"/>
              <a:gd name="connsiteY6" fmla="*/ 2429168 h 2429770"/>
              <a:gd name="connsiteX0" fmla="*/ 2358974 w 12247124"/>
              <a:gd name="connsiteY0" fmla="*/ 2324865 h 2325467"/>
              <a:gd name="connsiteX1" fmla="*/ 9205083 w 12247124"/>
              <a:gd name="connsiteY1" fmla="*/ 1274351 h 2325467"/>
              <a:gd name="connsiteX2" fmla="*/ 12215890 w 12247124"/>
              <a:gd name="connsiteY2" fmla="*/ 1551520 h 2325467"/>
              <a:gd name="connsiteX3" fmla="*/ 12242801 w 12247124"/>
              <a:gd name="connsiteY3" fmla="*/ 89469 h 2325467"/>
              <a:gd name="connsiteX4" fmla="*/ 0 w 12247124"/>
              <a:gd name="connsiteY4" fmla="*/ 140269 h 2325467"/>
              <a:gd name="connsiteX5" fmla="*/ 26237 w 12247124"/>
              <a:gd name="connsiteY5" fmla="*/ 2184575 h 2325467"/>
              <a:gd name="connsiteX6" fmla="*/ 2358974 w 12247124"/>
              <a:gd name="connsiteY6" fmla="*/ 2324865 h 2325467"/>
              <a:gd name="connsiteX0" fmla="*/ 2358974 w 12247124"/>
              <a:gd name="connsiteY0" fmla="*/ 2315071 h 2315673"/>
              <a:gd name="connsiteX1" fmla="*/ 9205083 w 12247124"/>
              <a:gd name="connsiteY1" fmla="*/ 1264557 h 2315673"/>
              <a:gd name="connsiteX2" fmla="*/ 12215890 w 12247124"/>
              <a:gd name="connsiteY2" fmla="*/ 1541726 h 2315673"/>
              <a:gd name="connsiteX3" fmla="*/ 12242801 w 12247124"/>
              <a:gd name="connsiteY3" fmla="*/ 79675 h 2315673"/>
              <a:gd name="connsiteX4" fmla="*/ 0 w 12247124"/>
              <a:gd name="connsiteY4" fmla="*/ 130475 h 2315673"/>
              <a:gd name="connsiteX5" fmla="*/ 26237 w 12247124"/>
              <a:gd name="connsiteY5" fmla="*/ 2174781 h 2315673"/>
              <a:gd name="connsiteX6" fmla="*/ 2358974 w 12247124"/>
              <a:gd name="connsiteY6" fmla="*/ 2315071 h 2315673"/>
              <a:gd name="connsiteX0" fmla="*/ 2358974 w 12247124"/>
              <a:gd name="connsiteY0" fmla="*/ 2315071 h 2315673"/>
              <a:gd name="connsiteX1" fmla="*/ 9205083 w 12247124"/>
              <a:gd name="connsiteY1" fmla="*/ 1264557 h 2315673"/>
              <a:gd name="connsiteX2" fmla="*/ 12215890 w 12247124"/>
              <a:gd name="connsiteY2" fmla="*/ 1541726 h 2315673"/>
              <a:gd name="connsiteX3" fmla="*/ 12242801 w 12247124"/>
              <a:gd name="connsiteY3" fmla="*/ 79675 h 2315673"/>
              <a:gd name="connsiteX4" fmla="*/ 0 w 12247124"/>
              <a:gd name="connsiteY4" fmla="*/ 130475 h 2315673"/>
              <a:gd name="connsiteX5" fmla="*/ 5337 w 12247124"/>
              <a:gd name="connsiteY5" fmla="*/ 215061 h 2315673"/>
              <a:gd name="connsiteX6" fmla="*/ 26237 w 12247124"/>
              <a:gd name="connsiteY6" fmla="*/ 2174781 h 2315673"/>
              <a:gd name="connsiteX7" fmla="*/ 2358974 w 12247124"/>
              <a:gd name="connsiteY7" fmla="*/ 2315071 h 2315673"/>
              <a:gd name="connsiteX0" fmla="*/ 2353637 w 12241787"/>
              <a:gd name="connsiteY0" fmla="*/ 2384939 h 2385541"/>
              <a:gd name="connsiteX1" fmla="*/ 9199746 w 12241787"/>
              <a:gd name="connsiteY1" fmla="*/ 1334425 h 2385541"/>
              <a:gd name="connsiteX2" fmla="*/ 12210553 w 12241787"/>
              <a:gd name="connsiteY2" fmla="*/ 1611594 h 2385541"/>
              <a:gd name="connsiteX3" fmla="*/ 12237464 w 12241787"/>
              <a:gd name="connsiteY3" fmla="*/ 149543 h 2385541"/>
              <a:gd name="connsiteX4" fmla="*/ 0 w 12241787"/>
              <a:gd name="connsiteY4" fmla="*/ 284929 h 2385541"/>
              <a:gd name="connsiteX5" fmla="*/ 20900 w 12241787"/>
              <a:gd name="connsiteY5" fmla="*/ 2244649 h 2385541"/>
              <a:gd name="connsiteX6" fmla="*/ 2353637 w 12241787"/>
              <a:gd name="connsiteY6" fmla="*/ 2384939 h 2385541"/>
              <a:gd name="connsiteX0" fmla="*/ 2353637 w 13141430"/>
              <a:gd name="connsiteY0" fmla="*/ 2384939 h 2385541"/>
              <a:gd name="connsiteX1" fmla="*/ 9199746 w 13141430"/>
              <a:gd name="connsiteY1" fmla="*/ 1334425 h 2385541"/>
              <a:gd name="connsiteX2" fmla="*/ 12210553 w 13141430"/>
              <a:gd name="connsiteY2" fmla="*/ 1611594 h 2385541"/>
              <a:gd name="connsiteX3" fmla="*/ 12226925 w 13141430"/>
              <a:gd name="connsiteY3" fmla="*/ 278579 h 2385541"/>
              <a:gd name="connsiteX4" fmla="*/ 12237464 w 13141430"/>
              <a:gd name="connsiteY4" fmla="*/ 149543 h 2385541"/>
              <a:gd name="connsiteX5" fmla="*/ 0 w 13141430"/>
              <a:gd name="connsiteY5" fmla="*/ 284929 h 2385541"/>
              <a:gd name="connsiteX6" fmla="*/ 20900 w 13141430"/>
              <a:gd name="connsiteY6" fmla="*/ 2244649 h 2385541"/>
              <a:gd name="connsiteX7" fmla="*/ 2353637 w 13141430"/>
              <a:gd name="connsiteY7" fmla="*/ 2384939 h 2385541"/>
              <a:gd name="connsiteX0" fmla="*/ 2353637 w 13141430"/>
              <a:gd name="connsiteY0" fmla="*/ 2384939 h 2385541"/>
              <a:gd name="connsiteX1" fmla="*/ 9199746 w 13141430"/>
              <a:gd name="connsiteY1" fmla="*/ 1334425 h 2385541"/>
              <a:gd name="connsiteX2" fmla="*/ 12210553 w 13141430"/>
              <a:gd name="connsiteY2" fmla="*/ 1611594 h 2385541"/>
              <a:gd name="connsiteX3" fmla="*/ 12226925 w 13141430"/>
              <a:gd name="connsiteY3" fmla="*/ 278579 h 2385541"/>
              <a:gd name="connsiteX4" fmla="*/ 12237464 w 13141430"/>
              <a:gd name="connsiteY4" fmla="*/ 149543 h 2385541"/>
              <a:gd name="connsiteX5" fmla="*/ 0 w 13141430"/>
              <a:gd name="connsiteY5" fmla="*/ 284929 h 2385541"/>
              <a:gd name="connsiteX6" fmla="*/ 20900 w 13141430"/>
              <a:gd name="connsiteY6" fmla="*/ 2244649 h 2385541"/>
              <a:gd name="connsiteX7" fmla="*/ 2353637 w 13141430"/>
              <a:gd name="connsiteY7" fmla="*/ 2384939 h 2385541"/>
              <a:gd name="connsiteX0" fmla="*/ 2353637 w 13141430"/>
              <a:gd name="connsiteY0" fmla="*/ 2384939 h 2385541"/>
              <a:gd name="connsiteX1" fmla="*/ 9199746 w 13141430"/>
              <a:gd name="connsiteY1" fmla="*/ 1334425 h 2385541"/>
              <a:gd name="connsiteX2" fmla="*/ 12210553 w 13141430"/>
              <a:gd name="connsiteY2" fmla="*/ 1611594 h 2385541"/>
              <a:gd name="connsiteX3" fmla="*/ 12226925 w 13141430"/>
              <a:gd name="connsiteY3" fmla="*/ 278579 h 2385541"/>
              <a:gd name="connsiteX4" fmla="*/ 12237464 w 13141430"/>
              <a:gd name="connsiteY4" fmla="*/ 149543 h 2385541"/>
              <a:gd name="connsiteX5" fmla="*/ 0 w 13141430"/>
              <a:gd name="connsiteY5" fmla="*/ 284929 h 2385541"/>
              <a:gd name="connsiteX6" fmla="*/ 20900 w 13141430"/>
              <a:gd name="connsiteY6" fmla="*/ 2244649 h 2385541"/>
              <a:gd name="connsiteX7" fmla="*/ 2353637 w 13141430"/>
              <a:gd name="connsiteY7" fmla="*/ 2384939 h 2385541"/>
              <a:gd name="connsiteX0" fmla="*/ 2353637 w 13130629"/>
              <a:gd name="connsiteY0" fmla="*/ 2310463 h 2311065"/>
              <a:gd name="connsiteX1" fmla="*/ 9199746 w 13130629"/>
              <a:gd name="connsiteY1" fmla="*/ 1259949 h 2311065"/>
              <a:gd name="connsiteX2" fmla="*/ 12210553 w 13130629"/>
              <a:gd name="connsiteY2" fmla="*/ 1537118 h 2311065"/>
              <a:gd name="connsiteX3" fmla="*/ 12226925 w 13130629"/>
              <a:gd name="connsiteY3" fmla="*/ 204103 h 2311065"/>
              <a:gd name="connsiteX4" fmla="*/ 0 w 13130629"/>
              <a:gd name="connsiteY4" fmla="*/ 210453 h 2311065"/>
              <a:gd name="connsiteX5" fmla="*/ 20900 w 13130629"/>
              <a:gd name="connsiteY5" fmla="*/ 2170173 h 2311065"/>
              <a:gd name="connsiteX6" fmla="*/ 2353637 w 13130629"/>
              <a:gd name="connsiteY6" fmla="*/ 2310463 h 2311065"/>
              <a:gd name="connsiteX0" fmla="*/ 2353637 w 12226962"/>
              <a:gd name="connsiteY0" fmla="*/ 3091522 h 3092124"/>
              <a:gd name="connsiteX1" fmla="*/ 9199746 w 12226962"/>
              <a:gd name="connsiteY1" fmla="*/ 2041008 h 3092124"/>
              <a:gd name="connsiteX2" fmla="*/ 12210553 w 12226962"/>
              <a:gd name="connsiteY2" fmla="*/ 2318177 h 3092124"/>
              <a:gd name="connsiteX3" fmla="*/ 12226925 w 12226962"/>
              <a:gd name="connsiteY3" fmla="*/ 985162 h 3092124"/>
              <a:gd name="connsiteX4" fmla="*/ 0 w 12226962"/>
              <a:gd name="connsiteY4" fmla="*/ 991512 h 3092124"/>
              <a:gd name="connsiteX5" fmla="*/ 20900 w 12226962"/>
              <a:gd name="connsiteY5" fmla="*/ 2951232 h 3092124"/>
              <a:gd name="connsiteX6" fmla="*/ 2353637 w 12226962"/>
              <a:gd name="connsiteY6" fmla="*/ 3091522 h 3092124"/>
              <a:gd name="connsiteX0" fmla="*/ 2353637 w 12226962"/>
              <a:gd name="connsiteY0" fmla="*/ 3091522 h 3092124"/>
              <a:gd name="connsiteX1" fmla="*/ 9199746 w 12226962"/>
              <a:gd name="connsiteY1" fmla="*/ 2041008 h 3092124"/>
              <a:gd name="connsiteX2" fmla="*/ 12210553 w 12226962"/>
              <a:gd name="connsiteY2" fmla="*/ 2318177 h 3092124"/>
              <a:gd name="connsiteX3" fmla="*/ 12226925 w 12226962"/>
              <a:gd name="connsiteY3" fmla="*/ 985162 h 3092124"/>
              <a:gd name="connsiteX4" fmla="*/ 0 w 12226962"/>
              <a:gd name="connsiteY4" fmla="*/ 991512 h 3092124"/>
              <a:gd name="connsiteX5" fmla="*/ 20900 w 12226962"/>
              <a:gd name="connsiteY5" fmla="*/ 2951232 h 3092124"/>
              <a:gd name="connsiteX6" fmla="*/ 2353637 w 12226962"/>
              <a:gd name="connsiteY6" fmla="*/ 3091522 h 3092124"/>
              <a:gd name="connsiteX0" fmla="*/ 2353637 w 12226925"/>
              <a:gd name="connsiteY0" fmla="*/ 2247819 h 2248421"/>
              <a:gd name="connsiteX1" fmla="*/ 9199746 w 12226925"/>
              <a:gd name="connsiteY1" fmla="*/ 1197305 h 2248421"/>
              <a:gd name="connsiteX2" fmla="*/ 12210553 w 12226925"/>
              <a:gd name="connsiteY2" fmla="*/ 1474474 h 2248421"/>
              <a:gd name="connsiteX3" fmla="*/ 12226925 w 12226925"/>
              <a:gd name="connsiteY3" fmla="*/ 141459 h 2248421"/>
              <a:gd name="connsiteX4" fmla="*/ 0 w 12226925"/>
              <a:gd name="connsiteY4" fmla="*/ 147809 h 2248421"/>
              <a:gd name="connsiteX5" fmla="*/ 20900 w 12226925"/>
              <a:gd name="connsiteY5" fmla="*/ 2107529 h 2248421"/>
              <a:gd name="connsiteX6" fmla="*/ 2353637 w 12226925"/>
              <a:gd name="connsiteY6" fmla="*/ 2247819 h 2248421"/>
              <a:gd name="connsiteX0" fmla="*/ 2353637 w 12226925"/>
              <a:gd name="connsiteY0" fmla="*/ 2106360 h 2106962"/>
              <a:gd name="connsiteX1" fmla="*/ 9199746 w 12226925"/>
              <a:gd name="connsiteY1" fmla="*/ 1055846 h 2106962"/>
              <a:gd name="connsiteX2" fmla="*/ 12210553 w 12226925"/>
              <a:gd name="connsiteY2" fmla="*/ 1333015 h 2106962"/>
              <a:gd name="connsiteX3" fmla="*/ 12226925 w 12226925"/>
              <a:gd name="connsiteY3" fmla="*/ 0 h 2106962"/>
              <a:gd name="connsiteX4" fmla="*/ 0 w 12226925"/>
              <a:gd name="connsiteY4" fmla="*/ 6350 h 2106962"/>
              <a:gd name="connsiteX5" fmla="*/ 20900 w 12226925"/>
              <a:gd name="connsiteY5" fmla="*/ 1966070 h 2106962"/>
              <a:gd name="connsiteX6" fmla="*/ 2353637 w 12226925"/>
              <a:gd name="connsiteY6" fmla="*/ 2106360 h 2106962"/>
              <a:gd name="connsiteX0" fmla="*/ 2341731 w 12215019"/>
              <a:gd name="connsiteY0" fmla="*/ 2106360 h 2106962"/>
              <a:gd name="connsiteX1" fmla="*/ 9187840 w 12215019"/>
              <a:gd name="connsiteY1" fmla="*/ 1055846 h 2106962"/>
              <a:gd name="connsiteX2" fmla="*/ 12198647 w 12215019"/>
              <a:gd name="connsiteY2" fmla="*/ 1333015 h 2106962"/>
              <a:gd name="connsiteX3" fmla="*/ 12215019 w 12215019"/>
              <a:gd name="connsiteY3" fmla="*/ 0 h 2106962"/>
              <a:gd name="connsiteX4" fmla="*/ 0 w 12215019"/>
              <a:gd name="connsiteY4" fmla="*/ 1587 h 2106962"/>
              <a:gd name="connsiteX5" fmla="*/ 8994 w 12215019"/>
              <a:gd name="connsiteY5" fmla="*/ 1966070 h 2106962"/>
              <a:gd name="connsiteX6" fmla="*/ 2341731 w 12215019"/>
              <a:gd name="connsiteY6" fmla="*/ 2106360 h 2106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215019" h="2106962">
                <a:moveTo>
                  <a:pt x="2341731" y="2106360"/>
                </a:moveTo>
                <a:cubicBezTo>
                  <a:pt x="5457019" y="2079838"/>
                  <a:pt x="7521005" y="1185785"/>
                  <a:pt x="9187840" y="1055846"/>
                </a:cubicBezTo>
                <a:cubicBezTo>
                  <a:pt x="10431649" y="958884"/>
                  <a:pt x="11287979" y="1112618"/>
                  <a:pt x="12198647" y="1333015"/>
                </a:cubicBezTo>
                <a:cubicBezTo>
                  <a:pt x="12214227" y="14041"/>
                  <a:pt x="12200331" y="1326011"/>
                  <a:pt x="12215019" y="0"/>
                </a:cubicBezTo>
                <a:lnTo>
                  <a:pt x="0" y="1587"/>
                </a:lnTo>
                <a:lnTo>
                  <a:pt x="8994" y="1966070"/>
                </a:lnTo>
                <a:cubicBezTo>
                  <a:pt x="847919" y="2072401"/>
                  <a:pt x="1622818" y="2112480"/>
                  <a:pt x="2341731" y="2106360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</p:spPr>
        <p:txBody>
          <a:bodyPr vert="horz" wrap="square" lIns="91419" tIns="45709" rIns="91419" bIns="45709" numCol="1" anchor="t" anchorCtr="0" compatLnSpc="1">
            <a:prstTxWarp prst="textNoShape">
              <a:avLst/>
            </a:prstTxWarp>
            <a:noAutofit/>
          </a:bodyPr>
          <a:lstStyle/>
          <a:p>
            <a:endParaRPr lang="pt-BR" sz="1800" dirty="0"/>
          </a:p>
        </p:txBody>
      </p:sp>
      <p:pic>
        <p:nvPicPr>
          <p:cNvPr id="14" name="Imagem 13"/>
          <p:cNvPicPr>
            <a:picLocks noChangeAspect="1"/>
          </p:cNvPicPr>
          <p:nvPr userDrawn="1"/>
        </p:nvPicPr>
        <p:blipFill rotWithShape="1">
          <a:blip r:embed="rId2"/>
          <a:srcRect b="24339"/>
          <a:stretch/>
        </p:blipFill>
        <p:spPr>
          <a:xfrm rot="10800000">
            <a:off x="334559" y="-25641"/>
            <a:ext cx="1588584" cy="1423329"/>
          </a:xfrm>
          <a:prstGeom prst="rect">
            <a:avLst/>
          </a:prstGeom>
        </p:spPr>
      </p:pic>
      <p:sp>
        <p:nvSpPr>
          <p:cNvPr id="15" name="CaixaDeTexto 14"/>
          <p:cNvSpPr txBox="1"/>
          <p:nvPr userDrawn="1"/>
        </p:nvSpPr>
        <p:spPr>
          <a:xfrm>
            <a:off x="1923143" y="5865491"/>
            <a:ext cx="1687631" cy="812330"/>
          </a:xfrm>
          <a:prstGeom prst="rect">
            <a:avLst/>
          </a:prstGeom>
          <a:noFill/>
        </p:spPr>
        <p:txBody>
          <a:bodyPr wrap="square" lIns="121881" tIns="60940" rIns="121881" bIns="60940" rtlCol="0">
            <a:spAutoFit/>
          </a:bodyPr>
          <a:lstStyle/>
          <a:p>
            <a:pPr fontAlgn="base">
              <a:spcBef>
                <a:spcPct val="20000"/>
              </a:spcBef>
              <a:spcAft>
                <a:spcPct val="0"/>
              </a:spcAft>
            </a:pPr>
            <a:r>
              <a:rPr lang="pt-BR" altLang="pt-BR" sz="1400" b="1" dirty="0">
                <a:solidFill>
                  <a:prstClr val="white"/>
                </a:solidFill>
                <a:latin typeface="Century Gothic" pitchFamily="34" charset="0"/>
                <a:cs typeface="Segoe UI" pitchFamily="34" charset="0"/>
              </a:rPr>
              <a:t>MÓDULO: </a:t>
            </a:r>
          </a:p>
          <a:p>
            <a:pPr fontAlgn="base">
              <a:spcBef>
                <a:spcPct val="20000"/>
              </a:spcBef>
              <a:spcAft>
                <a:spcPct val="0"/>
              </a:spcAft>
            </a:pPr>
            <a:r>
              <a:rPr lang="pt-BR" altLang="pt-BR" sz="1400" b="1" dirty="0">
                <a:solidFill>
                  <a:prstClr val="white"/>
                </a:solidFill>
                <a:latin typeface="Century Gothic" pitchFamily="34" charset="0"/>
                <a:cs typeface="Segoe UI" pitchFamily="34" charset="0"/>
              </a:rPr>
              <a:t>INTEGRAÇÃO &gt; Institucional</a:t>
            </a:r>
          </a:p>
        </p:txBody>
      </p:sp>
      <p:pic>
        <p:nvPicPr>
          <p:cNvPr id="16" name="Graphic 17">
            <a:hlinkClick r:id="rId3" action="ppaction://hlinkpres?slideindex=1&amp;slidetitle="/>
            <a:extLst>
              <a:ext uri="{FF2B5EF4-FFF2-40B4-BE49-F238E27FC236}">
                <a16:creationId xmlns:a16="http://schemas.microsoft.com/office/drawing/2014/main" id="{B253D3C3-7146-42C2-BF74-4E15D36510E3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611487" y="282625"/>
            <a:ext cx="1034726" cy="806794"/>
          </a:xfrm>
          <a:prstGeom prst="rect">
            <a:avLst/>
          </a:prstGeom>
        </p:spPr>
      </p:pic>
      <p:pic>
        <p:nvPicPr>
          <p:cNvPr id="6" name="Picture 2" descr="C:\Users\danfsil\AppData\Local\Microsoft\Windows\Temporary Internet Files\Content.Outlook\5VMVTSJD\CLIQUE-AQUI (2).png"/>
          <p:cNvPicPr>
            <a:picLocks noChangeAspect="1" noChangeArrowheads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25070">
            <a:off x="916006" y="466519"/>
            <a:ext cx="1152278" cy="1151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4188119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09680" y="274575"/>
            <a:ext cx="10972641" cy="1142735"/>
          </a:xfrm>
          <a:prstGeom prst="rect">
            <a:avLst/>
          </a:prstGeo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Forma Livre: Forma 1">
            <a:extLst>
              <a:ext uri="{FF2B5EF4-FFF2-40B4-BE49-F238E27FC236}">
                <a16:creationId xmlns:a16="http://schemas.microsoft.com/office/drawing/2014/main" id="{998D7FBF-A598-4822-A199-9E537EE4A074}"/>
              </a:ext>
            </a:extLst>
          </p:cNvPr>
          <p:cNvSpPr>
            <a:spLocks/>
          </p:cNvSpPr>
          <p:nvPr userDrawn="1"/>
        </p:nvSpPr>
        <p:spPr bwMode="auto">
          <a:xfrm rot="10800000" flipH="1" flipV="1">
            <a:off x="0" y="-2405"/>
            <a:ext cx="12194481" cy="2261410"/>
          </a:xfrm>
          <a:custGeom>
            <a:avLst/>
            <a:gdLst>
              <a:gd name="connsiteX0" fmla="*/ 2332737 w 12192894"/>
              <a:gd name="connsiteY0" fmla="*/ 4232586 h 4233188"/>
              <a:gd name="connsiteX1" fmla="*/ 9178846 w 12192894"/>
              <a:gd name="connsiteY1" fmla="*/ 3182072 h 4233188"/>
              <a:gd name="connsiteX2" fmla="*/ 12189653 w 12192894"/>
              <a:gd name="connsiteY2" fmla="*/ 3459241 h 4233188"/>
              <a:gd name="connsiteX3" fmla="*/ 12186814 w 12192894"/>
              <a:gd name="connsiteY3" fmla="*/ 277918 h 4233188"/>
              <a:gd name="connsiteX4" fmla="*/ 12185829 w 12192894"/>
              <a:gd name="connsiteY4" fmla="*/ 0 h 4233188"/>
              <a:gd name="connsiteX5" fmla="*/ 0 w 12192894"/>
              <a:gd name="connsiteY5" fmla="*/ 0 h 4233188"/>
              <a:gd name="connsiteX6" fmla="*/ 0 w 12192894"/>
              <a:gd name="connsiteY6" fmla="*/ 4092296 h 4233188"/>
              <a:gd name="connsiteX7" fmla="*/ 2332737 w 12192894"/>
              <a:gd name="connsiteY7" fmla="*/ 4232586 h 4233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894" h="4233188">
                <a:moveTo>
                  <a:pt x="2332737" y="4232586"/>
                </a:moveTo>
                <a:cubicBezTo>
                  <a:pt x="5448025" y="4206064"/>
                  <a:pt x="7512011" y="3312011"/>
                  <a:pt x="9178846" y="3182072"/>
                </a:cubicBezTo>
                <a:cubicBezTo>
                  <a:pt x="10422655" y="3085110"/>
                  <a:pt x="11278985" y="3238844"/>
                  <a:pt x="12189653" y="3459241"/>
                </a:cubicBezTo>
                <a:cubicBezTo>
                  <a:pt x="12196227" y="2402828"/>
                  <a:pt x="12191521" y="1340373"/>
                  <a:pt x="12186814" y="277918"/>
                </a:cubicBezTo>
                <a:lnTo>
                  <a:pt x="12185829" y="0"/>
                </a:lnTo>
                <a:lnTo>
                  <a:pt x="0" y="0"/>
                </a:lnTo>
                <a:lnTo>
                  <a:pt x="0" y="4092296"/>
                </a:lnTo>
                <a:cubicBezTo>
                  <a:pt x="838925" y="4198627"/>
                  <a:pt x="1613824" y="4238706"/>
                  <a:pt x="2332737" y="4232586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</p:spPr>
        <p:txBody>
          <a:bodyPr vert="horz" wrap="square" lIns="91419" tIns="45709" rIns="91419" bIns="45709" numCol="1" anchor="t" anchorCtr="0" compatLnSpc="1">
            <a:prstTxWarp prst="textNoShape">
              <a:avLst/>
            </a:prstTxWarp>
            <a:noAutofit/>
          </a:bodyPr>
          <a:lstStyle/>
          <a:p>
            <a:pPr defTabSz="457109"/>
            <a:endParaRPr lang="pt-BR" sz="1800" dirty="0">
              <a:solidFill>
                <a:prstClr val="black"/>
              </a:solidFill>
            </a:endParaRPr>
          </a:p>
        </p:txBody>
      </p:sp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2"/>
          <a:srcRect b="24339"/>
          <a:stretch/>
        </p:blipFill>
        <p:spPr>
          <a:xfrm rot="10800000">
            <a:off x="9912921" y="-2356"/>
            <a:ext cx="1588584" cy="1423329"/>
          </a:xfrm>
          <a:prstGeom prst="rect">
            <a:avLst/>
          </a:prstGeom>
        </p:spPr>
      </p:pic>
      <p:pic>
        <p:nvPicPr>
          <p:cNvPr id="5" name="Graphic 17">
            <a:hlinkClick r:id="rId3" action="ppaction://hlinkpres?slideindex=1&amp;slidetitle="/>
            <a:extLst>
              <a:ext uri="{FF2B5EF4-FFF2-40B4-BE49-F238E27FC236}">
                <a16:creationId xmlns:a16="http://schemas.microsoft.com/office/drawing/2014/main" id="{B253D3C3-7146-42C2-BF74-4E15D36510E3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10215279" y="323505"/>
            <a:ext cx="1034726" cy="806794"/>
          </a:xfrm>
          <a:prstGeom prst="rect">
            <a:avLst/>
          </a:prstGeom>
        </p:spPr>
      </p:pic>
      <p:pic>
        <p:nvPicPr>
          <p:cNvPr id="6" name="Picture 2" descr="C:\Users\danfsil\AppData\Local\Microsoft\Windows\Temporary Internet Files\Content.Outlook\5VMVTSJD\CLIQUE-AQUI (2).png"/>
          <p:cNvPicPr>
            <a:picLocks noChangeAspect="1" noChangeArrowheads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25070">
            <a:off x="10566334" y="552369"/>
            <a:ext cx="1152278" cy="1151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0203927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8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790C31DF-EA52-4211-8878-039E3E982F0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" y="-21630"/>
            <a:ext cx="12194644" cy="6899672"/>
          </a:xfrm>
          <a:prstGeom prst="rect">
            <a:avLst/>
          </a:prstGeom>
        </p:spPr>
      </p:pic>
      <p:cxnSp>
        <p:nvCxnSpPr>
          <p:cNvPr id="4" name="Conector reto 3">
            <a:extLst>
              <a:ext uri="{FF2B5EF4-FFF2-40B4-BE49-F238E27FC236}">
                <a16:creationId xmlns:a16="http://schemas.microsoft.com/office/drawing/2014/main" id="{1BE59691-E9B8-4597-86E8-6BC6082CDF3A}"/>
              </a:ext>
            </a:extLst>
          </p:cNvPr>
          <p:cNvCxnSpPr/>
          <p:nvPr userDrawn="1"/>
        </p:nvCxnSpPr>
        <p:spPr>
          <a:xfrm>
            <a:off x="1311711" y="4942755"/>
            <a:ext cx="781980" cy="0"/>
          </a:xfrm>
          <a:prstGeom prst="line">
            <a:avLst/>
          </a:prstGeom>
          <a:ln w="38100" cap="rnd">
            <a:solidFill>
              <a:srgbClr val="E23236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Agrupar 1">
            <a:extLst>
              <a:ext uri="{FF2B5EF4-FFF2-40B4-BE49-F238E27FC236}">
                <a16:creationId xmlns:a16="http://schemas.microsoft.com/office/drawing/2014/main" id="{BADE1850-3F5D-41C8-B939-4D96BFB7BEB1}"/>
              </a:ext>
            </a:extLst>
          </p:cNvPr>
          <p:cNvGrpSpPr/>
          <p:nvPr userDrawn="1"/>
        </p:nvGrpSpPr>
        <p:grpSpPr>
          <a:xfrm>
            <a:off x="536716" y="1485234"/>
            <a:ext cx="487743" cy="487567"/>
            <a:chOff x="536646" y="1602998"/>
            <a:chExt cx="487680" cy="487680"/>
          </a:xfrm>
        </p:grpSpPr>
        <p:sp>
          <p:nvSpPr>
            <p:cNvPr id="6" name="Elipse 5">
              <a:extLst>
                <a:ext uri="{FF2B5EF4-FFF2-40B4-BE49-F238E27FC236}">
                  <a16:creationId xmlns:a16="http://schemas.microsoft.com/office/drawing/2014/main" id="{00A45BA2-B3F5-4B25-9022-A320834D18F6}"/>
                </a:ext>
              </a:extLst>
            </p:cNvPr>
            <p:cNvSpPr/>
            <p:nvPr/>
          </p:nvSpPr>
          <p:spPr>
            <a:xfrm>
              <a:off x="536646" y="1602998"/>
              <a:ext cx="487680" cy="487680"/>
            </a:xfrm>
            <a:prstGeom prst="ellipse">
              <a:avLst/>
            </a:prstGeom>
            <a:solidFill>
              <a:srgbClr val="E2323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sp>
          <p:nvSpPr>
            <p:cNvPr id="7" name="Shape 5612">
              <a:extLst>
                <a:ext uri="{FF2B5EF4-FFF2-40B4-BE49-F238E27FC236}">
                  <a16:creationId xmlns:a16="http://schemas.microsoft.com/office/drawing/2014/main" id="{1DD18E77-C100-432D-AE0E-51C04611BB07}"/>
                </a:ext>
              </a:extLst>
            </p:cNvPr>
            <p:cNvSpPr/>
            <p:nvPr/>
          </p:nvSpPr>
          <p:spPr>
            <a:xfrm>
              <a:off x="671180" y="1673343"/>
              <a:ext cx="230520" cy="33530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873" y="17550"/>
                  </a:moveTo>
                  <a:lnTo>
                    <a:pt x="14727" y="17550"/>
                  </a:lnTo>
                  <a:lnTo>
                    <a:pt x="14727" y="18900"/>
                  </a:lnTo>
                  <a:lnTo>
                    <a:pt x="6873" y="18900"/>
                  </a:lnTo>
                  <a:cubicBezTo>
                    <a:pt x="6873" y="18900"/>
                    <a:pt x="6873" y="17550"/>
                    <a:pt x="6873" y="17550"/>
                  </a:cubicBezTo>
                  <a:close/>
                  <a:moveTo>
                    <a:pt x="5891" y="15525"/>
                  </a:moveTo>
                  <a:lnTo>
                    <a:pt x="15709" y="15525"/>
                  </a:lnTo>
                  <a:lnTo>
                    <a:pt x="15709" y="16875"/>
                  </a:lnTo>
                  <a:lnTo>
                    <a:pt x="5891" y="16875"/>
                  </a:lnTo>
                  <a:cubicBezTo>
                    <a:pt x="5891" y="16875"/>
                    <a:pt x="5891" y="15525"/>
                    <a:pt x="5891" y="15525"/>
                  </a:cubicBezTo>
                  <a:close/>
                  <a:moveTo>
                    <a:pt x="9259" y="14850"/>
                  </a:moveTo>
                  <a:lnTo>
                    <a:pt x="8110" y="9582"/>
                  </a:lnTo>
                  <a:lnTo>
                    <a:pt x="9374" y="10233"/>
                  </a:lnTo>
                  <a:lnTo>
                    <a:pt x="10800" y="9252"/>
                  </a:lnTo>
                  <a:lnTo>
                    <a:pt x="12227" y="10233"/>
                  </a:lnTo>
                  <a:lnTo>
                    <a:pt x="13490" y="9581"/>
                  </a:lnTo>
                  <a:lnTo>
                    <a:pt x="12341" y="14850"/>
                  </a:lnTo>
                  <a:cubicBezTo>
                    <a:pt x="12341" y="14850"/>
                    <a:pt x="9259" y="14850"/>
                    <a:pt x="9259" y="14850"/>
                  </a:cubicBezTo>
                  <a:close/>
                  <a:moveTo>
                    <a:pt x="5657" y="13213"/>
                  </a:moveTo>
                  <a:cubicBezTo>
                    <a:pt x="2773" y="11991"/>
                    <a:pt x="982" y="9774"/>
                    <a:pt x="982" y="7425"/>
                  </a:cubicBezTo>
                  <a:cubicBezTo>
                    <a:pt x="982" y="3703"/>
                    <a:pt x="5386" y="675"/>
                    <a:pt x="10800" y="675"/>
                  </a:cubicBezTo>
                  <a:cubicBezTo>
                    <a:pt x="16213" y="675"/>
                    <a:pt x="20618" y="3703"/>
                    <a:pt x="20618" y="7425"/>
                  </a:cubicBezTo>
                  <a:cubicBezTo>
                    <a:pt x="20618" y="9786"/>
                    <a:pt x="18870" y="11936"/>
                    <a:pt x="15943" y="13176"/>
                  </a:cubicBezTo>
                  <a:lnTo>
                    <a:pt x="15709" y="13275"/>
                  </a:lnTo>
                  <a:lnTo>
                    <a:pt x="15709" y="14850"/>
                  </a:lnTo>
                  <a:lnTo>
                    <a:pt x="13334" y="14850"/>
                  </a:lnTo>
                  <a:lnTo>
                    <a:pt x="14722" y="8488"/>
                  </a:lnTo>
                  <a:lnTo>
                    <a:pt x="13750" y="8387"/>
                  </a:lnTo>
                  <a:lnTo>
                    <a:pt x="13698" y="8631"/>
                  </a:lnTo>
                  <a:lnTo>
                    <a:pt x="12318" y="9342"/>
                  </a:lnTo>
                  <a:lnTo>
                    <a:pt x="10800" y="8298"/>
                  </a:lnTo>
                  <a:lnTo>
                    <a:pt x="9281" y="9342"/>
                  </a:lnTo>
                  <a:lnTo>
                    <a:pt x="7902" y="8631"/>
                  </a:lnTo>
                  <a:lnTo>
                    <a:pt x="7849" y="8387"/>
                  </a:lnTo>
                  <a:lnTo>
                    <a:pt x="6878" y="8488"/>
                  </a:lnTo>
                  <a:lnTo>
                    <a:pt x="8266" y="14850"/>
                  </a:lnTo>
                  <a:lnTo>
                    <a:pt x="5891" y="14850"/>
                  </a:lnTo>
                  <a:lnTo>
                    <a:pt x="5891" y="13311"/>
                  </a:lnTo>
                  <a:cubicBezTo>
                    <a:pt x="5891" y="13311"/>
                    <a:pt x="5657" y="13213"/>
                    <a:pt x="5657" y="13213"/>
                  </a:cubicBezTo>
                  <a:close/>
                  <a:moveTo>
                    <a:pt x="13745" y="20925"/>
                  </a:moveTo>
                  <a:lnTo>
                    <a:pt x="7855" y="20925"/>
                  </a:lnTo>
                  <a:lnTo>
                    <a:pt x="7855" y="19575"/>
                  </a:lnTo>
                  <a:lnTo>
                    <a:pt x="13745" y="19575"/>
                  </a:lnTo>
                  <a:cubicBezTo>
                    <a:pt x="13745" y="19575"/>
                    <a:pt x="13745" y="20925"/>
                    <a:pt x="13745" y="20925"/>
                  </a:cubicBezTo>
                  <a:close/>
                  <a:moveTo>
                    <a:pt x="14727" y="21600"/>
                  </a:moveTo>
                  <a:lnTo>
                    <a:pt x="14727" y="19575"/>
                  </a:lnTo>
                  <a:lnTo>
                    <a:pt x="15709" y="19575"/>
                  </a:lnTo>
                  <a:lnTo>
                    <a:pt x="15709" y="17550"/>
                  </a:lnTo>
                  <a:lnTo>
                    <a:pt x="16691" y="17550"/>
                  </a:lnTo>
                  <a:lnTo>
                    <a:pt x="16691" y="15525"/>
                  </a:lnTo>
                  <a:lnTo>
                    <a:pt x="16691" y="13649"/>
                  </a:lnTo>
                  <a:cubicBezTo>
                    <a:pt x="19770" y="12271"/>
                    <a:pt x="21600" y="9959"/>
                    <a:pt x="21600" y="7425"/>
                  </a:cubicBezTo>
                  <a:cubicBezTo>
                    <a:pt x="21600" y="3331"/>
                    <a:pt x="16755" y="0"/>
                    <a:pt x="10800" y="0"/>
                  </a:cubicBezTo>
                  <a:cubicBezTo>
                    <a:pt x="4845" y="0"/>
                    <a:pt x="0" y="3331"/>
                    <a:pt x="0" y="7425"/>
                  </a:cubicBezTo>
                  <a:cubicBezTo>
                    <a:pt x="0" y="9942"/>
                    <a:pt x="1874" y="12323"/>
                    <a:pt x="4909" y="13686"/>
                  </a:cubicBezTo>
                  <a:lnTo>
                    <a:pt x="4909" y="14850"/>
                  </a:lnTo>
                  <a:lnTo>
                    <a:pt x="4909" y="15525"/>
                  </a:lnTo>
                  <a:lnTo>
                    <a:pt x="4909" y="17550"/>
                  </a:lnTo>
                  <a:lnTo>
                    <a:pt x="5891" y="17550"/>
                  </a:lnTo>
                  <a:lnTo>
                    <a:pt x="5891" y="19575"/>
                  </a:lnTo>
                  <a:lnTo>
                    <a:pt x="6873" y="19575"/>
                  </a:lnTo>
                  <a:lnTo>
                    <a:pt x="6873" y="21600"/>
                  </a:lnTo>
                  <a:cubicBezTo>
                    <a:pt x="6873" y="21600"/>
                    <a:pt x="14727" y="21600"/>
                    <a:pt x="14727" y="21600"/>
                  </a:cubicBezTo>
                  <a:close/>
                </a:path>
              </a:pathLst>
            </a:custGeom>
            <a:solidFill>
              <a:schemeClr val="bg1"/>
            </a:solidFill>
            <a:ln w="12700">
              <a:miter lim="400000"/>
            </a:ln>
          </p:spPr>
          <p:txBody>
            <a:bodyPr lIns="19050" tIns="19050" rIns="19050" bIns="19050" anchor="ctr"/>
            <a:lstStyle/>
            <a:p>
              <a:pPr defTabSz="228554">
                <a:defRPr sz="3000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</p:grpSp>
      <p:sp>
        <p:nvSpPr>
          <p:cNvPr id="11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334124" y="1971955"/>
            <a:ext cx="7609879" cy="6917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Aqui, uma frase de</a:t>
            </a:r>
          </a:p>
        </p:txBody>
      </p:sp>
      <p:sp>
        <p:nvSpPr>
          <p:cNvPr id="12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294798" y="2734481"/>
            <a:ext cx="7609879" cy="6917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5999" b="1">
                <a:solidFill>
                  <a:srgbClr val="C00000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DE DESTAQUE</a:t>
            </a:r>
          </a:p>
        </p:txBody>
      </p:sp>
      <p:sp>
        <p:nvSpPr>
          <p:cNvPr id="14" name="Espaço Reservado para Texto 13"/>
          <p:cNvSpPr>
            <a:spLocks noGrp="1"/>
          </p:cNvSpPr>
          <p:nvPr>
            <p:ph type="body" sz="quarter" idx="12" hasCustomPrompt="1"/>
          </p:nvPr>
        </p:nvSpPr>
        <p:spPr>
          <a:xfrm>
            <a:off x="1294798" y="3500991"/>
            <a:ext cx="4147090" cy="1295100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140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editar o texto que contextualizará o assunto em destaque a ser ministrado na aula. É NET &amp; Claro Juntos pelo próximo Novo. </a:t>
            </a:r>
          </a:p>
        </p:txBody>
      </p:sp>
    </p:spTree>
    <p:extLst>
      <p:ext uri="{BB962C8B-B14F-4D97-AF65-F5344CB8AC3E}">
        <p14:creationId xmlns:p14="http://schemas.microsoft.com/office/powerpoint/2010/main" val="373588481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>
            <a:extLst>
              <a:ext uri="{FF2B5EF4-FFF2-40B4-BE49-F238E27FC236}">
                <a16:creationId xmlns:a16="http://schemas.microsoft.com/office/drawing/2014/main" id="{0FE7C658-8D47-489C-ABC2-EB249D500C3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" y="-594"/>
            <a:ext cx="12194644" cy="6857006"/>
          </a:xfrm>
          <a:prstGeom prst="rect">
            <a:avLst/>
          </a:prstGeom>
        </p:spPr>
      </p:pic>
      <p:grpSp>
        <p:nvGrpSpPr>
          <p:cNvPr id="11" name="Agrupar 35">
            <a:extLst>
              <a:ext uri="{FF2B5EF4-FFF2-40B4-BE49-F238E27FC236}">
                <a16:creationId xmlns:a16="http://schemas.microsoft.com/office/drawing/2014/main" id="{C4027C75-1EA8-41F8-A97D-65A18698D517}"/>
              </a:ext>
            </a:extLst>
          </p:cNvPr>
          <p:cNvGrpSpPr/>
          <p:nvPr userDrawn="1"/>
        </p:nvGrpSpPr>
        <p:grpSpPr>
          <a:xfrm>
            <a:off x="536716" y="1602627"/>
            <a:ext cx="487743" cy="487567"/>
            <a:chOff x="4922520" y="-1748754"/>
            <a:chExt cx="1310640" cy="1310640"/>
          </a:xfrm>
        </p:grpSpPr>
        <p:sp>
          <p:nvSpPr>
            <p:cNvPr id="12" name="Elipse 11">
              <a:extLst>
                <a:ext uri="{FF2B5EF4-FFF2-40B4-BE49-F238E27FC236}">
                  <a16:creationId xmlns:a16="http://schemas.microsoft.com/office/drawing/2014/main" id="{01C1A47B-A37E-4899-8581-5C6DFE679178}"/>
                </a:ext>
              </a:extLst>
            </p:cNvPr>
            <p:cNvSpPr/>
            <p:nvPr/>
          </p:nvSpPr>
          <p:spPr>
            <a:xfrm>
              <a:off x="4922520" y="-1748754"/>
              <a:ext cx="1310640" cy="1310640"/>
            </a:xfrm>
            <a:prstGeom prst="ellipse">
              <a:avLst/>
            </a:prstGeom>
            <a:solidFill>
              <a:srgbClr val="E2323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13" name="Imagem 12">
              <a:extLst>
                <a:ext uri="{FF2B5EF4-FFF2-40B4-BE49-F238E27FC236}">
                  <a16:creationId xmlns:a16="http://schemas.microsoft.com/office/drawing/2014/main" id="{E9ABE921-B059-4459-80B2-4D241153D4B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37153" t="26141" r="37153" b="59615"/>
            <a:stretch/>
          </p:blipFill>
          <p:spPr>
            <a:xfrm>
              <a:off x="5175885" y="-1372257"/>
              <a:ext cx="803910" cy="557646"/>
            </a:xfrm>
            <a:prstGeom prst="rect">
              <a:avLst/>
            </a:prstGeom>
          </p:spPr>
        </p:pic>
      </p:grpSp>
      <p:cxnSp>
        <p:nvCxnSpPr>
          <p:cNvPr id="14" name="Conector reto 13">
            <a:extLst>
              <a:ext uri="{FF2B5EF4-FFF2-40B4-BE49-F238E27FC236}">
                <a16:creationId xmlns:a16="http://schemas.microsoft.com/office/drawing/2014/main" id="{F9EE030F-5843-40DC-BB9B-76D02D24302E}"/>
              </a:ext>
            </a:extLst>
          </p:cNvPr>
          <p:cNvCxnSpPr/>
          <p:nvPr userDrawn="1"/>
        </p:nvCxnSpPr>
        <p:spPr>
          <a:xfrm>
            <a:off x="1311711" y="4942755"/>
            <a:ext cx="781980" cy="0"/>
          </a:xfrm>
          <a:prstGeom prst="line">
            <a:avLst/>
          </a:prstGeom>
          <a:ln w="38100" cap="rnd">
            <a:solidFill>
              <a:srgbClr val="E23236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334124" y="1971955"/>
            <a:ext cx="7609879" cy="6917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Aqui, uma frase de</a:t>
            </a:r>
          </a:p>
        </p:txBody>
      </p:sp>
      <p:sp>
        <p:nvSpPr>
          <p:cNvPr id="16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294798" y="2734481"/>
            <a:ext cx="7609879" cy="6917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5999" b="1">
                <a:solidFill>
                  <a:srgbClr val="C00000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DE DESTAQUE</a:t>
            </a:r>
          </a:p>
        </p:txBody>
      </p:sp>
      <p:sp>
        <p:nvSpPr>
          <p:cNvPr id="17" name="Espaço Reservado para Texto 13"/>
          <p:cNvSpPr>
            <a:spLocks noGrp="1"/>
          </p:cNvSpPr>
          <p:nvPr>
            <p:ph type="body" sz="quarter" idx="12" hasCustomPrompt="1"/>
          </p:nvPr>
        </p:nvSpPr>
        <p:spPr>
          <a:xfrm>
            <a:off x="1294798" y="3500991"/>
            <a:ext cx="4147090" cy="1295100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140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editar o texto que contextualizará o assunto em destaque a ser ministrado na aula. É NET &amp; Claro Juntos pelo próximo Novo. </a:t>
            </a:r>
          </a:p>
        </p:txBody>
      </p:sp>
    </p:spTree>
    <p:extLst>
      <p:ext uri="{BB962C8B-B14F-4D97-AF65-F5344CB8AC3E}">
        <p14:creationId xmlns:p14="http://schemas.microsoft.com/office/powerpoint/2010/main" val="2819646758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>
            <a:extLst>
              <a:ext uri="{FF2B5EF4-FFF2-40B4-BE49-F238E27FC236}">
                <a16:creationId xmlns:a16="http://schemas.microsoft.com/office/drawing/2014/main" id="{0D843D08-1A65-44F0-AADE-27874ECF9CC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3252" y="-297"/>
            <a:ext cx="12206839" cy="6857006"/>
          </a:xfrm>
          <a:prstGeom prst="rect">
            <a:avLst/>
          </a:prstGeom>
        </p:spPr>
      </p:pic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1BE59691-E9B8-4597-86E8-6BC6082CDF3A}"/>
              </a:ext>
            </a:extLst>
          </p:cNvPr>
          <p:cNvCxnSpPr/>
          <p:nvPr userDrawn="1"/>
        </p:nvCxnSpPr>
        <p:spPr>
          <a:xfrm>
            <a:off x="1311711" y="4942755"/>
            <a:ext cx="781980" cy="0"/>
          </a:xfrm>
          <a:prstGeom prst="line">
            <a:avLst/>
          </a:prstGeom>
          <a:ln w="38100" cap="rnd">
            <a:solidFill>
              <a:srgbClr val="E23236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Agrupar 1">
            <a:extLst>
              <a:ext uri="{FF2B5EF4-FFF2-40B4-BE49-F238E27FC236}">
                <a16:creationId xmlns:a16="http://schemas.microsoft.com/office/drawing/2014/main" id="{1740B122-FD1A-419E-A96F-284D9971EDCF}"/>
              </a:ext>
            </a:extLst>
          </p:cNvPr>
          <p:cNvGrpSpPr/>
          <p:nvPr userDrawn="1"/>
        </p:nvGrpSpPr>
        <p:grpSpPr>
          <a:xfrm>
            <a:off x="536716" y="1602627"/>
            <a:ext cx="487743" cy="487567"/>
            <a:chOff x="536646" y="1602998"/>
            <a:chExt cx="487680" cy="487680"/>
          </a:xfrm>
        </p:grpSpPr>
        <p:sp>
          <p:nvSpPr>
            <p:cNvPr id="13" name="Elipse 12">
              <a:extLst>
                <a:ext uri="{FF2B5EF4-FFF2-40B4-BE49-F238E27FC236}">
                  <a16:creationId xmlns:a16="http://schemas.microsoft.com/office/drawing/2014/main" id="{00A45BA2-B3F5-4B25-9022-A320834D18F6}"/>
                </a:ext>
              </a:extLst>
            </p:cNvPr>
            <p:cNvSpPr/>
            <p:nvPr/>
          </p:nvSpPr>
          <p:spPr>
            <a:xfrm>
              <a:off x="536646" y="1602998"/>
              <a:ext cx="487680" cy="487680"/>
            </a:xfrm>
            <a:prstGeom prst="ellipse">
              <a:avLst/>
            </a:prstGeom>
            <a:solidFill>
              <a:srgbClr val="E2323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sp>
          <p:nvSpPr>
            <p:cNvPr id="14" name="Shape 5612">
              <a:extLst>
                <a:ext uri="{FF2B5EF4-FFF2-40B4-BE49-F238E27FC236}">
                  <a16:creationId xmlns:a16="http://schemas.microsoft.com/office/drawing/2014/main" id="{2F5D6E95-3CAC-492F-A4C9-777CE92394C2}"/>
                </a:ext>
              </a:extLst>
            </p:cNvPr>
            <p:cNvSpPr/>
            <p:nvPr/>
          </p:nvSpPr>
          <p:spPr>
            <a:xfrm>
              <a:off x="670731" y="1687195"/>
              <a:ext cx="219510" cy="31928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873" y="17550"/>
                  </a:moveTo>
                  <a:lnTo>
                    <a:pt x="14727" y="17550"/>
                  </a:lnTo>
                  <a:lnTo>
                    <a:pt x="14727" y="18900"/>
                  </a:lnTo>
                  <a:lnTo>
                    <a:pt x="6873" y="18900"/>
                  </a:lnTo>
                  <a:cubicBezTo>
                    <a:pt x="6873" y="18900"/>
                    <a:pt x="6873" y="17550"/>
                    <a:pt x="6873" y="17550"/>
                  </a:cubicBezTo>
                  <a:close/>
                  <a:moveTo>
                    <a:pt x="5891" y="15525"/>
                  </a:moveTo>
                  <a:lnTo>
                    <a:pt x="15709" y="15525"/>
                  </a:lnTo>
                  <a:lnTo>
                    <a:pt x="15709" y="16875"/>
                  </a:lnTo>
                  <a:lnTo>
                    <a:pt x="5891" y="16875"/>
                  </a:lnTo>
                  <a:cubicBezTo>
                    <a:pt x="5891" y="16875"/>
                    <a:pt x="5891" y="15525"/>
                    <a:pt x="5891" y="15525"/>
                  </a:cubicBezTo>
                  <a:close/>
                  <a:moveTo>
                    <a:pt x="9259" y="14850"/>
                  </a:moveTo>
                  <a:lnTo>
                    <a:pt x="8110" y="9582"/>
                  </a:lnTo>
                  <a:lnTo>
                    <a:pt x="9374" y="10233"/>
                  </a:lnTo>
                  <a:lnTo>
                    <a:pt x="10800" y="9252"/>
                  </a:lnTo>
                  <a:lnTo>
                    <a:pt x="12227" y="10233"/>
                  </a:lnTo>
                  <a:lnTo>
                    <a:pt x="13490" y="9581"/>
                  </a:lnTo>
                  <a:lnTo>
                    <a:pt x="12341" y="14850"/>
                  </a:lnTo>
                  <a:cubicBezTo>
                    <a:pt x="12341" y="14850"/>
                    <a:pt x="9259" y="14850"/>
                    <a:pt x="9259" y="14850"/>
                  </a:cubicBezTo>
                  <a:close/>
                  <a:moveTo>
                    <a:pt x="5657" y="13213"/>
                  </a:moveTo>
                  <a:cubicBezTo>
                    <a:pt x="2773" y="11991"/>
                    <a:pt x="982" y="9774"/>
                    <a:pt x="982" y="7425"/>
                  </a:cubicBezTo>
                  <a:cubicBezTo>
                    <a:pt x="982" y="3703"/>
                    <a:pt x="5386" y="675"/>
                    <a:pt x="10800" y="675"/>
                  </a:cubicBezTo>
                  <a:cubicBezTo>
                    <a:pt x="16213" y="675"/>
                    <a:pt x="20618" y="3703"/>
                    <a:pt x="20618" y="7425"/>
                  </a:cubicBezTo>
                  <a:cubicBezTo>
                    <a:pt x="20618" y="9786"/>
                    <a:pt x="18870" y="11936"/>
                    <a:pt x="15943" y="13176"/>
                  </a:cubicBezTo>
                  <a:lnTo>
                    <a:pt x="15709" y="13275"/>
                  </a:lnTo>
                  <a:lnTo>
                    <a:pt x="15709" y="14850"/>
                  </a:lnTo>
                  <a:lnTo>
                    <a:pt x="13334" y="14850"/>
                  </a:lnTo>
                  <a:lnTo>
                    <a:pt x="14722" y="8488"/>
                  </a:lnTo>
                  <a:lnTo>
                    <a:pt x="13750" y="8387"/>
                  </a:lnTo>
                  <a:lnTo>
                    <a:pt x="13698" y="8631"/>
                  </a:lnTo>
                  <a:lnTo>
                    <a:pt x="12318" y="9342"/>
                  </a:lnTo>
                  <a:lnTo>
                    <a:pt x="10800" y="8298"/>
                  </a:lnTo>
                  <a:lnTo>
                    <a:pt x="9281" y="9342"/>
                  </a:lnTo>
                  <a:lnTo>
                    <a:pt x="7902" y="8631"/>
                  </a:lnTo>
                  <a:lnTo>
                    <a:pt x="7849" y="8387"/>
                  </a:lnTo>
                  <a:lnTo>
                    <a:pt x="6878" y="8488"/>
                  </a:lnTo>
                  <a:lnTo>
                    <a:pt x="8266" y="14850"/>
                  </a:lnTo>
                  <a:lnTo>
                    <a:pt x="5891" y="14850"/>
                  </a:lnTo>
                  <a:lnTo>
                    <a:pt x="5891" y="13311"/>
                  </a:lnTo>
                  <a:cubicBezTo>
                    <a:pt x="5891" y="13311"/>
                    <a:pt x="5657" y="13213"/>
                    <a:pt x="5657" y="13213"/>
                  </a:cubicBezTo>
                  <a:close/>
                  <a:moveTo>
                    <a:pt x="13745" y="20925"/>
                  </a:moveTo>
                  <a:lnTo>
                    <a:pt x="7855" y="20925"/>
                  </a:lnTo>
                  <a:lnTo>
                    <a:pt x="7855" y="19575"/>
                  </a:lnTo>
                  <a:lnTo>
                    <a:pt x="13745" y="19575"/>
                  </a:lnTo>
                  <a:cubicBezTo>
                    <a:pt x="13745" y="19575"/>
                    <a:pt x="13745" y="20925"/>
                    <a:pt x="13745" y="20925"/>
                  </a:cubicBezTo>
                  <a:close/>
                  <a:moveTo>
                    <a:pt x="14727" y="21600"/>
                  </a:moveTo>
                  <a:lnTo>
                    <a:pt x="14727" y="19575"/>
                  </a:lnTo>
                  <a:lnTo>
                    <a:pt x="15709" y="19575"/>
                  </a:lnTo>
                  <a:lnTo>
                    <a:pt x="15709" y="17550"/>
                  </a:lnTo>
                  <a:lnTo>
                    <a:pt x="16691" y="17550"/>
                  </a:lnTo>
                  <a:lnTo>
                    <a:pt x="16691" y="15525"/>
                  </a:lnTo>
                  <a:lnTo>
                    <a:pt x="16691" y="13649"/>
                  </a:lnTo>
                  <a:cubicBezTo>
                    <a:pt x="19770" y="12271"/>
                    <a:pt x="21600" y="9959"/>
                    <a:pt x="21600" y="7425"/>
                  </a:cubicBezTo>
                  <a:cubicBezTo>
                    <a:pt x="21600" y="3331"/>
                    <a:pt x="16755" y="0"/>
                    <a:pt x="10800" y="0"/>
                  </a:cubicBezTo>
                  <a:cubicBezTo>
                    <a:pt x="4845" y="0"/>
                    <a:pt x="0" y="3331"/>
                    <a:pt x="0" y="7425"/>
                  </a:cubicBezTo>
                  <a:cubicBezTo>
                    <a:pt x="0" y="9942"/>
                    <a:pt x="1874" y="12323"/>
                    <a:pt x="4909" y="13686"/>
                  </a:cubicBezTo>
                  <a:lnTo>
                    <a:pt x="4909" y="14850"/>
                  </a:lnTo>
                  <a:lnTo>
                    <a:pt x="4909" y="15525"/>
                  </a:lnTo>
                  <a:lnTo>
                    <a:pt x="4909" y="17550"/>
                  </a:lnTo>
                  <a:lnTo>
                    <a:pt x="5891" y="17550"/>
                  </a:lnTo>
                  <a:lnTo>
                    <a:pt x="5891" y="19575"/>
                  </a:lnTo>
                  <a:lnTo>
                    <a:pt x="6873" y="19575"/>
                  </a:lnTo>
                  <a:lnTo>
                    <a:pt x="6873" y="21600"/>
                  </a:lnTo>
                  <a:cubicBezTo>
                    <a:pt x="6873" y="21600"/>
                    <a:pt x="14727" y="21600"/>
                    <a:pt x="14727" y="21600"/>
                  </a:cubicBezTo>
                  <a:close/>
                </a:path>
              </a:pathLst>
            </a:custGeom>
            <a:solidFill>
              <a:schemeClr val="bg1"/>
            </a:solidFill>
            <a:ln w="12700">
              <a:miter lim="400000"/>
            </a:ln>
          </p:spPr>
          <p:txBody>
            <a:bodyPr lIns="19050" tIns="19050" rIns="19050" bIns="19050" anchor="ctr"/>
            <a:lstStyle/>
            <a:p>
              <a:pPr defTabSz="228554">
                <a:defRPr sz="3000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</p:grpSp>
      <p:sp>
        <p:nvSpPr>
          <p:cNvPr id="15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334124" y="1971955"/>
            <a:ext cx="7609879" cy="6917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Aqui, uma frase de</a:t>
            </a:r>
          </a:p>
        </p:txBody>
      </p:sp>
      <p:sp>
        <p:nvSpPr>
          <p:cNvPr id="16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294798" y="2734481"/>
            <a:ext cx="7609879" cy="6917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5999" b="1">
                <a:solidFill>
                  <a:srgbClr val="C00000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DE DESTAQUE</a:t>
            </a:r>
          </a:p>
        </p:txBody>
      </p:sp>
      <p:sp>
        <p:nvSpPr>
          <p:cNvPr id="17" name="Espaço Reservado para Texto 13"/>
          <p:cNvSpPr>
            <a:spLocks noGrp="1"/>
          </p:cNvSpPr>
          <p:nvPr>
            <p:ph type="body" sz="quarter" idx="12" hasCustomPrompt="1"/>
          </p:nvPr>
        </p:nvSpPr>
        <p:spPr>
          <a:xfrm>
            <a:off x="1294798" y="3500991"/>
            <a:ext cx="4147090" cy="1295100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140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editar o texto que contextualizará o assunto em destaque a ser ministrado na aula. É NET &amp; Claro Juntos pelo próximo Novo. </a:t>
            </a:r>
          </a:p>
        </p:txBody>
      </p:sp>
    </p:spTree>
    <p:extLst>
      <p:ext uri="{BB962C8B-B14F-4D97-AF65-F5344CB8AC3E}">
        <p14:creationId xmlns:p14="http://schemas.microsoft.com/office/powerpoint/2010/main" val="2395098031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ítulo e texto vertica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>
            <a:extLst>
              <a:ext uri="{FF2B5EF4-FFF2-40B4-BE49-F238E27FC236}">
                <a16:creationId xmlns:a16="http://schemas.microsoft.com/office/drawing/2014/main" id="{0BB3263F-EC57-4392-BF97-AE4F52C820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" y="-297"/>
            <a:ext cx="12194644" cy="6857006"/>
          </a:xfrm>
          <a:prstGeom prst="rect">
            <a:avLst/>
          </a:prstGeom>
        </p:spPr>
      </p:pic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1BE59691-E9B8-4597-86E8-6BC6082CDF3A}"/>
              </a:ext>
            </a:extLst>
          </p:cNvPr>
          <p:cNvCxnSpPr/>
          <p:nvPr userDrawn="1"/>
        </p:nvCxnSpPr>
        <p:spPr>
          <a:xfrm>
            <a:off x="1311711" y="4942755"/>
            <a:ext cx="781980" cy="0"/>
          </a:xfrm>
          <a:prstGeom prst="line">
            <a:avLst/>
          </a:prstGeom>
          <a:ln w="38100" cap="rnd">
            <a:solidFill>
              <a:srgbClr val="E23236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Agrupar 1">
            <a:extLst>
              <a:ext uri="{FF2B5EF4-FFF2-40B4-BE49-F238E27FC236}">
                <a16:creationId xmlns:a16="http://schemas.microsoft.com/office/drawing/2014/main" id="{5FA8F70C-F79C-4D2C-A812-4C9304F45C26}"/>
              </a:ext>
            </a:extLst>
          </p:cNvPr>
          <p:cNvGrpSpPr/>
          <p:nvPr userDrawn="1"/>
        </p:nvGrpSpPr>
        <p:grpSpPr>
          <a:xfrm>
            <a:off x="536716" y="1602627"/>
            <a:ext cx="487743" cy="487567"/>
            <a:chOff x="536646" y="1602998"/>
            <a:chExt cx="487680" cy="487680"/>
          </a:xfrm>
        </p:grpSpPr>
        <p:sp>
          <p:nvSpPr>
            <p:cNvPr id="13" name="Elipse 12">
              <a:extLst>
                <a:ext uri="{FF2B5EF4-FFF2-40B4-BE49-F238E27FC236}">
                  <a16:creationId xmlns:a16="http://schemas.microsoft.com/office/drawing/2014/main" id="{00A45BA2-B3F5-4B25-9022-A320834D18F6}"/>
                </a:ext>
              </a:extLst>
            </p:cNvPr>
            <p:cNvSpPr/>
            <p:nvPr/>
          </p:nvSpPr>
          <p:spPr>
            <a:xfrm>
              <a:off x="536646" y="1602998"/>
              <a:ext cx="487680" cy="487680"/>
            </a:xfrm>
            <a:prstGeom prst="ellipse">
              <a:avLst/>
            </a:prstGeom>
            <a:solidFill>
              <a:srgbClr val="E2323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sp>
          <p:nvSpPr>
            <p:cNvPr id="14" name="Forma Livre: Forma 20">
              <a:extLst>
                <a:ext uri="{FF2B5EF4-FFF2-40B4-BE49-F238E27FC236}">
                  <a16:creationId xmlns:a16="http://schemas.microsoft.com/office/drawing/2014/main" id="{A9D8D14B-60A9-4D5C-8396-BFD2378A6256}"/>
                </a:ext>
              </a:extLst>
            </p:cNvPr>
            <p:cNvSpPr/>
            <p:nvPr/>
          </p:nvSpPr>
          <p:spPr>
            <a:xfrm rot="10800000">
              <a:off x="599882" y="1666239"/>
              <a:ext cx="361209" cy="361197"/>
            </a:xfrm>
            <a:custGeom>
              <a:avLst/>
              <a:gdLst>
                <a:gd name="connsiteX0" fmla="*/ 196850 w 406413"/>
                <a:gd name="connsiteY0" fmla="*/ 158750 h 406400"/>
                <a:gd name="connsiteX1" fmla="*/ 209550 w 406413"/>
                <a:gd name="connsiteY1" fmla="*/ 158750 h 406400"/>
                <a:gd name="connsiteX2" fmla="*/ 209550 w 406413"/>
                <a:gd name="connsiteY2" fmla="*/ 298450 h 406400"/>
                <a:gd name="connsiteX3" fmla="*/ 196850 w 406413"/>
                <a:gd name="connsiteY3" fmla="*/ 298450 h 406400"/>
                <a:gd name="connsiteX4" fmla="*/ 196850 w 406413"/>
                <a:gd name="connsiteY4" fmla="*/ 158750 h 406400"/>
                <a:gd name="connsiteX5" fmla="*/ 196850 w 406413"/>
                <a:gd name="connsiteY5" fmla="*/ 107950 h 406400"/>
                <a:gd name="connsiteX6" fmla="*/ 209550 w 406413"/>
                <a:gd name="connsiteY6" fmla="*/ 107950 h 406400"/>
                <a:gd name="connsiteX7" fmla="*/ 209550 w 406413"/>
                <a:gd name="connsiteY7" fmla="*/ 133350 h 406400"/>
                <a:gd name="connsiteX8" fmla="*/ 196850 w 406413"/>
                <a:gd name="connsiteY8" fmla="*/ 133350 h 406400"/>
                <a:gd name="connsiteX9" fmla="*/ 196850 w 406413"/>
                <a:gd name="connsiteY9" fmla="*/ 107950 h 406400"/>
                <a:gd name="connsiteX10" fmla="*/ 203207 w 406413"/>
                <a:gd name="connsiteY10" fmla="*/ 12700 h 406400"/>
                <a:gd name="connsiteX11" fmla="*/ 68507 w 406413"/>
                <a:gd name="connsiteY11" fmla="*/ 68504 h 406400"/>
                <a:gd name="connsiteX12" fmla="*/ 12700 w 406413"/>
                <a:gd name="connsiteY12" fmla="*/ 203200 h 406400"/>
                <a:gd name="connsiteX13" fmla="*/ 68507 w 406413"/>
                <a:gd name="connsiteY13" fmla="*/ 337895 h 406400"/>
                <a:gd name="connsiteX14" fmla="*/ 203207 w 406413"/>
                <a:gd name="connsiteY14" fmla="*/ 393700 h 406400"/>
                <a:gd name="connsiteX15" fmla="*/ 337906 w 406413"/>
                <a:gd name="connsiteY15" fmla="*/ 337895 h 406400"/>
                <a:gd name="connsiteX16" fmla="*/ 393713 w 406413"/>
                <a:gd name="connsiteY16" fmla="*/ 203200 h 406400"/>
                <a:gd name="connsiteX17" fmla="*/ 337906 w 406413"/>
                <a:gd name="connsiteY17" fmla="*/ 68504 h 406400"/>
                <a:gd name="connsiteX18" fmla="*/ 203207 w 406413"/>
                <a:gd name="connsiteY18" fmla="*/ 12700 h 406400"/>
                <a:gd name="connsiteX19" fmla="*/ 203207 w 406413"/>
                <a:gd name="connsiteY19" fmla="*/ 0 h 406400"/>
                <a:gd name="connsiteX20" fmla="*/ 346881 w 406413"/>
                <a:gd name="connsiteY20" fmla="*/ 59530 h 406400"/>
                <a:gd name="connsiteX21" fmla="*/ 406413 w 406413"/>
                <a:gd name="connsiteY21" fmla="*/ 203200 h 406400"/>
                <a:gd name="connsiteX22" fmla="*/ 346881 w 406413"/>
                <a:gd name="connsiteY22" fmla="*/ 346870 h 406400"/>
                <a:gd name="connsiteX23" fmla="*/ 203207 w 406413"/>
                <a:gd name="connsiteY23" fmla="*/ 406400 h 406400"/>
                <a:gd name="connsiteX24" fmla="*/ 59532 w 406413"/>
                <a:gd name="connsiteY24" fmla="*/ 346870 h 406400"/>
                <a:gd name="connsiteX25" fmla="*/ 0 w 406413"/>
                <a:gd name="connsiteY25" fmla="*/ 203200 h 406400"/>
                <a:gd name="connsiteX26" fmla="*/ 59532 w 406413"/>
                <a:gd name="connsiteY26" fmla="*/ 59530 h 406400"/>
                <a:gd name="connsiteX27" fmla="*/ 203207 w 406413"/>
                <a:gd name="connsiteY27" fmla="*/ 0 h 406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406413" h="406400">
                  <a:moveTo>
                    <a:pt x="196850" y="158750"/>
                  </a:moveTo>
                  <a:lnTo>
                    <a:pt x="209550" y="158750"/>
                  </a:lnTo>
                  <a:lnTo>
                    <a:pt x="209550" y="298450"/>
                  </a:lnTo>
                  <a:lnTo>
                    <a:pt x="196850" y="298450"/>
                  </a:lnTo>
                  <a:cubicBezTo>
                    <a:pt x="196850" y="298450"/>
                    <a:pt x="196850" y="158750"/>
                    <a:pt x="196850" y="158750"/>
                  </a:cubicBezTo>
                  <a:close/>
                  <a:moveTo>
                    <a:pt x="196850" y="107950"/>
                  </a:moveTo>
                  <a:lnTo>
                    <a:pt x="209550" y="107950"/>
                  </a:lnTo>
                  <a:lnTo>
                    <a:pt x="209550" y="133350"/>
                  </a:lnTo>
                  <a:lnTo>
                    <a:pt x="196850" y="133350"/>
                  </a:lnTo>
                  <a:cubicBezTo>
                    <a:pt x="196850" y="133350"/>
                    <a:pt x="196850" y="107950"/>
                    <a:pt x="196850" y="107950"/>
                  </a:cubicBezTo>
                  <a:close/>
                  <a:moveTo>
                    <a:pt x="203207" y="12700"/>
                  </a:moveTo>
                  <a:cubicBezTo>
                    <a:pt x="152311" y="12700"/>
                    <a:pt x="104482" y="32512"/>
                    <a:pt x="68507" y="68504"/>
                  </a:cubicBezTo>
                  <a:cubicBezTo>
                    <a:pt x="32513" y="104478"/>
                    <a:pt x="12700" y="152306"/>
                    <a:pt x="12700" y="203200"/>
                  </a:cubicBezTo>
                  <a:cubicBezTo>
                    <a:pt x="12700" y="254094"/>
                    <a:pt x="32513" y="301922"/>
                    <a:pt x="68507" y="337895"/>
                  </a:cubicBezTo>
                  <a:cubicBezTo>
                    <a:pt x="104482" y="373888"/>
                    <a:pt x="152311" y="393700"/>
                    <a:pt x="203207" y="393700"/>
                  </a:cubicBezTo>
                  <a:cubicBezTo>
                    <a:pt x="254102" y="393700"/>
                    <a:pt x="301931" y="373888"/>
                    <a:pt x="337906" y="337895"/>
                  </a:cubicBezTo>
                  <a:cubicBezTo>
                    <a:pt x="373900" y="301922"/>
                    <a:pt x="393713" y="254094"/>
                    <a:pt x="393713" y="203200"/>
                  </a:cubicBezTo>
                  <a:cubicBezTo>
                    <a:pt x="393713" y="152306"/>
                    <a:pt x="373900" y="104478"/>
                    <a:pt x="337906" y="68504"/>
                  </a:cubicBezTo>
                  <a:cubicBezTo>
                    <a:pt x="301931" y="32512"/>
                    <a:pt x="254102" y="12700"/>
                    <a:pt x="203207" y="12700"/>
                  </a:cubicBezTo>
                  <a:close/>
                  <a:moveTo>
                    <a:pt x="203207" y="0"/>
                  </a:moveTo>
                  <a:cubicBezTo>
                    <a:pt x="257470" y="0"/>
                    <a:pt x="308517" y="21148"/>
                    <a:pt x="346881" y="59530"/>
                  </a:cubicBezTo>
                  <a:cubicBezTo>
                    <a:pt x="385265" y="97912"/>
                    <a:pt x="406413" y="148920"/>
                    <a:pt x="406413" y="203200"/>
                  </a:cubicBezTo>
                  <a:cubicBezTo>
                    <a:pt x="406413" y="257481"/>
                    <a:pt x="385265" y="308488"/>
                    <a:pt x="346881" y="346870"/>
                  </a:cubicBezTo>
                  <a:cubicBezTo>
                    <a:pt x="308517" y="385252"/>
                    <a:pt x="257470" y="406400"/>
                    <a:pt x="203207" y="406400"/>
                  </a:cubicBezTo>
                  <a:cubicBezTo>
                    <a:pt x="148924" y="406400"/>
                    <a:pt x="97896" y="385252"/>
                    <a:pt x="59532" y="346870"/>
                  </a:cubicBezTo>
                  <a:cubicBezTo>
                    <a:pt x="21148" y="308488"/>
                    <a:pt x="0" y="257481"/>
                    <a:pt x="0" y="203200"/>
                  </a:cubicBezTo>
                  <a:cubicBezTo>
                    <a:pt x="0" y="148920"/>
                    <a:pt x="21148" y="97912"/>
                    <a:pt x="59532" y="59530"/>
                  </a:cubicBezTo>
                  <a:cubicBezTo>
                    <a:pt x="97896" y="21148"/>
                    <a:pt x="148924" y="0"/>
                    <a:pt x="203207" y="0"/>
                  </a:cubicBezTo>
                  <a:close/>
                </a:path>
              </a:pathLst>
            </a:custGeom>
            <a:solidFill>
              <a:schemeClr val="bg1"/>
            </a:solidFill>
            <a:ln w="12700">
              <a:miter lim="400000"/>
            </a:ln>
          </p:spPr>
          <p:txBody>
            <a:bodyPr wrap="square" lIns="19050" tIns="19050" rIns="19050" bIns="19050" anchor="ctr">
              <a:noAutofit/>
            </a:bodyPr>
            <a:lstStyle/>
            <a:p>
              <a:pPr defTabSz="228554">
                <a:defRPr sz="3000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</p:grpSp>
      <p:sp>
        <p:nvSpPr>
          <p:cNvPr id="15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334124" y="1971955"/>
            <a:ext cx="7609879" cy="6917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Aqui, uma frase de</a:t>
            </a:r>
          </a:p>
        </p:txBody>
      </p:sp>
      <p:sp>
        <p:nvSpPr>
          <p:cNvPr id="16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294798" y="2734481"/>
            <a:ext cx="7609879" cy="6917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5999" b="1">
                <a:solidFill>
                  <a:srgbClr val="C00000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DE DESTAQUE</a:t>
            </a:r>
          </a:p>
        </p:txBody>
      </p:sp>
      <p:sp>
        <p:nvSpPr>
          <p:cNvPr id="17" name="Espaço Reservado para Texto 13"/>
          <p:cNvSpPr>
            <a:spLocks noGrp="1"/>
          </p:cNvSpPr>
          <p:nvPr>
            <p:ph type="body" sz="quarter" idx="12" hasCustomPrompt="1"/>
          </p:nvPr>
        </p:nvSpPr>
        <p:spPr>
          <a:xfrm>
            <a:off x="1294798" y="3500991"/>
            <a:ext cx="4147090" cy="1295100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140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editar o texto que contextualizará o assunto em destaque a ser ministrado na aula. É NET &amp; Claro Juntos pelo próximo Novo. </a:t>
            </a:r>
          </a:p>
        </p:txBody>
      </p:sp>
    </p:spTree>
    <p:extLst>
      <p:ext uri="{BB962C8B-B14F-4D97-AF65-F5344CB8AC3E}">
        <p14:creationId xmlns:p14="http://schemas.microsoft.com/office/powerpoint/2010/main" val="1356144413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ítulo e texto vertica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Imagem 14">
            <a:extLst>
              <a:ext uri="{FF2B5EF4-FFF2-40B4-BE49-F238E27FC236}">
                <a16:creationId xmlns:a16="http://schemas.microsoft.com/office/drawing/2014/main" id="{4BA4D7BB-A4F9-451A-890D-75F1079CA76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" y="-594"/>
            <a:ext cx="12194644" cy="6857006"/>
          </a:xfrm>
          <a:prstGeom prst="rect">
            <a:avLst/>
          </a:prstGeom>
        </p:spPr>
      </p:pic>
      <p:cxnSp>
        <p:nvCxnSpPr>
          <p:cNvPr id="19" name="Conector reto 18">
            <a:extLst>
              <a:ext uri="{FF2B5EF4-FFF2-40B4-BE49-F238E27FC236}">
                <a16:creationId xmlns:a16="http://schemas.microsoft.com/office/drawing/2014/main" id="{1BE59691-E9B8-4597-86E8-6BC6082CDF3A}"/>
              </a:ext>
            </a:extLst>
          </p:cNvPr>
          <p:cNvCxnSpPr/>
          <p:nvPr userDrawn="1"/>
        </p:nvCxnSpPr>
        <p:spPr>
          <a:xfrm>
            <a:off x="1311711" y="4942755"/>
            <a:ext cx="781980" cy="0"/>
          </a:xfrm>
          <a:prstGeom prst="line">
            <a:avLst/>
          </a:prstGeom>
          <a:ln w="38100" cap="rnd">
            <a:solidFill>
              <a:srgbClr val="E23236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0" name="Agrupar 1">
            <a:extLst>
              <a:ext uri="{FF2B5EF4-FFF2-40B4-BE49-F238E27FC236}">
                <a16:creationId xmlns:a16="http://schemas.microsoft.com/office/drawing/2014/main" id="{51062AD2-AF35-4583-9385-15E1DCD06A14}"/>
              </a:ext>
            </a:extLst>
          </p:cNvPr>
          <p:cNvGrpSpPr/>
          <p:nvPr userDrawn="1"/>
        </p:nvGrpSpPr>
        <p:grpSpPr>
          <a:xfrm>
            <a:off x="536716" y="1602627"/>
            <a:ext cx="487743" cy="487567"/>
            <a:chOff x="536646" y="1602998"/>
            <a:chExt cx="487680" cy="487680"/>
          </a:xfrm>
        </p:grpSpPr>
        <p:sp>
          <p:nvSpPr>
            <p:cNvPr id="21" name="Elipse 20">
              <a:extLst>
                <a:ext uri="{FF2B5EF4-FFF2-40B4-BE49-F238E27FC236}">
                  <a16:creationId xmlns:a16="http://schemas.microsoft.com/office/drawing/2014/main" id="{00A45BA2-B3F5-4B25-9022-A320834D18F6}"/>
                </a:ext>
              </a:extLst>
            </p:cNvPr>
            <p:cNvSpPr/>
            <p:nvPr/>
          </p:nvSpPr>
          <p:spPr>
            <a:xfrm>
              <a:off x="536646" y="1602998"/>
              <a:ext cx="487680" cy="487680"/>
            </a:xfrm>
            <a:prstGeom prst="ellipse">
              <a:avLst/>
            </a:prstGeom>
            <a:solidFill>
              <a:srgbClr val="E2323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sp>
          <p:nvSpPr>
            <p:cNvPr id="22" name="Shape 5580">
              <a:extLst>
                <a:ext uri="{FF2B5EF4-FFF2-40B4-BE49-F238E27FC236}">
                  <a16:creationId xmlns:a16="http://schemas.microsoft.com/office/drawing/2014/main" id="{6F61EC88-2D9A-4789-95AF-7CCD43409698}"/>
                </a:ext>
              </a:extLst>
            </p:cNvPr>
            <p:cNvSpPr/>
            <p:nvPr/>
          </p:nvSpPr>
          <p:spPr>
            <a:xfrm>
              <a:off x="631332" y="1715964"/>
              <a:ext cx="298308" cy="26174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800" y="20706"/>
                  </a:moveTo>
                  <a:cubicBezTo>
                    <a:pt x="9461" y="19774"/>
                    <a:pt x="675" y="13396"/>
                    <a:pt x="675" y="6539"/>
                  </a:cubicBezTo>
                  <a:cubicBezTo>
                    <a:pt x="675" y="3703"/>
                    <a:pt x="2442" y="769"/>
                    <a:pt x="5400" y="769"/>
                  </a:cubicBezTo>
                  <a:cubicBezTo>
                    <a:pt x="7835" y="769"/>
                    <a:pt x="10462" y="2681"/>
                    <a:pt x="10462" y="5770"/>
                  </a:cubicBezTo>
                  <a:lnTo>
                    <a:pt x="11138" y="5770"/>
                  </a:lnTo>
                  <a:cubicBezTo>
                    <a:pt x="11138" y="2681"/>
                    <a:pt x="13765" y="769"/>
                    <a:pt x="16200" y="769"/>
                  </a:cubicBezTo>
                  <a:cubicBezTo>
                    <a:pt x="19158" y="769"/>
                    <a:pt x="20925" y="3703"/>
                    <a:pt x="20925" y="6539"/>
                  </a:cubicBezTo>
                  <a:cubicBezTo>
                    <a:pt x="20925" y="13393"/>
                    <a:pt x="12139" y="19774"/>
                    <a:pt x="10800" y="20706"/>
                  </a:cubicBezTo>
                  <a:close/>
                  <a:moveTo>
                    <a:pt x="16200" y="0"/>
                  </a:moveTo>
                  <a:cubicBezTo>
                    <a:pt x="13717" y="0"/>
                    <a:pt x="11597" y="1595"/>
                    <a:pt x="10800" y="3819"/>
                  </a:cubicBezTo>
                  <a:cubicBezTo>
                    <a:pt x="10003" y="1595"/>
                    <a:pt x="7883" y="0"/>
                    <a:pt x="5400" y="0"/>
                  </a:cubicBezTo>
                  <a:cubicBezTo>
                    <a:pt x="2020" y="0"/>
                    <a:pt x="0" y="3325"/>
                    <a:pt x="0" y="6539"/>
                  </a:cubicBezTo>
                  <a:cubicBezTo>
                    <a:pt x="0" y="9843"/>
                    <a:pt x="1798" y="13368"/>
                    <a:pt x="5343" y="17017"/>
                  </a:cubicBezTo>
                  <a:cubicBezTo>
                    <a:pt x="7954" y="19705"/>
                    <a:pt x="10604" y="21470"/>
                    <a:pt x="10631" y="21488"/>
                  </a:cubicBezTo>
                  <a:lnTo>
                    <a:pt x="10800" y="21600"/>
                  </a:lnTo>
                  <a:lnTo>
                    <a:pt x="10969" y="21488"/>
                  </a:lnTo>
                  <a:cubicBezTo>
                    <a:pt x="10996" y="21470"/>
                    <a:pt x="13646" y="19705"/>
                    <a:pt x="16257" y="17017"/>
                  </a:cubicBezTo>
                  <a:cubicBezTo>
                    <a:pt x="19802" y="13368"/>
                    <a:pt x="21600" y="9843"/>
                    <a:pt x="21600" y="6539"/>
                  </a:cubicBezTo>
                  <a:cubicBezTo>
                    <a:pt x="21600" y="3325"/>
                    <a:pt x="19580" y="0"/>
                    <a:pt x="16200" y="0"/>
                  </a:cubicBezTo>
                  <a:close/>
                </a:path>
              </a:pathLst>
            </a:custGeom>
            <a:solidFill>
              <a:schemeClr val="bg1"/>
            </a:solidFill>
            <a:ln w="12700">
              <a:miter lim="400000"/>
            </a:ln>
          </p:spPr>
          <p:txBody>
            <a:bodyPr lIns="19050" tIns="19050" rIns="19050" bIns="19050" anchor="ctr"/>
            <a:lstStyle/>
            <a:p>
              <a:pPr defTabSz="228554">
                <a:defRPr sz="3000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</p:grpSp>
      <p:sp>
        <p:nvSpPr>
          <p:cNvPr id="23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334124" y="1971955"/>
            <a:ext cx="7609879" cy="6917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Aqui, uma frase de</a:t>
            </a:r>
          </a:p>
        </p:txBody>
      </p:sp>
      <p:sp>
        <p:nvSpPr>
          <p:cNvPr id="24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294798" y="2734481"/>
            <a:ext cx="7609879" cy="6917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5999" b="1">
                <a:solidFill>
                  <a:srgbClr val="C00000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DE DESTAQUE</a:t>
            </a:r>
          </a:p>
        </p:txBody>
      </p:sp>
      <p:sp>
        <p:nvSpPr>
          <p:cNvPr id="25" name="Espaço Reservado para Texto 13"/>
          <p:cNvSpPr>
            <a:spLocks noGrp="1"/>
          </p:cNvSpPr>
          <p:nvPr>
            <p:ph type="body" sz="quarter" idx="12" hasCustomPrompt="1"/>
          </p:nvPr>
        </p:nvSpPr>
        <p:spPr>
          <a:xfrm>
            <a:off x="1294798" y="3500991"/>
            <a:ext cx="4147090" cy="1295100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140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editar o texto que contextualizará o assunto em destaque a ser ministrado na aula. É NET &amp; Claro Juntos pelo próximo Novo. </a:t>
            </a:r>
          </a:p>
        </p:txBody>
      </p:sp>
    </p:spTree>
    <p:extLst>
      <p:ext uri="{BB962C8B-B14F-4D97-AF65-F5344CB8AC3E}">
        <p14:creationId xmlns:p14="http://schemas.microsoft.com/office/powerpoint/2010/main" val="215497852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9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A30E0877-D42F-41B9-821B-11F2B7C153F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2723" y="-594"/>
            <a:ext cx="12219034" cy="6857006"/>
          </a:xfrm>
          <a:prstGeom prst="rect">
            <a:avLst/>
          </a:prstGeom>
        </p:spPr>
      </p:pic>
      <p:cxnSp>
        <p:nvCxnSpPr>
          <p:cNvPr id="7" name="Conector reto 6">
            <a:extLst>
              <a:ext uri="{FF2B5EF4-FFF2-40B4-BE49-F238E27FC236}">
                <a16:creationId xmlns:a16="http://schemas.microsoft.com/office/drawing/2014/main" id="{1BE59691-E9B8-4597-86E8-6BC6082CDF3A}"/>
              </a:ext>
            </a:extLst>
          </p:cNvPr>
          <p:cNvCxnSpPr/>
          <p:nvPr userDrawn="1"/>
        </p:nvCxnSpPr>
        <p:spPr>
          <a:xfrm>
            <a:off x="1311711" y="4942755"/>
            <a:ext cx="781980" cy="0"/>
          </a:xfrm>
          <a:prstGeom prst="line">
            <a:avLst/>
          </a:prstGeom>
          <a:ln w="38100" cap="rnd">
            <a:solidFill>
              <a:srgbClr val="E23236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294798" y="2734481"/>
            <a:ext cx="7609879" cy="6917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5999" b="1">
                <a:solidFill>
                  <a:srgbClr val="C00000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DE DESTAQUE</a:t>
            </a:r>
          </a:p>
        </p:txBody>
      </p:sp>
      <p:sp>
        <p:nvSpPr>
          <p:cNvPr id="13" name="Espaço Reservado para Texto 13"/>
          <p:cNvSpPr>
            <a:spLocks noGrp="1"/>
          </p:cNvSpPr>
          <p:nvPr>
            <p:ph type="body" sz="quarter" idx="12" hasCustomPrompt="1"/>
          </p:nvPr>
        </p:nvSpPr>
        <p:spPr>
          <a:xfrm>
            <a:off x="1294798" y="3500991"/>
            <a:ext cx="4147090" cy="1295100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140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editar o texto que contextualizará o assunto em destaque a ser ministrado na aula. É NET &amp; Claro Juntos pelo próximo Novo. </a:t>
            </a:r>
          </a:p>
        </p:txBody>
      </p:sp>
      <p:grpSp>
        <p:nvGrpSpPr>
          <p:cNvPr id="14" name="Agrupar 1">
            <a:extLst>
              <a:ext uri="{FF2B5EF4-FFF2-40B4-BE49-F238E27FC236}">
                <a16:creationId xmlns:a16="http://schemas.microsoft.com/office/drawing/2014/main" id="{51062AD2-AF35-4583-9385-15E1DCD06A14}"/>
              </a:ext>
            </a:extLst>
          </p:cNvPr>
          <p:cNvGrpSpPr/>
          <p:nvPr userDrawn="1"/>
        </p:nvGrpSpPr>
        <p:grpSpPr>
          <a:xfrm>
            <a:off x="536716" y="1602627"/>
            <a:ext cx="487743" cy="487567"/>
            <a:chOff x="536646" y="1602998"/>
            <a:chExt cx="487680" cy="487680"/>
          </a:xfrm>
        </p:grpSpPr>
        <p:sp>
          <p:nvSpPr>
            <p:cNvPr id="15" name="Elipse 14">
              <a:extLst>
                <a:ext uri="{FF2B5EF4-FFF2-40B4-BE49-F238E27FC236}">
                  <a16:creationId xmlns:a16="http://schemas.microsoft.com/office/drawing/2014/main" id="{00A45BA2-B3F5-4B25-9022-A320834D18F6}"/>
                </a:ext>
              </a:extLst>
            </p:cNvPr>
            <p:cNvSpPr/>
            <p:nvPr/>
          </p:nvSpPr>
          <p:spPr>
            <a:xfrm>
              <a:off x="536646" y="1602998"/>
              <a:ext cx="487680" cy="487680"/>
            </a:xfrm>
            <a:prstGeom prst="ellipse">
              <a:avLst/>
            </a:prstGeom>
            <a:solidFill>
              <a:srgbClr val="E2323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sp>
          <p:nvSpPr>
            <p:cNvPr id="16" name="Shape 5580">
              <a:extLst>
                <a:ext uri="{FF2B5EF4-FFF2-40B4-BE49-F238E27FC236}">
                  <a16:creationId xmlns:a16="http://schemas.microsoft.com/office/drawing/2014/main" id="{6F61EC88-2D9A-4789-95AF-7CCD43409698}"/>
                </a:ext>
              </a:extLst>
            </p:cNvPr>
            <p:cNvSpPr/>
            <p:nvPr/>
          </p:nvSpPr>
          <p:spPr>
            <a:xfrm>
              <a:off x="631332" y="1715964"/>
              <a:ext cx="298308" cy="26174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800" y="20706"/>
                  </a:moveTo>
                  <a:cubicBezTo>
                    <a:pt x="9461" y="19774"/>
                    <a:pt x="675" y="13396"/>
                    <a:pt x="675" y="6539"/>
                  </a:cubicBezTo>
                  <a:cubicBezTo>
                    <a:pt x="675" y="3703"/>
                    <a:pt x="2442" y="769"/>
                    <a:pt x="5400" y="769"/>
                  </a:cubicBezTo>
                  <a:cubicBezTo>
                    <a:pt x="7835" y="769"/>
                    <a:pt x="10462" y="2681"/>
                    <a:pt x="10462" y="5770"/>
                  </a:cubicBezTo>
                  <a:lnTo>
                    <a:pt x="11138" y="5770"/>
                  </a:lnTo>
                  <a:cubicBezTo>
                    <a:pt x="11138" y="2681"/>
                    <a:pt x="13765" y="769"/>
                    <a:pt x="16200" y="769"/>
                  </a:cubicBezTo>
                  <a:cubicBezTo>
                    <a:pt x="19158" y="769"/>
                    <a:pt x="20925" y="3703"/>
                    <a:pt x="20925" y="6539"/>
                  </a:cubicBezTo>
                  <a:cubicBezTo>
                    <a:pt x="20925" y="13393"/>
                    <a:pt x="12139" y="19774"/>
                    <a:pt x="10800" y="20706"/>
                  </a:cubicBezTo>
                  <a:close/>
                  <a:moveTo>
                    <a:pt x="16200" y="0"/>
                  </a:moveTo>
                  <a:cubicBezTo>
                    <a:pt x="13717" y="0"/>
                    <a:pt x="11597" y="1595"/>
                    <a:pt x="10800" y="3819"/>
                  </a:cubicBezTo>
                  <a:cubicBezTo>
                    <a:pt x="10003" y="1595"/>
                    <a:pt x="7883" y="0"/>
                    <a:pt x="5400" y="0"/>
                  </a:cubicBezTo>
                  <a:cubicBezTo>
                    <a:pt x="2020" y="0"/>
                    <a:pt x="0" y="3325"/>
                    <a:pt x="0" y="6539"/>
                  </a:cubicBezTo>
                  <a:cubicBezTo>
                    <a:pt x="0" y="9843"/>
                    <a:pt x="1798" y="13368"/>
                    <a:pt x="5343" y="17017"/>
                  </a:cubicBezTo>
                  <a:cubicBezTo>
                    <a:pt x="7954" y="19705"/>
                    <a:pt x="10604" y="21470"/>
                    <a:pt x="10631" y="21488"/>
                  </a:cubicBezTo>
                  <a:lnTo>
                    <a:pt x="10800" y="21600"/>
                  </a:lnTo>
                  <a:lnTo>
                    <a:pt x="10969" y="21488"/>
                  </a:lnTo>
                  <a:cubicBezTo>
                    <a:pt x="10996" y="21470"/>
                    <a:pt x="13646" y="19705"/>
                    <a:pt x="16257" y="17017"/>
                  </a:cubicBezTo>
                  <a:cubicBezTo>
                    <a:pt x="19802" y="13368"/>
                    <a:pt x="21600" y="9843"/>
                    <a:pt x="21600" y="6539"/>
                  </a:cubicBezTo>
                  <a:cubicBezTo>
                    <a:pt x="21600" y="3325"/>
                    <a:pt x="19580" y="0"/>
                    <a:pt x="16200" y="0"/>
                  </a:cubicBezTo>
                  <a:close/>
                </a:path>
              </a:pathLst>
            </a:custGeom>
            <a:solidFill>
              <a:schemeClr val="bg1"/>
            </a:solidFill>
            <a:ln w="12700">
              <a:miter lim="400000"/>
            </a:ln>
          </p:spPr>
          <p:txBody>
            <a:bodyPr lIns="19050" tIns="19050" rIns="19050" bIns="19050" anchor="ctr"/>
            <a:lstStyle/>
            <a:p>
              <a:pPr defTabSz="228554">
                <a:defRPr sz="3000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</p:grpSp>
      <p:sp>
        <p:nvSpPr>
          <p:cNvPr id="11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334124" y="1971955"/>
            <a:ext cx="7609879" cy="6917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Aqui, uma frase de</a:t>
            </a:r>
          </a:p>
        </p:txBody>
      </p:sp>
    </p:spTree>
    <p:extLst>
      <p:ext uri="{BB962C8B-B14F-4D97-AF65-F5344CB8AC3E}">
        <p14:creationId xmlns:p14="http://schemas.microsoft.com/office/powerpoint/2010/main" val="1422341481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ítulo e texto vertica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m 8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83" b="11671"/>
          <a:stretch/>
        </p:blipFill>
        <p:spPr>
          <a:xfrm>
            <a:off x="-25477" y="-18756"/>
            <a:ext cx="10226467" cy="6875168"/>
          </a:xfrm>
          <a:prstGeom prst="rect">
            <a:avLst/>
          </a:prstGeom>
        </p:spPr>
      </p:pic>
      <p:pic>
        <p:nvPicPr>
          <p:cNvPr id="16" name="Imagem 15"/>
          <p:cNvPicPr>
            <a:picLocks noChangeAspect="1"/>
          </p:cNvPicPr>
          <p:nvPr userDrawn="1"/>
        </p:nvPicPr>
        <p:blipFill rotWithShape="1">
          <a:blip r:embed="rId3"/>
          <a:srcRect l="15099" t="24880" r="19964" b="10554"/>
          <a:stretch/>
        </p:blipFill>
        <p:spPr>
          <a:xfrm flipH="1" flipV="1">
            <a:off x="294793" y="-3879"/>
            <a:ext cx="11994700" cy="6888463"/>
          </a:xfrm>
          <a:prstGeom prst="rect">
            <a:avLst/>
          </a:prstGeom>
        </p:spPr>
      </p:pic>
      <p:sp>
        <p:nvSpPr>
          <p:cNvPr id="17" name="Retângulo 7"/>
          <p:cNvSpPr>
            <a:spLocks noChangeArrowheads="1"/>
          </p:cNvSpPr>
          <p:nvPr userDrawn="1"/>
        </p:nvSpPr>
        <p:spPr bwMode="auto">
          <a:xfrm>
            <a:off x="5009184" y="6025607"/>
            <a:ext cx="6858893" cy="8308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pt-BR" altLang="pt-BR" sz="4799" b="1" dirty="0">
                <a:solidFill>
                  <a:srgbClr val="C00000"/>
                </a:solidFill>
                <a:latin typeface="Century Gothic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É HORA DE PRATICAR !</a:t>
            </a:r>
            <a:endParaRPr lang="pt-BR" altLang="pt-BR" sz="4799" b="1" dirty="0">
              <a:solidFill>
                <a:srgbClr val="C00000"/>
              </a:solidFill>
              <a:latin typeface="Century Gothic" pitchFamily="34" charset="0"/>
              <a:cs typeface="Segoe UI" panose="020B0502040204020203" pitchFamily="34" charset="0"/>
            </a:endParaRPr>
          </a:p>
        </p:txBody>
      </p:sp>
      <p:sp>
        <p:nvSpPr>
          <p:cNvPr id="18" name="CaixaDeTexto 17"/>
          <p:cNvSpPr txBox="1"/>
          <p:nvPr userDrawn="1"/>
        </p:nvSpPr>
        <p:spPr>
          <a:xfrm>
            <a:off x="5246839" y="5564049"/>
            <a:ext cx="6446835" cy="4615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14194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pt-BR" sz="24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Acesse a base de treinamento</a:t>
            </a:r>
          </a:p>
        </p:txBody>
      </p:sp>
      <p:sp>
        <p:nvSpPr>
          <p:cNvPr id="21" name="Espaço Reservado para Texto 14"/>
          <p:cNvSpPr>
            <a:spLocks noGrp="1"/>
          </p:cNvSpPr>
          <p:nvPr>
            <p:ph type="body" sz="quarter" idx="10"/>
          </p:nvPr>
        </p:nvSpPr>
        <p:spPr>
          <a:xfrm>
            <a:off x="9192747" y="1015765"/>
            <a:ext cx="2855219" cy="4140829"/>
          </a:xfrm>
          <a:prstGeom prst="rect">
            <a:avLst/>
          </a:prstGeom>
        </p:spPr>
        <p:txBody>
          <a:bodyPr anchor="ctr"/>
          <a:lstStyle>
            <a:lvl1pPr marL="0" indent="0" algn="ctr">
              <a:buFontTx/>
              <a:buNone/>
              <a:defRPr sz="3199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1pPr>
            <a:lvl2pPr marL="457109" indent="0">
              <a:buNone/>
              <a:defRPr/>
            </a:lvl2pPr>
          </a:lstStyle>
          <a:p>
            <a:pPr lvl="0"/>
            <a:r>
              <a:rPr lang="pt-BR" dirty="0"/>
              <a:t>Clique para editar o texto mestre</a:t>
            </a:r>
          </a:p>
        </p:txBody>
      </p:sp>
      <p:pic>
        <p:nvPicPr>
          <p:cNvPr id="22" name="Picture 2"/>
          <p:cNvPicPr>
            <a:picLocks noChangeAspect="1" noChangeArrowheads="1"/>
          </p:cNvPicPr>
          <p:nvPr userDrawn="1"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700"/>
          <a:stretch/>
        </p:blipFill>
        <p:spPr bwMode="auto">
          <a:xfrm>
            <a:off x="294794" y="-9834"/>
            <a:ext cx="1659153" cy="13998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" name="Graphic 18">
            <a:extLst>
              <a:ext uri="{FF2B5EF4-FFF2-40B4-BE49-F238E27FC236}">
                <a16:creationId xmlns:a16="http://schemas.microsoft.com/office/drawing/2014/main" id="{C71F5F1A-E232-494F-BB71-FAB8E9F9035F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646975" y="250080"/>
            <a:ext cx="869669" cy="8090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481198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>
            <a:extLst>
              <a:ext uri="{FF2B5EF4-FFF2-40B4-BE49-F238E27FC236}">
                <a16:creationId xmlns:a16="http://schemas.microsoft.com/office/drawing/2014/main" id="{4AC1A10D-8FC7-4C65-9265-BCCAD717FCC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2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550663" y="2324878"/>
            <a:ext cx="4465077" cy="220824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lang="pt-BR" sz="5999" b="1" kern="1200" dirty="0">
                <a:solidFill>
                  <a:srgbClr val="C00000"/>
                </a:solidFill>
                <a:latin typeface="Century Gothic" pitchFamily="34" charset="0"/>
                <a:ea typeface="Century Gothic" panose="020B0502020202020204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Escute </a:t>
            </a:r>
            <a:br>
              <a:rPr lang="pt-BR" dirty="0"/>
            </a:br>
            <a:r>
              <a:rPr lang="pt-BR" dirty="0"/>
              <a:t>e Registre</a:t>
            </a:r>
          </a:p>
        </p:txBody>
      </p:sp>
    </p:spTree>
    <p:extLst>
      <p:ext uri="{BB962C8B-B14F-4D97-AF65-F5344CB8AC3E}">
        <p14:creationId xmlns:p14="http://schemas.microsoft.com/office/powerpoint/2010/main" val="1441345288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>
            <a:extLst>
              <a:ext uri="{FF2B5EF4-FFF2-40B4-BE49-F238E27FC236}">
                <a16:creationId xmlns:a16="http://schemas.microsoft.com/office/drawing/2014/main" id="{4AC1A10D-8FC7-4C65-9265-BCCAD717FCC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3587" cy="6856412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7392312" y="2324878"/>
            <a:ext cx="4465077" cy="220824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r">
              <a:buFontTx/>
              <a:buNone/>
              <a:defRPr lang="pt-BR" sz="5999" b="1" kern="1200" dirty="0">
                <a:solidFill>
                  <a:srgbClr val="C00000"/>
                </a:solidFill>
                <a:latin typeface="Century Gothic" pitchFamily="34" charset="0"/>
                <a:ea typeface="Century Gothic" panose="020B0502020202020204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Escute </a:t>
            </a:r>
            <a:br>
              <a:rPr lang="pt-BR" dirty="0"/>
            </a:br>
            <a:r>
              <a:rPr lang="pt-BR" dirty="0"/>
              <a:t>e Registre</a:t>
            </a:r>
          </a:p>
        </p:txBody>
      </p:sp>
    </p:spTree>
    <p:extLst>
      <p:ext uri="{BB962C8B-B14F-4D97-AF65-F5344CB8AC3E}">
        <p14:creationId xmlns:p14="http://schemas.microsoft.com/office/powerpoint/2010/main" val="1934826934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8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71" r="5860"/>
          <a:stretch/>
        </p:blipFill>
        <p:spPr bwMode="auto">
          <a:xfrm>
            <a:off x="1414" y="5353"/>
            <a:ext cx="11782498" cy="68492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38165440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9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tângulo 35"/>
          <p:cNvSpPr/>
          <p:nvPr userDrawn="1"/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/>
          </a:p>
        </p:txBody>
      </p:sp>
      <p:pic>
        <p:nvPicPr>
          <p:cNvPr id="4" name="Picture 2" descr="Image result for #"/>
          <p:cNvPicPr>
            <a:picLocks noChangeAspect="1" noChangeArrowheads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619"/>
          <a:stretch/>
        </p:blipFill>
        <p:spPr bwMode="auto">
          <a:xfrm>
            <a:off x="0" y="-12288"/>
            <a:ext cx="7078679" cy="6896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tângulo 4"/>
          <p:cNvSpPr/>
          <p:nvPr userDrawn="1"/>
        </p:nvSpPr>
        <p:spPr>
          <a:xfrm>
            <a:off x="-18276" y="0"/>
            <a:ext cx="5898223" cy="6884584"/>
          </a:xfrm>
          <a:prstGeom prst="rect">
            <a:avLst/>
          </a:prstGeom>
          <a:solidFill>
            <a:srgbClr val="FF0000">
              <a:alpha val="53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/>
          </a:p>
        </p:txBody>
      </p:sp>
      <p:pic>
        <p:nvPicPr>
          <p:cNvPr id="6" name="Imagem 5"/>
          <p:cNvPicPr>
            <a:picLocks noChangeAspect="1"/>
          </p:cNvPicPr>
          <p:nvPr userDrawn="1"/>
        </p:nvPicPr>
        <p:blipFill rotWithShape="1">
          <a:blip r:embed="rId3"/>
          <a:srcRect l="12151" t="16719" b="19420"/>
          <a:stretch/>
        </p:blipFill>
        <p:spPr>
          <a:xfrm flipH="1">
            <a:off x="1270835" y="-12697"/>
            <a:ext cx="8294973" cy="6903202"/>
          </a:xfrm>
          <a:prstGeom prst="rect">
            <a:avLst/>
          </a:prstGeom>
        </p:spPr>
      </p:pic>
      <p:pic>
        <p:nvPicPr>
          <p:cNvPr id="7" name="Imagem 6"/>
          <p:cNvPicPr>
            <a:picLocks noChangeAspect="1"/>
          </p:cNvPicPr>
          <p:nvPr userDrawn="1"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347" b="28765"/>
          <a:stretch/>
        </p:blipFill>
        <p:spPr>
          <a:xfrm rot="20977760">
            <a:off x="1626311" y="-1145917"/>
            <a:ext cx="10607625" cy="8936457"/>
          </a:xfrm>
          <a:prstGeom prst="rect">
            <a:avLst/>
          </a:prstGeom>
        </p:spPr>
      </p:pic>
      <p:grpSp>
        <p:nvGrpSpPr>
          <p:cNvPr id="8" name="Grupo 7"/>
          <p:cNvGrpSpPr/>
          <p:nvPr userDrawn="1"/>
        </p:nvGrpSpPr>
        <p:grpSpPr>
          <a:xfrm>
            <a:off x="9124867" y="33206"/>
            <a:ext cx="3066419" cy="1597828"/>
            <a:chOff x="4655046" y="1465689"/>
            <a:chExt cx="7839152" cy="4086248"/>
          </a:xfrm>
        </p:grpSpPr>
        <p:pic>
          <p:nvPicPr>
            <p:cNvPr id="9" name="Imagem 8"/>
            <p:cNvPicPr>
              <a:picLocks noChangeAspect="1"/>
            </p:cNvPicPr>
            <p:nvPr/>
          </p:nvPicPr>
          <p:blipFill rotWithShape="1">
            <a:blip r:embed="rId5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707" t="13259" r="26905" b="34254"/>
            <a:stretch/>
          </p:blipFill>
          <p:spPr>
            <a:xfrm>
              <a:off x="8965806" y="1592317"/>
              <a:ext cx="3528392" cy="3190290"/>
            </a:xfrm>
            <a:prstGeom prst="rect">
              <a:avLst/>
            </a:prstGeom>
          </p:spPr>
        </p:pic>
        <p:grpSp>
          <p:nvGrpSpPr>
            <p:cNvPr id="10" name="Grupo 9"/>
            <p:cNvGrpSpPr/>
            <p:nvPr/>
          </p:nvGrpSpPr>
          <p:grpSpPr>
            <a:xfrm>
              <a:off x="4655046" y="1465689"/>
              <a:ext cx="5926765" cy="4086248"/>
              <a:chOff x="4439022" y="1197546"/>
              <a:chExt cx="7188204" cy="4955957"/>
            </a:xfrm>
          </p:grpSpPr>
          <p:pic>
            <p:nvPicPr>
              <p:cNvPr id="11" name="Picture 4" descr="Image result for T"/>
              <p:cNvPicPr>
                <a:picLocks noChangeAspect="1" noChangeArrowheads="1"/>
              </p:cNvPicPr>
              <p:nvPr/>
            </p:nvPicPr>
            <p:blipFill>
              <a:blip r:embed="rId6" cstate="print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439022" y="1197546"/>
                <a:ext cx="3767518" cy="417646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2" name="Picture 6" descr="Related image"/>
              <p:cNvPicPr>
                <a:picLocks noChangeAspect="1" noChangeArrowheads="1"/>
              </p:cNvPicPr>
              <p:nvPr/>
            </p:nvPicPr>
            <p:blipFill>
              <a:blip r:embed="rId7" cstate="print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671270" y="1197546"/>
                <a:ext cx="4955956" cy="495595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</p:grpSp>
      <p:grpSp>
        <p:nvGrpSpPr>
          <p:cNvPr id="14" name="Grupo 13"/>
          <p:cNvGrpSpPr/>
          <p:nvPr userDrawn="1"/>
        </p:nvGrpSpPr>
        <p:grpSpPr>
          <a:xfrm>
            <a:off x="5107493" y="1018911"/>
            <a:ext cx="2730643" cy="4989159"/>
            <a:chOff x="5106828" y="1019147"/>
            <a:chExt cx="2730288" cy="4990314"/>
          </a:xfrm>
        </p:grpSpPr>
        <p:sp>
          <p:nvSpPr>
            <p:cNvPr id="15" name="CaixaDeTexto 14"/>
            <p:cNvSpPr txBox="1"/>
            <p:nvPr/>
          </p:nvSpPr>
          <p:spPr>
            <a:xfrm>
              <a:off x="5362426" y="1059936"/>
              <a:ext cx="940001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pt-BR" sz="1400" b="1" dirty="0">
                  <a:solidFill>
                    <a:schemeClr val="bg1"/>
                  </a:solidFill>
                </a:rPr>
                <a:t>claro</a:t>
              </a:r>
              <a:r>
                <a:rPr lang="pt-BR" sz="1400" dirty="0">
                  <a:solidFill>
                    <a:schemeClr val="bg1"/>
                  </a:solidFill>
                </a:rPr>
                <a:t>   </a:t>
              </a:r>
              <a:r>
                <a:rPr lang="pt-BR" sz="1400" dirty="0">
                  <a:solidFill>
                    <a:schemeClr val="bg2"/>
                  </a:solidFill>
                </a:rPr>
                <a:t>24h</a:t>
              </a:r>
            </a:p>
          </p:txBody>
        </p:sp>
        <p:grpSp>
          <p:nvGrpSpPr>
            <p:cNvPr id="16" name="Grupo 15"/>
            <p:cNvGrpSpPr/>
            <p:nvPr/>
          </p:nvGrpSpPr>
          <p:grpSpPr>
            <a:xfrm>
              <a:off x="5199813" y="5742748"/>
              <a:ext cx="232650" cy="232650"/>
              <a:chOff x="2866926" y="894726"/>
              <a:chExt cx="511928" cy="511928"/>
            </a:xfrm>
          </p:grpSpPr>
          <p:sp>
            <p:nvSpPr>
              <p:cNvPr id="30" name="Elipse 29"/>
              <p:cNvSpPr/>
              <p:nvPr/>
            </p:nvSpPr>
            <p:spPr>
              <a:xfrm>
                <a:off x="2866926" y="894726"/>
                <a:ext cx="511928" cy="511928"/>
              </a:xfrm>
              <a:prstGeom prst="ellipse">
                <a:avLst/>
              </a:prstGeom>
              <a:solidFill>
                <a:schemeClr val="bg1">
                  <a:lumMod val="95000"/>
                  <a:alpha val="46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1800"/>
              </a:p>
            </p:txBody>
          </p:sp>
          <p:pic>
            <p:nvPicPr>
              <p:cNvPr id="31" name="Imagem 30"/>
              <p:cNvPicPr>
                <a:picLocks noChangeAspect="1"/>
              </p:cNvPicPr>
              <p:nvPr/>
            </p:nvPicPr>
            <p:blipFill>
              <a:blip r:embed="rId8">
                <a:clrChange>
                  <a:clrFrom>
                    <a:srgbClr val="000000"/>
                  </a:clrFrom>
                  <a:clrTo>
                    <a:srgbClr val="000000">
                      <a:alpha val="0"/>
                    </a:srgbClr>
                  </a:clrTo>
                </a:clrChange>
              </a:blip>
              <a:stretch>
                <a:fillRect/>
              </a:stretch>
            </p:blipFill>
            <p:spPr>
              <a:xfrm>
                <a:off x="2945937" y="952896"/>
                <a:ext cx="368144" cy="368863"/>
              </a:xfrm>
              <a:prstGeom prst="rect">
                <a:avLst/>
              </a:prstGeom>
            </p:spPr>
          </p:pic>
        </p:grpSp>
        <p:sp>
          <p:nvSpPr>
            <p:cNvPr id="17" name="Fluxograma: Processo alternativo 16"/>
            <p:cNvSpPr/>
            <p:nvPr/>
          </p:nvSpPr>
          <p:spPr>
            <a:xfrm>
              <a:off x="5106828" y="5711907"/>
              <a:ext cx="2023292" cy="297554"/>
            </a:xfrm>
            <a:prstGeom prst="flowChartAlternateProcess">
              <a:avLst/>
            </a:prstGeom>
            <a:noFill/>
            <a:ln w="12700">
              <a:solidFill>
                <a:schemeClr val="bg1">
                  <a:lumMod val="95000"/>
                  <a:alpha val="46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grpSp>
          <p:nvGrpSpPr>
            <p:cNvPr id="18" name="Grupo 17"/>
            <p:cNvGrpSpPr/>
            <p:nvPr/>
          </p:nvGrpSpPr>
          <p:grpSpPr>
            <a:xfrm rot="3193309">
              <a:off x="7327254" y="5723064"/>
              <a:ext cx="180000" cy="180000"/>
              <a:chOff x="7383419" y="4397714"/>
              <a:chExt cx="864096" cy="655221"/>
            </a:xfrm>
          </p:grpSpPr>
          <p:cxnSp>
            <p:nvCxnSpPr>
              <p:cNvPr id="24" name="Conector reto 23"/>
              <p:cNvCxnSpPr/>
              <p:nvPr/>
            </p:nvCxnSpPr>
            <p:spPr>
              <a:xfrm flipV="1">
                <a:off x="7383419" y="4397714"/>
                <a:ext cx="432048" cy="648866"/>
              </a:xfrm>
              <a:prstGeom prst="line">
                <a:avLst/>
              </a:prstGeom>
              <a:ln>
                <a:solidFill>
                  <a:schemeClr val="bg1">
                    <a:lumMod val="9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Conector reto 24"/>
              <p:cNvCxnSpPr/>
              <p:nvPr/>
            </p:nvCxnSpPr>
            <p:spPr>
              <a:xfrm flipH="1" flipV="1">
                <a:off x="7815467" y="4397714"/>
                <a:ext cx="432048" cy="648866"/>
              </a:xfrm>
              <a:prstGeom prst="line">
                <a:avLst/>
              </a:prstGeom>
              <a:ln>
                <a:solidFill>
                  <a:schemeClr val="bg1">
                    <a:lumMod val="9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Conector reto 25"/>
              <p:cNvCxnSpPr/>
              <p:nvPr/>
            </p:nvCxnSpPr>
            <p:spPr>
              <a:xfrm flipH="1">
                <a:off x="7811014" y="4829762"/>
                <a:ext cx="4453" cy="1703"/>
              </a:xfrm>
              <a:prstGeom prst="line">
                <a:avLst/>
              </a:prstGeom>
              <a:ln>
                <a:solidFill>
                  <a:schemeClr val="bg1">
                    <a:lumMod val="9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Conector reto 26"/>
              <p:cNvCxnSpPr/>
              <p:nvPr/>
            </p:nvCxnSpPr>
            <p:spPr>
              <a:xfrm flipV="1">
                <a:off x="7815825" y="4413385"/>
                <a:ext cx="2672" cy="496466"/>
              </a:xfrm>
              <a:prstGeom prst="line">
                <a:avLst/>
              </a:prstGeom>
              <a:ln>
                <a:solidFill>
                  <a:schemeClr val="bg1">
                    <a:lumMod val="9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Conector reto 27"/>
              <p:cNvCxnSpPr/>
              <p:nvPr/>
            </p:nvCxnSpPr>
            <p:spPr>
              <a:xfrm>
                <a:off x="7818497" y="4909851"/>
                <a:ext cx="424576" cy="136729"/>
              </a:xfrm>
              <a:prstGeom prst="line">
                <a:avLst/>
              </a:prstGeom>
              <a:ln>
                <a:solidFill>
                  <a:schemeClr val="bg1">
                    <a:lumMod val="9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Conector reto 28"/>
              <p:cNvCxnSpPr/>
              <p:nvPr/>
            </p:nvCxnSpPr>
            <p:spPr>
              <a:xfrm flipH="1">
                <a:off x="7383419" y="4909851"/>
                <a:ext cx="435078" cy="143084"/>
              </a:xfrm>
              <a:prstGeom prst="line">
                <a:avLst/>
              </a:prstGeom>
              <a:ln>
                <a:solidFill>
                  <a:schemeClr val="bg1">
                    <a:lumMod val="9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9" name="CaixaDeTexto 18"/>
            <p:cNvSpPr txBox="1"/>
            <p:nvPr/>
          </p:nvSpPr>
          <p:spPr>
            <a:xfrm>
              <a:off x="7488944" y="5629664"/>
              <a:ext cx="348172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pt-BR" sz="1600" b="1" dirty="0">
                  <a:solidFill>
                    <a:schemeClr val="bg1"/>
                  </a:solidFill>
                  <a:latin typeface="Algerian" panose="04020705040A02060702" pitchFamily="82" charset="0"/>
                </a:rPr>
                <a:t>...</a:t>
              </a:r>
              <a:endParaRPr lang="pt-BR" sz="1600" b="1" dirty="0">
                <a:solidFill>
                  <a:schemeClr val="bg2"/>
                </a:solidFill>
                <a:latin typeface="Algerian" panose="04020705040A02060702" pitchFamily="82" charset="0"/>
              </a:endParaRPr>
            </a:p>
          </p:txBody>
        </p:sp>
        <p:cxnSp>
          <p:nvCxnSpPr>
            <p:cNvPr id="20" name="Conector reto 19"/>
            <p:cNvCxnSpPr/>
            <p:nvPr/>
          </p:nvCxnSpPr>
          <p:spPr>
            <a:xfrm>
              <a:off x="5106828" y="1053530"/>
              <a:ext cx="2644562" cy="0"/>
            </a:xfrm>
            <a:prstGeom prst="line">
              <a:avLst/>
            </a:prstGeom>
            <a:ln>
              <a:solidFill>
                <a:schemeClr val="bg1">
                  <a:lumMod val="95000"/>
                  <a:alpha val="4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Conector reto 20"/>
            <p:cNvCxnSpPr/>
            <p:nvPr/>
          </p:nvCxnSpPr>
          <p:spPr>
            <a:xfrm>
              <a:off x="5124679" y="1053530"/>
              <a:ext cx="619953" cy="0"/>
            </a:xfrm>
            <a:prstGeom prst="line">
              <a:avLst/>
            </a:prstGeom>
            <a:ln>
              <a:solidFill>
                <a:schemeClr val="bg1">
                  <a:lumMod val="9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CaixaDeTexto 21"/>
            <p:cNvSpPr txBox="1"/>
            <p:nvPr/>
          </p:nvSpPr>
          <p:spPr>
            <a:xfrm>
              <a:off x="7502749" y="1019147"/>
              <a:ext cx="290464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pt-BR" sz="1600" dirty="0">
                  <a:solidFill>
                    <a:schemeClr val="bg1"/>
                  </a:solidFill>
                </a:rPr>
                <a:t>X</a:t>
              </a:r>
              <a:endParaRPr lang="pt-BR" sz="1600" dirty="0">
                <a:solidFill>
                  <a:schemeClr val="bg2"/>
                </a:solidFill>
              </a:endParaRPr>
            </a:p>
          </p:txBody>
        </p:sp>
        <p:pic>
          <p:nvPicPr>
            <p:cNvPr id="23" name="Picture 4" descr="Image result for logo claro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100000" l="0" r="100000">
                          <a14:foregroundMark x1="21586" y1="43694" x2="25110" y2="45946"/>
                          <a14:foregroundMark x1="21145" y1="59459" x2="17621" y2="59459"/>
                          <a14:foregroundMark x1="32159" y1="52703" x2="32159" y2="58108"/>
                          <a14:foregroundMark x1="46696" y1="48649" x2="47577" y2="54955"/>
                          <a14:foregroundMark x1="54626" y1="54054" x2="55066" y2="56306"/>
                          <a14:foregroundMark x1="68722" y1="48649" x2="76652" y2="47748"/>
                          <a14:foregroundMark x1="72247" y1="35135" x2="72247" y2="38739"/>
                          <a14:foregroundMark x1="80176" y1="43243" x2="83700" y2="38739"/>
                          <a14:foregroundMark x1="85022" y1="51351" x2="88106" y2="51351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25194" y="1095347"/>
              <a:ext cx="294234" cy="28775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027" name="Espaço Reservado para Imagem 1026"/>
          <p:cNvSpPr>
            <a:spLocks noGrp="1"/>
          </p:cNvSpPr>
          <p:nvPr>
            <p:ph type="pic" sz="quarter" idx="10" hasCustomPrompt="1"/>
          </p:nvPr>
        </p:nvSpPr>
        <p:spPr>
          <a:xfrm>
            <a:off x="5030598" y="1054029"/>
            <a:ext cx="2763629" cy="4919986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000" baseline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1pPr>
          </a:lstStyle>
          <a:p>
            <a:r>
              <a:rPr lang="pt-BR" dirty="0"/>
              <a:t>Clique para inserir o conteúdo</a:t>
            </a:r>
          </a:p>
        </p:txBody>
      </p:sp>
    </p:spTree>
    <p:extLst>
      <p:ext uri="{BB962C8B-B14F-4D97-AF65-F5344CB8AC3E}">
        <p14:creationId xmlns:p14="http://schemas.microsoft.com/office/powerpoint/2010/main" val="2034533578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0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31" b="908"/>
          <a:stretch/>
        </p:blipFill>
        <p:spPr bwMode="auto">
          <a:xfrm>
            <a:off x="-35054" y="12299"/>
            <a:ext cx="12971720" cy="6845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Retângulo 5"/>
          <p:cNvSpPr/>
          <p:nvPr userDrawn="1"/>
        </p:nvSpPr>
        <p:spPr>
          <a:xfrm>
            <a:off x="7752399" y="2367417"/>
            <a:ext cx="3744903" cy="21231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pt-BR" sz="6599" b="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</a:rPr>
              <a:t>Trending</a:t>
            </a:r>
            <a:r>
              <a:rPr lang="pt-BR" sz="6599" b="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</a:rPr>
              <a:t> </a:t>
            </a:r>
            <a:r>
              <a:rPr lang="pt-BR" sz="6599" b="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</a:rPr>
              <a:t>Topics</a:t>
            </a:r>
            <a:endParaRPr lang="pt-BR" sz="6599" b="0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9206936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1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ítulo 2"/>
          <p:cNvSpPr txBox="1">
            <a:spLocks/>
          </p:cNvSpPr>
          <p:nvPr userDrawn="1"/>
        </p:nvSpPr>
        <p:spPr>
          <a:xfrm>
            <a:off x="-385564" y="6149108"/>
            <a:ext cx="3120028" cy="538311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 algn="ctr" defTabSz="1088502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0" i="1" kern="1200">
                <a:solidFill>
                  <a:schemeClr val="bg1"/>
                </a:solidFill>
                <a:latin typeface="Century Gothic" pitchFamily="34" charset="0"/>
                <a:ea typeface="+mn-ea"/>
                <a:cs typeface="+mn-cs"/>
              </a:defRPr>
            </a:lvl1pPr>
            <a:lvl2pPr marL="609585" indent="0" algn="ctr" defTabSz="1088502" rtl="0" eaLnBrk="1" latinLnBrk="0" hangingPunct="1">
              <a:spcBef>
                <a:spcPct val="20000"/>
              </a:spcBef>
              <a:buFont typeface="Arial" pitchFamily="34" charset="0"/>
              <a:buNone/>
              <a:defRPr sz="33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219170" indent="0" algn="ctr" defTabSz="1088502" rtl="0" eaLnBrk="1" latinLnBrk="0" hangingPunct="1">
              <a:spcBef>
                <a:spcPct val="20000"/>
              </a:spcBef>
              <a:buFont typeface="Arial" pitchFamily="34" charset="0"/>
              <a:buNone/>
              <a:defRPr sz="2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828754" indent="0" algn="ctr" defTabSz="1088502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438339" indent="0" algn="ctr" defTabSz="1088502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3047924" indent="0" algn="ctr" defTabSz="1088502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3657509" indent="0" algn="ctr" defTabSz="1088502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4267093" indent="0" algn="ctr" defTabSz="1088502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4876678" indent="0" algn="ctr" defTabSz="1088502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1600"/>
              <a:t>Clique na imagem</a:t>
            </a:r>
            <a:endParaRPr lang="pt-BR" sz="1600" dirty="0"/>
          </a:p>
        </p:txBody>
      </p:sp>
      <p:pic>
        <p:nvPicPr>
          <p:cNvPr id="5" name="Imagem 4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0" y="-13401"/>
            <a:ext cx="8112266" cy="6871402"/>
          </a:xfrm>
          <a:prstGeom prst="rect">
            <a:avLst/>
          </a:prstGeom>
        </p:spPr>
      </p:pic>
      <p:pic>
        <p:nvPicPr>
          <p:cNvPr id="7" name="Imagem 6"/>
          <p:cNvPicPr>
            <a:picLocks noChangeAspect="1"/>
          </p:cNvPicPr>
          <p:nvPr userDrawn="1"/>
        </p:nvPicPr>
        <p:blipFill rotWithShape="1">
          <a:blip r:embed="rId3"/>
          <a:srcRect l="12151" t="16719" b="19420"/>
          <a:stretch/>
        </p:blipFill>
        <p:spPr>
          <a:xfrm flipH="1">
            <a:off x="1198819" y="-13402"/>
            <a:ext cx="7622808" cy="6874408"/>
          </a:xfrm>
          <a:prstGeom prst="rect">
            <a:avLst/>
          </a:prstGeom>
        </p:spPr>
      </p:pic>
      <p:sp>
        <p:nvSpPr>
          <p:cNvPr id="8" name="CaixaDeTexto 7"/>
          <p:cNvSpPr txBox="1"/>
          <p:nvPr userDrawn="1"/>
        </p:nvSpPr>
        <p:spPr>
          <a:xfrm>
            <a:off x="6384069" y="3213026"/>
            <a:ext cx="914519" cy="3692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pt-BR" sz="1800" dirty="0"/>
          </a:p>
        </p:txBody>
      </p:sp>
      <p:pic>
        <p:nvPicPr>
          <p:cNvPr id="9" name="Picture 2" descr="Image result for twitter trending topic"/>
          <p:cNvPicPr>
            <a:picLocks noChangeAspect="1" noChangeArrowheads="1"/>
          </p:cNvPicPr>
          <p:nvPr userDrawn="1"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77197" y="-10918"/>
            <a:ext cx="2114803" cy="1721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Imagem 9"/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2927235" y="284078"/>
            <a:ext cx="7348999" cy="628984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8113182" y="3421858"/>
            <a:ext cx="1440050" cy="2598136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50000"/>
              </a:lnSpc>
              <a:buFontTx/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pt-BR" dirty="0"/>
              <a:t>1</a:t>
            </a:r>
          </a:p>
          <a:p>
            <a:pPr lvl="0"/>
            <a:r>
              <a:rPr lang="pt-BR" dirty="0"/>
              <a:t>2</a:t>
            </a:r>
          </a:p>
          <a:p>
            <a:pPr lvl="0"/>
            <a:r>
              <a:rPr lang="pt-BR" dirty="0"/>
              <a:t>3</a:t>
            </a:r>
          </a:p>
          <a:p>
            <a:pPr lvl="0"/>
            <a:r>
              <a:rPr lang="pt-BR" dirty="0"/>
              <a:t>4</a:t>
            </a:r>
          </a:p>
          <a:p>
            <a:pPr lvl="0"/>
            <a:r>
              <a:rPr lang="pt-BR" dirty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3651226807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2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144"/>
          <a:stretch/>
        </p:blipFill>
        <p:spPr>
          <a:xfrm>
            <a:off x="-922574" y="-182313"/>
            <a:ext cx="12096537" cy="7047237"/>
          </a:xfrm>
          <a:prstGeom prst="rect">
            <a:avLst/>
          </a:prstGeom>
        </p:spPr>
      </p:pic>
      <p:pic>
        <p:nvPicPr>
          <p:cNvPr id="12" name="Imagem 11"/>
          <p:cNvPicPr>
            <a:picLocks noChangeAspect="1"/>
          </p:cNvPicPr>
          <p:nvPr userDrawn="1"/>
        </p:nvPicPr>
        <p:blipFill rotWithShape="1">
          <a:blip r:embed="rId3"/>
          <a:srcRect l="12151" t="16719" b="19420"/>
          <a:stretch/>
        </p:blipFill>
        <p:spPr>
          <a:xfrm flipH="1">
            <a:off x="4714654" y="-182312"/>
            <a:ext cx="7477346" cy="7040855"/>
          </a:xfrm>
          <a:prstGeom prst="rect">
            <a:avLst/>
          </a:prstGeom>
        </p:spPr>
      </p:pic>
      <p:sp>
        <p:nvSpPr>
          <p:cNvPr id="13" name="Retângulo 12"/>
          <p:cNvSpPr/>
          <p:nvPr userDrawn="1"/>
        </p:nvSpPr>
        <p:spPr>
          <a:xfrm>
            <a:off x="6168017" y="2875131"/>
            <a:ext cx="5400509" cy="1107739"/>
          </a:xfrm>
          <a:prstGeom prst="rect">
            <a:avLst/>
          </a:prstGeom>
        </p:spPr>
        <p:txBody>
          <a:bodyPr wrap="square" anchor="ctr">
            <a:spAutoFit/>
          </a:bodyPr>
          <a:lstStyle/>
          <a:p>
            <a:pPr algn="ctr"/>
            <a:r>
              <a:rPr lang="pt-BR" sz="6599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</a:rPr>
              <a:t>Lembranças</a:t>
            </a:r>
          </a:p>
        </p:txBody>
      </p:sp>
    </p:spTree>
    <p:extLst>
      <p:ext uri="{BB962C8B-B14F-4D97-AF65-F5344CB8AC3E}">
        <p14:creationId xmlns:p14="http://schemas.microsoft.com/office/powerpoint/2010/main" val="4144767385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3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9667" y="794"/>
            <a:ext cx="10290722" cy="6858000"/>
          </a:xfrm>
          <a:prstGeom prst="rect">
            <a:avLst/>
          </a:prstGeom>
        </p:spPr>
      </p:pic>
      <p:sp>
        <p:nvSpPr>
          <p:cNvPr id="6" name="Título 1"/>
          <p:cNvSpPr>
            <a:spLocks noGrp="1"/>
          </p:cNvSpPr>
          <p:nvPr>
            <p:ph type="title"/>
          </p:nvPr>
        </p:nvSpPr>
        <p:spPr>
          <a:xfrm>
            <a:off x="838310" y="365041"/>
            <a:ext cx="10515382" cy="1325256"/>
          </a:xfrm>
          <a:prstGeom prst="rect">
            <a:avLst/>
          </a:prstGeom>
        </p:spPr>
        <p:txBody>
          <a:bodyPr/>
          <a:lstStyle/>
          <a:p>
            <a:endParaRPr lang="pt-BR"/>
          </a:p>
        </p:txBody>
      </p:sp>
      <p:pic>
        <p:nvPicPr>
          <p:cNvPr id="7" name="Imagem 6"/>
          <p:cNvPicPr>
            <a:picLocks noChangeAspect="1"/>
          </p:cNvPicPr>
          <p:nvPr userDrawn="1"/>
        </p:nvPicPr>
        <p:blipFill rotWithShape="1">
          <a:blip r:embed="rId3"/>
          <a:srcRect l="12151" t="16719" b="19420"/>
          <a:stretch/>
        </p:blipFill>
        <p:spPr>
          <a:xfrm flipH="1">
            <a:off x="1054783" y="8143"/>
            <a:ext cx="10541560" cy="6874408"/>
          </a:xfrm>
          <a:prstGeom prst="rect">
            <a:avLst/>
          </a:prstGeom>
        </p:spPr>
      </p:pic>
      <p:pic>
        <p:nvPicPr>
          <p:cNvPr id="8" name="Picture 4" descr="Image result for facebook logo"/>
          <p:cNvPicPr>
            <a:picLocks noChangeAspect="1" noChangeArrowheads="1"/>
          </p:cNvPicPr>
          <p:nvPr userDrawn="1"/>
        </p:nvPicPr>
        <p:blipFill rotWithShape="1">
          <a:blip r:embed="rId4" cstate="print">
            <a:clrChange>
              <a:clrFrom>
                <a:srgbClr val="FFFFFD"/>
              </a:clrFrom>
              <a:clrTo>
                <a:srgbClr val="FFFFF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9377" b="7121"/>
          <a:stretch/>
        </p:blipFill>
        <p:spPr bwMode="auto">
          <a:xfrm>
            <a:off x="11353268" y="194866"/>
            <a:ext cx="755154" cy="753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Imagem 8"/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3412022" y="757744"/>
            <a:ext cx="7725194" cy="534476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62372451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4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13">
            <a:extLst>
              <a:ext uri="{FF2B5EF4-FFF2-40B4-BE49-F238E27FC236}">
                <a16:creationId xmlns:a16="http://schemas.microsoft.com/office/drawing/2014/main" id="{8F76349E-F604-4BA3-ABF8-F9409734199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712" y="1"/>
            <a:ext cx="12192000" cy="6858001"/>
          </a:xfrm>
          <a:prstGeom prst="rect">
            <a:avLst/>
          </a:prstGeom>
        </p:spPr>
      </p:pic>
      <p:sp>
        <p:nvSpPr>
          <p:cNvPr id="8" name="Título 14"/>
          <p:cNvSpPr txBox="1">
            <a:spLocks/>
          </p:cNvSpPr>
          <p:nvPr userDrawn="1"/>
        </p:nvSpPr>
        <p:spPr>
          <a:xfrm>
            <a:off x="335360" y="740702"/>
            <a:ext cx="5727104" cy="1143000"/>
          </a:xfrm>
          <a:prstGeom prst="rect">
            <a:avLst/>
          </a:prstGeom>
        </p:spPr>
        <p:txBody>
          <a:bodyPr vert="horz" lIns="121889" tIns="60944" rIns="121889" bIns="60944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800" kern="1200">
                <a:solidFill>
                  <a:schemeClr val="tx1">
                    <a:lumMod val="65000"/>
                    <a:lumOff val="35000"/>
                  </a:schemeClr>
                </a:solidFill>
                <a:latin typeface="Segoe UI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pPr algn="l"/>
            <a:endParaRPr lang="pt-BR" sz="4799" b="1" dirty="0">
              <a:solidFill>
                <a:srgbClr val="C00000"/>
              </a:solidFill>
              <a:latin typeface="Century Gothic" pitchFamily="34" charset="0"/>
            </a:endParaRPr>
          </a:p>
        </p:txBody>
      </p:sp>
      <p:sp>
        <p:nvSpPr>
          <p:cNvPr id="5" name="Espaço Reservado para Texto 3"/>
          <p:cNvSpPr>
            <a:spLocks noGrp="1"/>
          </p:cNvSpPr>
          <p:nvPr>
            <p:ph type="body" sz="quarter" idx="10" hasCustomPrompt="1"/>
          </p:nvPr>
        </p:nvSpPr>
        <p:spPr>
          <a:xfrm>
            <a:off x="335360" y="2205148"/>
            <a:ext cx="4824891" cy="2304516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2799">
                <a:solidFill>
                  <a:srgbClr val="C00000"/>
                </a:solidFill>
                <a:latin typeface="Century Gothic" pitchFamily="34" charset="0"/>
              </a:defRPr>
            </a:lvl1pPr>
            <a:lvl5pPr marL="2437851" indent="0">
              <a:buNone/>
              <a:defRPr/>
            </a:lvl5pPr>
          </a:lstStyle>
          <a:p>
            <a:pPr lvl="0"/>
            <a:r>
              <a:rPr lang="pt-BR" dirty="0"/>
              <a:t>Assunto 1</a:t>
            </a:r>
          </a:p>
          <a:p>
            <a:pPr lvl="0"/>
            <a:r>
              <a:rPr lang="pt-BR" dirty="0"/>
              <a:t>Assunto 2</a:t>
            </a:r>
          </a:p>
          <a:p>
            <a:pPr lvl="0"/>
            <a:r>
              <a:rPr lang="pt-BR" dirty="0"/>
              <a:t>Assunto 3</a:t>
            </a:r>
          </a:p>
          <a:p>
            <a:pPr lvl="0"/>
            <a:endParaRPr lang="pt-BR" dirty="0"/>
          </a:p>
          <a:p>
            <a:pPr lvl="0"/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968444120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>
            <a:extLst>
              <a:ext uri="{FF2B5EF4-FFF2-40B4-BE49-F238E27FC236}">
                <a16:creationId xmlns:a16="http://schemas.microsoft.com/office/drawing/2014/main" id="{4047AC15-6F16-4817-9EE1-C1C806164F7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191999" cy="6858000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239350" y="2766054"/>
            <a:ext cx="4992555" cy="114300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buFontTx/>
              <a:buNone/>
              <a:defRPr lang="pt-BR" sz="5999" b="1" kern="1200" dirty="0">
                <a:solidFill>
                  <a:srgbClr val="C00000"/>
                </a:solidFill>
                <a:latin typeface="Century Gothic" pitchFamily="34" charset="0"/>
                <a:ea typeface="Century Gothic" panose="020B0502020202020204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título</a:t>
            </a:r>
          </a:p>
        </p:txBody>
      </p:sp>
    </p:spTree>
    <p:extLst>
      <p:ext uri="{BB962C8B-B14F-4D97-AF65-F5344CB8AC3E}">
        <p14:creationId xmlns:p14="http://schemas.microsoft.com/office/powerpoint/2010/main" val="184793244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>
            <a:extLst>
              <a:ext uri="{FF2B5EF4-FFF2-40B4-BE49-F238E27FC236}">
                <a16:creationId xmlns:a16="http://schemas.microsoft.com/office/drawing/2014/main" id="{B4A74AD6-CCA8-443B-89EE-9B003F4C7BA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"/>
            <a:ext cx="12192000" cy="6858001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239350" y="1229883"/>
            <a:ext cx="4992555" cy="114300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buFontTx/>
              <a:buNone/>
              <a:defRPr lang="pt-BR" sz="5999" b="1" kern="1200" dirty="0">
                <a:solidFill>
                  <a:srgbClr val="C00000"/>
                </a:solidFill>
                <a:latin typeface="Century Gothic" pitchFamily="34" charset="0"/>
                <a:ea typeface="Century Gothic" panose="020B0502020202020204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título</a:t>
            </a:r>
          </a:p>
        </p:txBody>
      </p:sp>
    </p:spTree>
    <p:extLst>
      <p:ext uri="{BB962C8B-B14F-4D97-AF65-F5344CB8AC3E}">
        <p14:creationId xmlns:p14="http://schemas.microsoft.com/office/powerpoint/2010/main" val="425011235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>
            <a:extLst>
              <a:ext uri="{FF2B5EF4-FFF2-40B4-BE49-F238E27FC236}">
                <a16:creationId xmlns:a16="http://schemas.microsoft.com/office/drawing/2014/main" id="{0F840333-F6BA-433C-8337-BA057701B28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2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239350" y="2857501"/>
            <a:ext cx="4992555" cy="114300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buFontTx/>
              <a:buNone/>
              <a:defRPr lang="pt-BR" sz="5999" b="1" kern="1200" dirty="0">
                <a:solidFill>
                  <a:srgbClr val="C00000"/>
                </a:solidFill>
                <a:latin typeface="Century Gothic" pitchFamily="34" charset="0"/>
                <a:ea typeface="Century Gothic" panose="020B0502020202020204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título</a:t>
            </a:r>
          </a:p>
        </p:txBody>
      </p:sp>
    </p:spTree>
    <p:extLst>
      <p:ext uri="{BB962C8B-B14F-4D97-AF65-F5344CB8AC3E}">
        <p14:creationId xmlns:p14="http://schemas.microsoft.com/office/powerpoint/2010/main" val="3653215173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7">
            <a:extLst>
              <a:ext uri="{FF2B5EF4-FFF2-40B4-BE49-F238E27FC236}">
                <a16:creationId xmlns:a16="http://schemas.microsoft.com/office/drawing/2014/main" id="{D9738DF2-7554-441D-9DC6-534A8228916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2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239350" y="2857501"/>
            <a:ext cx="4992555" cy="114300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buFontTx/>
              <a:buNone/>
              <a:defRPr lang="pt-BR" sz="5999" b="1" kern="1200" dirty="0">
                <a:solidFill>
                  <a:srgbClr val="C00000"/>
                </a:solidFill>
                <a:latin typeface="Century Gothic" pitchFamily="34" charset="0"/>
                <a:ea typeface="Century Gothic" panose="020B0502020202020204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título</a:t>
            </a:r>
          </a:p>
        </p:txBody>
      </p:sp>
    </p:spTree>
    <p:extLst>
      <p:ext uri="{BB962C8B-B14F-4D97-AF65-F5344CB8AC3E}">
        <p14:creationId xmlns:p14="http://schemas.microsoft.com/office/powerpoint/2010/main" val="336251285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>
            <a:extLst>
              <a:ext uri="{FF2B5EF4-FFF2-40B4-BE49-F238E27FC236}">
                <a16:creationId xmlns:a16="http://schemas.microsoft.com/office/drawing/2014/main" id="{EF28876C-3ACE-4F87-A2E1-2F077C68725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97" y="-1846"/>
            <a:ext cx="12195280" cy="6859846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527382" y="1124744"/>
            <a:ext cx="5856650" cy="1143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lang="pt-BR" sz="3199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Century Gothic" panose="020B0502020202020204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subtítulo</a:t>
            </a:r>
          </a:p>
        </p:txBody>
      </p:sp>
    </p:spTree>
    <p:extLst>
      <p:ext uri="{BB962C8B-B14F-4D97-AF65-F5344CB8AC3E}">
        <p14:creationId xmlns:p14="http://schemas.microsoft.com/office/powerpoint/2010/main" val="1960936099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0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>
            <a:extLst>
              <a:ext uri="{FF2B5EF4-FFF2-40B4-BE49-F238E27FC236}">
                <a16:creationId xmlns:a16="http://schemas.microsoft.com/office/drawing/2014/main" id="{11C1D25F-7925-4C40-AC71-985E059ED16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2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527382" y="1124744"/>
            <a:ext cx="5856650" cy="1143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lang="pt-BR" sz="3199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Century Gothic" panose="020B0502020202020204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subtítulo</a:t>
            </a:r>
          </a:p>
        </p:txBody>
      </p:sp>
    </p:spTree>
    <p:extLst>
      <p:ext uri="{BB962C8B-B14F-4D97-AF65-F5344CB8AC3E}">
        <p14:creationId xmlns:p14="http://schemas.microsoft.com/office/powerpoint/2010/main" val="289437274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4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>
            <a:extLst>
              <a:ext uri="{FF2B5EF4-FFF2-40B4-BE49-F238E27FC236}">
                <a16:creationId xmlns:a16="http://schemas.microsoft.com/office/drawing/2014/main" id="{9BCD995B-CA9E-4C8E-AE4A-45C45C0B9A3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2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527382" y="2857501"/>
            <a:ext cx="5856650" cy="1143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lang="pt-BR" sz="3199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Century Gothic" panose="020B0502020202020204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subtítulo</a:t>
            </a:r>
          </a:p>
        </p:txBody>
      </p:sp>
    </p:spTree>
    <p:extLst>
      <p:ext uri="{BB962C8B-B14F-4D97-AF65-F5344CB8AC3E}">
        <p14:creationId xmlns:p14="http://schemas.microsoft.com/office/powerpoint/2010/main" val="4197263594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5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>
            <a:extLst>
              <a:ext uri="{FF2B5EF4-FFF2-40B4-BE49-F238E27FC236}">
                <a16:creationId xmlns:a16="http://schemas.microsoft.com/office/drawing/2014/main" id="{9BCD995B-CA9E-4C8E-AE4A-45C45C0B9A3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3587" cy="6856412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4848461" y="2857501"/>
            <a:ext cx="5856650" cy="1143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r">
              <a:buFontTx/>
              <a:buNone/>
              <a:defRPr lang="pt-BR" sz="3199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Century Gothic" panose="020B0502020202020204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subtítulo</a:t>
            </a:r>
          </a:p>
        </p:txBody>
      </p:sp>
    </p:spTree>
    <p:extLst>
      <p:ext uri="{BB962C8B-B14F-4D97-AF65-F5344CB8AC3E}">
        <p14:creationId xmlns:p14="http://schemas.microsoft.com/office/powerpoint/2010/main" val="1369991140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>
            <a:extLst>
              <a:ext uri="{FF2B5EF4-FFF2-40B4-BE49-F238E27FC236}">
                <a16:creationId xmlns:a16="http://schemas.microsoft.com/office/drawing/2014/main" id="{11C1D25F-7925-4C40-AC71-985E059ED16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3587" cy="6856412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5136531" y="2857501"/>
            <a:ext cx="5856650" cy="1143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r">
              <a:buFontTx/>
              <a:buNone/>
              <a:defRPr lang="pt-BR" sz="3199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Century Gothic" panose="020B0502020202020204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subtítulo</a:t>
            </a:r>
          </a:p>
        </p:txBody>
      </p:sp>
    </p:spTree>
    <p:extLst>
      <p:ext uri="{BB962C8B-B14F-4D97-AF65-F5344CB8AC3E}">
        <p14:creationId xmlns:p14="http://schemas.microsoft.com/office/powerpoint/2010/main" val="3369359614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>
            <a:extLst>
              <a:ext uri="{FF2B5EF4-FFF2-40B4-BE49-F238E27FC236}">
                <a16:creationId xmlns:a16="http://schemas.microsoft.com/office/drawing/2014/main" id="{EF28876C-3ACE-4F87-A2E1-2F077C68725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-9979" y="-1846"/>
            <a:ext cx="12195280" cy="6859846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4559830" y="1316766"/>
            <a:ext cx="5856650" cy="1143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lang="pt-BR" sz="3199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Century Gothic" panose="020B0502020202020204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subtítulo</a:t>
            </a:r>
          </a:p>
        </p:txBody>
      </p:sp>
    </p:spTree>
    <p:extLst>
      <p:ext uri="{BB962C8B-B14F-4D97-AF65-F5344CB8AC3E}">
        <p14:creationId xmlns:p14="http://schemas.microsoft.com/office/powerpoint/2010/main" val="1218700264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>
            <a:extLst>
              <a:ext uri="{FF2B5EF4-FFF2-40B4-BE49-F238E27FC236}">
                <a16:creationId xmlns:a16="http://schemas.microsoft.com/office/drawing/2014/main" id="{9A0744B5-A2A5-405A-82D8-C3B5BA3C10D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" y="0"/>
            <a:ext cx="12192000" cy="6858000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4271797" y="1220755"/>
            <a:ext cx="5856650" cy="1143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lang="pt-BR" sz="3199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Century Gothic" panose="020B0502020202020204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subtítulo</a:t>
            </a:r>
          </a:p>
        </p:txBody>
      </p:sp>
    </p:spTree>
    <p:extLst>
      <p:ext uri="{BB962C8B-B14F-4D97-AF65-F5344CB8AC3E}">
        <p14:creationId xmlns:p14="http://schemas.microsoft.com/office/powerpoint/2010/main" val="2887690850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8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7">
            <a:extLst>
              <a:ext uri="{FF2B5EF4-FFF2-40B4-BE49-F238E27FC236}">
                <a16:creationId xmlns:a16="http://schemas.microsoft.com/office/drawing/2014/main" id="{7BE25607-AB3B-41BE-8B9C-EDFF45A7232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"/>
            <a:ext cx="12192000" cy="6858001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2351585" y="2084851"/>
            <a:ext cx="7296811" cy="220824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lang="pt-BR" sz="3199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Century Gothic" panose="020B0502020202020204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conteúdo: texto, marcadores, telas de sistema, setas, etc. </a:t>
            </a:r>
          </a:p>
        </p:txBody>
      </p:sp>
    </p:spTree>
    <p:extLst>
      <p:ext uri="{BB962C8B-B14F-4D97-AF65-F5344CB8AC3E}">
        <p14:creationId xmlns:p14="http://schemas.microsoft.com/office/powerpoint/2010/main" val="3615638919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9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7">
            <a:extLst>
              <a:ext uri="{FF2B5EF4-FFF2-40B4-BE49-F238E27FC236}">
                <a16:creationId xmlns:a16="http://schemas.microsoft.com/office/drawing/2014/main" id="{7BE25607-AB3B-41BE-8B9C-EDFF45A7232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"/>
            <a:ext cx="12192000" cy="6858001"/>
          </a:xfrm>
          <a:prstGeom prst="rect">
            <a:avLst/>
          </a:prstGeom>
        </p:spPr>
      </p:pic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48C0B060-201B-41B5-8B41-68673683A788}"/>
              </a:ext>
            </a:extLst>
          </p:cNvPr>
          <p:cNvGraphicFramePr>
            <a:graphicFrameLocks noGrp="1"/>
          </p:cNvGraphicFramePr>
          <p:nvPr userDrawn="1"/>
        </p:nvGraphicFramePr>
        <p:xfrm>
          <a:off x="1775522" y="2757721"/>
          <a:ext cx="8352929" cy="2591492"/>
        </p:xfrm>
        <a:graphic>
          <a:graphicData uri="http://schemas.openxmlformats.org/drawingml/2006/table">
            <a:tbl>
              <a:tblPr firstRow="1" bandRow="1"/>
              <a:tblGrid>
                <a:gridCol w="1824204">
                  <a:extLst>
                    <a:ext uri="{9D8B030D-6E8A-4147-A177-3AD203B41FA5}">
                      <a16:colId xmlns:a16="http://schemas.microsoft.com/office/drawing/2014/main" val="2613595392"/>
                    </a:ext>
                  </a:extLst>
                </a:gridCol>
                <a:gridCol w="2016224">
                  <a:extLst>
                    <a:ext uri="{9D8B030D-6E8A-4147-A177-3AD203B41FA5}">
                      <a16:colId xmlns:a16="http://schemas.microsoft.com/office/drawing/2014/main" val="984125229"/>
                    </a:ext>
                  </a:extLst>
                </a:gridCol>
                <a:gridCol w="2592288">
                  <a:extLst>
                    <a:ext uri="{9D8B030D-6E8A-4147-A177-3AD203B41FA5}">
                      <a16:colId xmlns:a16="http://schemas.microsoft.com/office/drawing/2014/main" val="3241147736"/>
                    </a:ext>
                  </a:extLst>
                </a:gridCol>
                <a:gridCol w="1920213">
                  <a:extLst>
                    <a:ext uri="{9D8B030D-6E8A-4147-A177-3AD203B41FA5}">
                      <a16:colId xmlns:a16="http://schemas.microsoft.com/office/drawing/2014/main" val="1330919151"/>
                    </a:ext>
                  </a:extLst>
                </a:gridCol>
              </a:tblGrid>
              <a:tr h="48768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2400" dirty="0">
                        <a:solidFill>
                          <a:srgbClr val="C00000"/>
                        </a:solidFill>
                      </a:endParaRPr>
                    </a:p>
                  </a:txBody>
                  <a:tcPr marL="121920" marR="121920" marT="60960" marB="6096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2400" dirty="0">
                        <a:solidFill>
                          <a:srgbClr val="C00000"/>
                        </a:solidFill>
                      </a:endParaRPr>
                    </a:p>
                  </a:txBody>
                  <a:tcPr marL="121920" marR="121920" marT="60960" marB="6096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2400" dirty="0">
                        <a:solidFill>
                          <a:srgbClr val="C00000"/>
                        </a:solidFill>
                      </a:endParaRPr>
                    </a:p>
                  </a:txBody>
                  <a:tcPr marL="121920" marR="121920" marT="60960" marB="6096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2400" dirty="0">
                        <a:solidFill>
                          <a:srgbClr val="C00000"/>
                        </a:solidFill>
                      </a:endParaRPr>
                    </a:p>
                  </a:txBody>
                  <a:tcPr marL="121920" marR="121920" marT="60960" marB="6096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95577253"/>
                  </a:ext>
                </a:extLst>
              </a:tr>
              <a:tr h="52595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2400" dirty="0">
                        <a:solidFill>
                          <a:srgbClr val="009FE3"/>
                        </a:solidFill>
                      </a:endParaRPr>
                    </a:p>
                  </a:txBody>
                  <a:tcPr marL="121920" marR="121920" marT="60960" marB="6096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2400" dirty="0">
                        <a:solidFill>
                          <a:srgbClr val="009FE3"/>
                        </a:solidFill>
                      </a:endParaRPr>
                    </a:p>
                  </a:txBody>
                  <a:tcPr marL="121920" marR="121920" marT="60960" marB="6096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2400" dirty="0">
                        <a:solidFill>
                          <a:srgbClr val="009FE3"/>
                        </a:solidFill>
                      </a:endParaRPr>
                    </a:p>
                  </a:txBody>
                  <a:tcPr marL="121920" marR="121920" marT="60960" marB="6096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2400" dirty="0">
                        <a:solidFill>
                          <a:srgbClr val="009FE3"/>
                        </a:solidFill>
                      </a:endParaRPr>
                    </a:p>
                  </a:txBody>
                  <a:tcPr marL="121920" marR="121920" marT="60960" marB="6096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4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4756853"/>
                  </a:ext>
                </a:extLst>
              </a:tr>
              <a:tr h="52595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2400" dirty="0">
                        <a:solidFill>
                          <a:srgbClr val="009FE3"/>
                        </a:solidFill>
                      </a:endParaRPr>
                    </a:p>
                  </a:txBody>
                  <a:tcPr marL="121920" marR="121920" marT="60960" marB="6096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2400" dirty="0">
                        <a:solidFill>
                          <a:srgbClr val="009FE3"/>
                        </a:solidFill>
                      </a:endParaRPr>
                    </a:p>
                  </a:txBody>
                  <a:tcPr marL="121920" marR="121920" marT="60960" marB="6096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2400" dirty="0">
                        <a:solidFill>
                          <a:srgbClr val="009FE3"/>
                        </a:solidFill>
                      </a:endParaRPr>
                    </a:p>
                  </a:txBody>
                  <a:tcPr marL="121920" marR="121920" marT="60960" marB="6096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2400" dirty="0">
                        <a:solidFill>
                          <a:srgbClr val="009FE3"/>
                        </a:solidFill>
                      </a:endParaRPr>
                    </a:p>
                  </a:txBody>
                  <a:tcPr marL="121920" marR="121920" marT="60960" marB="6096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58567685"/>
                  </a:ext>
                </a:extLst>
              </a:tr>
              <a:tr h="52595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2400" dirty="0">
                        <a:solidFill>
                          <a:srgbClr val="009FE3"/>
                        </a:solidFill>
                      </a:endParaRPr>
                    </a:p>
                  </a:txBody>
                  <a:tcPr marL="121920" marR="121920" marT="60960" marB="6096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2400" dirty="0">
                        <a:solidFill>
                          <a:srgbClr val="009FE3"/>
                        </a:solidFill>
                      </a:endParaRPr>
                    </a:p>
                  </a:txBody>
                  <a:tcPr marL="121920" marR="121920" marT="60960" marB="6096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2400" dirty="0">
                        <a:solidFill>
                          <a:srgbClr val="009FE3"/>
                        </a:solidFill>
                      </a:endParaRPr>
                    </a:p>
                  </a:txBody>
                  <a:tcPr marL="121920" marR="121920" marT="60960" marB="6096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2400" dirty="0">
                        <a:solidFill>
                          <a:srgbClr val="009FE3"/>
                        </a:solidFill>
                      </a:endParaRPr>
                    </a:p>
                  </a:txBody>
                  <a:tcPr marL="121920" marR="121920" marT="60960" marB="6096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4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73743282"/>
                  </a:ext>
                </a:extLst>
              </a:tr>
              <a:tr h="52595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2400" dirty="0">
                        <a:solidFill>
                          <a:srgbClr val="009FE3"/>
                        </a:solidFill>
                      </a:endParaRPr>
                    </a:p>
                  </a:txBody>
                  <a:tcPr marL="121920" marR="121920" marT="60960" marB="6096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2400" dirty="0">
                        <a:solidFill>
                          <a:srgbClr val="009FE3"/>
                        </a:solidFill>
                      </a:endParaRPr>
                    </a:p>
                  </a:txBody>
                  <a:tcPr marL="121920" marR="121920" marT="60960" marB="6096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2400" dirty="0">
                        <a:solidFill>
                          <a:srgbClr val="009FE3"/>
                        </a:solidFill>
                      </a:endParaRPr>
                    </a:p>
                  </a:txBody>
                  <a:tcPr marL="121920" marR="121920" marT="60960" marB="6096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2400" dirty="0">
                        <a:solidFill>
                          <a:srgbClr val="009FE3"/>
                        </a:solidFill>
                      </a:endParaRPr>
                    </a:p>
                  </a:txBody>
                  <a:tcPr marL="121920" marR="121920" marT="60960" marB="6096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1628571"/>
                  </a:ext>
                </a:extLst>
              </a:tr>
            </a:tbl>
          </a:graphicData>
        </a:graphic>
      </p:graphicFrame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2351585" y="621338"/>
            <a:ext cx="7296811" cy="2208246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buFontTx/>
              <a:buNone/>
              <a:defRPr lang="pt-BR" sz="21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Century Gothic" panose="020B0502020202020204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editar:</a:t>
            </a:r>
            <a:br>
              <a:rPr lang="pt-BR" dirty="0"/>
            </a:br>
            <a:br>
              <a:rPr lang="pt-BR" dirty="0"/>
            </a:br>
            <a:r>
              <a:rPr lang="pt-BR" dirty="0"/>
              <a:t>Este é um layout para inclusão de tabelas. Um pequeno texto pode ser inserido abaixo da mesma.</a:t>
            </a:r>
          </a:p>
        </p:txBody>
      </p:sp>
    </p:spTree>
    <p:extLst>
      <p:ext uri="{BB962C8B-B14F-4D97-AF65-F5344CB8AC3E}">
        <p14:creationId xmlns:p14="http://schemas.microsoft.com/office/powerpoint/2010/main" val="4119626256"/>
      </p:ext>
    </p:extLst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0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>
            <a:extLst>
              <a:ext uri="{FF2B5EF4-FFF2-40B4-BE49-F238E27FC236}">
                <a16:creationId xmlns:a16="http://schemas.microsoft.com/office/drawing/2014/main" id="{EA50AD5F-C26C-4145-B6B8-D66655D65F2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1"/>
            <a:ext cx="12192000" cy="6858001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2351585" y="2084851"/>
            <a:ext cx="7296811" cy="220824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lang="pt-BR" sz="3199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Century Gothic" panose="020B0502020202020204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conteúdo: texto, marcadores, telas de sistema, setas, etc. </a:t>
            </a:r>
          </a:p>
        </p:txBody>
      </p:sp>
    </p:spTree>
    <p:extLst>
      <p:ext uri="{BB962C8B-B14F-4D97-AF65-F5344CB8AC3E}">
        <p14:creationId xmlns:p14="http://schemas.microsoft.com/office/powerpoint/2010/main" val="1805716465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>
            <a:extLst>
              <a:ext uri="{FF2B5EF4-FFF2-40B4-BE49-F238E27FC236}">
                <a16:creationId xmlns:a16="http://schemas.microsoft.com/office/drawing/2014/main" id="{97010F9E-5576-4F67-859F-8E544D6D220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1967541" y="2564905"/>
            <a:ext cx="7598635" cy="1143000"/>
          </a:xfrm>
          <a:prstGeom prst="rect">
            <a:avLst/>
          </a:prstGeom>
        </p:spPr>
        <p:txBody>
          <a:bodyPr>
            <a:normAutofit/>
          </a:bodyPr>
          <a:lstStyle>
            <a:lvl1pPr algn="l">
              <a:defRPr sz="3199" b="0">
                <a:solidFill>
                  <a:schemeClr val="bg1"/>
                </a:solidFill>
                <a:latin typeface="Century Gothic" pitchFamily="34" charset="0"/>
                <a:ea typeface="Century Gothic" panose="020B0502020202020204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Conteúdo. </a:t>
            </a:r>
          </a:p>
        </p:txBody>
      </p:sp>
    </p:spTree>
    <p:extLst>
      <p:ext uri="{BB962C8B-B14F-4D97-AF65-F5344CB8AC3E}">
        <p14:creationId xmlns:p14="http://schemas.microsoft.com/office/powerpoint/2010/main" val="11221370"/>
      </p:ext>
    </p:extLst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7">
            <a:extLst>
              <a:ext uri="{FF2B5EF4-FFF2-40B4-BE49-F238E27FC236}">
                <a16:creationId xmlns:a16="http://schemas.microsoft.com/office/drawing/2014/main" id="{7BE25607-AB3B-41BE-8B9C-EDFF45A7232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"/>
            <a:ext cx="12192000" cy="6858001"/>
          </a:xfrm>
          <a:prstGeom prst="rect">
            <a:avLst/>
          </a:prstGeom>
        </p:spPr>
      </p:pic>
      <p:pic>
        <p:nvPicPr>
          <p:cNvPr id="3" name="Imagem 2"/>
          <p:cNvPicPr>
            <a:picLocks noChangeAspect="1"/>
          </p:cNvPicPr>
          <p:nvPr userDrawn="1"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04" t="10689" r="12382"/>
          <a:stretch/>
        </p:blipFill>
        <p:spPr>
          <a:xfrm flipH="1">
            <a:off x="-1177756" y="-242558"/>
            <a:ext cx="14193642" cy="8871125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3071270" y="2349131"/>
            <a:ext cx="6769633" cy="1143000"/>
          </a:xfrm>
          <a:prstGeom prst="rect">
            <a:avLst/>
          </a:prstGeom>
        </p:spPr>
        <p:txBody>
          <a:bodyPr>
            <a:normAutofit/>
          </a:bodyPr>
          <a:lstStyle>
            <a:lvl1pPr algn="ctr">
              <a:defRPr sz="3199" b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Century Gothic" panose="020B0502020202020204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VÍDEO A SER </a:t>
            </a:r>
            <a:br>
              <a:rPr lang="pt-BR" dirty="0"/>
            </a:br>
            <a:r>
              <a:rPr lang="pt-BR" dirty="0"/>
              <a:t>PRODUZIDO </a:t>
            </a:r>
            <a:br>
              <a:rPr lang="pt-BR" dirty="0"/>
            </a:br>
            <a:r>
              <a:rPr lang="pt-BR" dirty="0"/>
              <a:t>(cerca de 1’40”)</a:t>
            </a:r>
          </a:p>
        </p:txBody>
      </p:sp>
    </p:spTree>
    <p:extLst>
      <p:ext uri="{BB962C8B-B14F-4D97-AF65-F5344CB8AC3E}">
        <p14:creationId xmlns:p14="http://schemas.microsoft.com/office/powerpoint/2010/main" val="3899522811"/>
      </p:ext>
    </p:extLst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7BE25607-AB3B-41BE-8B9C-EDFF45A7232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" y="2"/>
            <a:ext cx="12192000" cy="6858001"/>
          </a:xfrm>
          <a:prstGeom prst="rect">
            <a:avLst/>
          </a:prstGeom>
        </p:spPr>
      </p:pic>
      <p:pic>
        <p:nvPicPr>
          <p:cNvPr id="6" name="Imagem 5"/>
          <p:cNvPicPr>
            <a:picLocks noChangeAspect="1"/>
          </p:cNvPicPr>
          <p:nvPr userDrawn="1"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63" t="12484" r="6788" b="10399"/>
          <a:stretch/>
        </p:blipFill>
        <p:spPr>
          <a:xfrm>
            <a:off x="-673634" y="-26584"/>
            <a:ext cx="13679357" cy="8013308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2783200" y="2277139"/>
            <a:ext cx="6625598" cy="1143000"/>
          </a:xfrm>
          <a:prstGeom prst="rect">
            <a:avLst/>
          </a:prstGeom>
        </p:spPr>
        <p:txBody>
          <a:bodyPr>
            <a:normAutofit/>
          </a:bodyPr>
          <a:lstStyle>
            <a:lvl1pPr algn="ctr">
              <a:defRPr sz="3199" b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Century Gothic" panose="020B0502020202020204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VÍDEO A SER </a:t>
            </a:r>
            <a:br>
              <a:rPr lang="pt-BR" dirty="0"/>
            </a:br>
            <a:r>
              <a:rPr lang="pt-BR" dirty="0"/>
              <a:t>PRODUZIDO </a:t>
            </a:r>
            <a:br>
              <a:rPr lang="pt-BR" dirty="0"/>
            </a:br>
            <a:r>
              <a:rPr lang="pt-BR" dirty="0"/>
              <a:t>(cerca de 1’40”)</a:t>
            </a:r>
          </a:p>
        </p:txBody>
      </p:sp>
    </p:spTree>
    <p:extLst>
      <p:ext uri="{BB962C8B-B14F-4D97-AF65-F5344CB8AC3E}">
        <p14:creationId xmlns:p14="http://schemas.microsoft.com/office/powerpoint/2010/main" val="230041630"/>
      </p:ext>
    </p:extLst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7">
            <a:extLst>
              <a:ext uri="{FF2B5EF4-FFF2-40B4-BE49-F238E27FC236}">
                <a16:creationId xmlns:a16="http://schemas.microsoft.com/office/drawing/2014/main" id="{7BE25607-AB3B-41BE-8B9C-EDFF45A7232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" y="2"/>
            <a:ext cx="12192000" cy="6858001"/>
          </a:xfrm>
          <a:prstGeom prst="rect">
            <a:avLst/>
          </a:prstGeom>
        </p:spPr>
      </p:pic>
      <p:pic>
        <p:nvPicPr>
          <p:cNvPr id="6" name="Imagem 5"/>
          <p:cNvPicPr>
            <a:picLocks noChangeAspect="1"/>
          </p:cNvPicPr>
          <p:nvPr userDrawn="1"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04" t="10689" r="12382"/>
          <a:stretch/>
        </p:blipFill>
        <p:spPr>
          <a:xfrm flipH="1">
            <a:off x="-1393808" y="-38584"/>
            <a:ext cx="14193642" cy="8871125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2613687" y="2708085"/>
            <a:ext cx="6769633" cy="1143000"/>
          </a:xfrm>
          <a:prstGeom prst="rect">
            <a:avLst/>
          </a:prstGeom>
        </p:spPr>
        <p:txBody>
          <a:bodyPr>
            <a:normAutofit/>
          </a:bodyPr>
          <a:lstStyle>
            <a:lvl1pPr algn="ctr">
              <a:defRPr sz="3199" b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Century Gothic" panose="020B0502020202020204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VÍDEO A SER </a:t>
            </a:r>
            <a:br>
              <a:rPr lang="pt-BR" dirty="0"/>
            </a:br>
            <a:r>
              <a:rPr lang="pt-BR" dirty="0"/>
              <a:t>PRODUZIDO </a:t>
            </a:r>
            <a:br>
              <a:rPr lang="pt-BR" dirty="0"/>
            </a:br>
            <a:r>
              <a:rPr lang="pt-BR" dirty="0"/>
              <a:t>(cerca de 1’40”)</a:t>
            </a:r>
          </a:p>
        </p:txBody>
      </p:sp>
    </p:spTree>
    <p:extLst>
      <p:ext uri="{BB962C8B-B14F-4D97-AF65-F5344CB8AC3E}">
        <p14:creationId xmlns:p14="http://schemas.microsoft.com/office/powerpoint/2010/main" val="1604088417"/>
      </p:ext>
    </p:extLst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>
            <a:extLst>
              <a:ext uri="{FF2B5EF4-FFF2-40B4-BE49-F238E27FC236}">
                <a16:creationId xmlns:a16="http://schemas.microsoft.com/office/drawing/2014/main" id="{97010F9E-5576-4F67-859F-8E544D6D220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561915" y="3621022"/>
            <a:ext cx="8798448" cy="1143000"/>
          </a:xfrm>
          <a:prstGeom prst="rect">
            <a:avLst/>
          </a:prstGeom>
        </p:spPr>
        <p:txBody>
          <a:bodyPr>
            <a:normAutofit/>
          </a:bodyPr>
          <a:lstStyle>
            <a:lvl1pPr algn="l">
              <a:defRPr sz="3199" b="0" baseline="0">
                <a:solidFill>
                  <a:schemeClr val="bg1"/>
                </a:solidFill>
                <a:latin typeface="Century Gothic" pitchFamily="34" charset="0"/>
                <a:ea typeface="Century Gothic" panose="020B0502020202020204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caminho do Fique Ligado</a:t>
            </a:r>
          </a:p>
        </p:txBody>
      </p:sp>
      <p:sp>
        <p:nvSpPr>
          <p:cNvPr id="9" name="Rectangle 7">
            <a:extLst>
              <a:ext uri="{FF2B5EF4-FFF2-40B4-BE49-F238E27FC236}">
                <a16:creationId xmlns:a16="http://schemas.microsoft.com/office/drawing/2014/main" id="{BEA60253-C29E-4FCF-A694-2CFA098AE251}"/>
              </a:ext>
            </a:extLst>
          </p:cNvPr>
          <p:cNvSpPr/>
          <p:nvPr userDrawn="1"/>
        </p:nvSpPr>
        <p:spPr>
          <a:xfrm>
            <a:off x="561915" y="1336120"/>
            <a:ext cx="7742331" cy="2092880"/>
          </a:xfrm>
          <a:prstGeom prst="rect">
            <a:avLst/>
          </a:prstGeom>
        </p:spPr>
        <p:txBody>
          <a:bodyPr wrap="square" lIns="121889" tIns="60944" rIns="121889" bIns="60944">
            <a:spAutoFit/>
          </a:bodyPr>
          <a:lstStyle/>
          <a:p>
            <a:pPr defTabSz="1218926">
              <a:defRPr/>
            </a:pPr>
            <a:r>
              <a:rPr lang="pt-BR" altLang="pt-BR" sz="6399" dirty="0">
                <a:solidFill>
                  <a:srgbClr val="FFC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Saiba mais no </a:t>
            </a:r>
          </a:p>
          <a:p>
            <a:pPr defTabSz="1218926">
              <a:defRPr/>
            </a:pPr>
            <a:r>
              <a:rPr lang="pt-BR" altLang="pt-BR" sz="6399" b="1" dirty="0">
                <a:solidFill>
                  <a:srgbClr val="FFC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FIQUE LIGADO: </a:t>
            </a:r>
            <a:endParaRPr lang="pt-BR" sz="6399" b="1" dirty="0">
              <a:solidFill>
                <a:srgbClr val="FFC000"/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8" name="Rectangle: Rounded Corners 8">
            <a:extLst>
              <a:ext uri="{FF2B5EF4-FFF2-40B4-BE49-F238E27FC236}">
                <a16:creationId xmlns:a16="http://schemas.microsoft.com/office/drawing/2014/main" id="{92E5548A-3F78-4741-8883-F4246D225114}"/>
              </a:ext>
            </a:extLst>
          </p:cNvPr>
          <p:cNvSpPr/>
          <p:nvPr userDrawn="1"/>
        </p:nvSpPr>
        <p:spPr>
          <a:xfrm>
            <a:off x="8640840" y="-1083501"/>
            <a:ext cx="2639736" cy="3131891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89" tIns="60944" rIns="121889" bIns="60944" rtlCol="0" anchor="ctr"/>
          <a:lstStyle/>
          <a:p>
            <a:pPr algn="ctr" defTabSz="1218926"/>
            <a:endParaRPr lang="pt-BR" sz="2400">
              <a:solidFill>
                <a:prstClr val="white"/>
              </a:solidFill>
            </a:endParaRPr>
          </a:p>
        </p:txBody>
      </p:sp>
      <p:pic>
        <p:nvPicPr>
          <p:cNvPr id="13" name="Graphic 9">
            <a:extLst>
              <a:ext uri="{FF2B5EF4-FFF2-40B4-BE49-F238E27FC236}">
                <a16:creationId xmlns:a16="http://schemas.microsoft.com/office/drawing/2014/main" id="{E6FC0D20-A587-44AC-AD31-FCB779766B3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132180" y="493630"/>
            <a:ext cx="1438112" cy="1006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6170788"/>
      </p:ext>
    </p:extLst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>
            <a:extLst>
              <a:ext uri="{FF2B5EF4-FFF2-40B4-BE49-F238E27FC236}">
                <a16:creationId xmlns:a16="http://schemas.microsoft.com/office/drawing/2014/main" id="{97010F9E-5576-4F67-859F-8E544D6D220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561914" y="3621022"/>
            <a:ext cx="7598635" cy="1143000"/>
          </a:xfrm>
          <a:prstGeom prst="rect">
            <a:avLst/>
          </a:prstGeom>
        </p:spPr>
        <p:txBody>
          <a:bodyPr>
            <a:normAutofit/>
          </a:bodyPr>
          <a:lstStyle>
            <a:lvl1pPr algn="l">
              <a:defRPr sz="3199" b="0">
                <a:solidFill>
                  <a:schemeClr val="bg1"/>
                </a:solidFill>
                <a:latin typeface="Century Gothic" pitchFamily="34" charset="0"/>
                <a:ea typeface="Century Gothic" panose="020B0502020202020204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caminho da Intranet</a:t>
            </a:r>
          </a:p>
        </p:txBody>
      </p:sp>
      <p:sp>
        <p:nvSpPr>
          <p:cNvPr id="9" name="Rectangle 7">
            <a:extLst>
              <a:ext uri="{FF2B5EF4-FFF2-40B4-BE49-F238E27FC236}">
                <a16:creationId xmlns:a16="http://schemas.microsoft.com/office/drawing/2014/main" id="{BEA60253-C29E-4FCF-A694-2CFA098AE251}"/>
              </a:ext>
            </a:extLst>
          </p:cNvPr>
          <p:cNvSpPr/>
          <p:nvPr userDrawn="1"/>
        </p:nvSpPr>
        <p:spPr>
          <a:xfrm>
            <a:off x="561914" y="2224995"/>
            <a:ext cx="10430630" cy="1107996"/>
          </a:xfrm>
          <a:prstGeom prst="rect">
            <a:avLst/>
          </a:prstGeom>
        </p:spPr>
        <p:txBody>
          <a:bodyPr wrap="square" lIns="121889" tIns="60944" rIns="121889" bIns="60944">
            <a:spAutoFit/>
          </a:bodyPr>
          <a:lstStyle/>
          <a:p>
            <a:pPr defTabSz="1218926">
              <a:defRPr/>
            </a:pPr>
            <a:r>
              <a:rPr lang="pt-BR" altLang="pt-BR" sz="6399" dirty="0">
                <a:solidFill>
                  <a:srgbClr val="FFC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Saiba mais na </a:t>
            </a:r>
            <a:r>
              <a:rPr lang="pt-BR" altLang="pt-BR" sz="6399" b="1" dirty="0">
                <a:solidFill>
                  <a:srgbClr val="FFC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INTRANET: </a:t>
            </a:r>
            <a:endParaRPr lang="pt-BR" sz="6399" b="1" dirty="0">
              <a:solidFill>
                <a:srgbClr val="FFC000"/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4" name="Rectangle: Rounded Corners 8">
            <a:extLst>
              <a:ext uri="{FF2B5EF4-FFF2-40B4-BE49-F238E27FC236}">
                <a16:creationId xmlns:a16="http://schemas.microsoft.com/office/drawing/2014/main" id="{92E5548A-3F78-4741-8883-F4246D225114}"/>
              </a:ext>
            </a:extLst>
          </p:cNvPr>
          <p:cNvSpPr/>
          <p:nvPr userDrawn="1"/>
        </p:nvSpPr>
        <p:spPr>
          <a:xfrm>
            <a:off x="8640840" y="-1083501"/>
            <a:ext cx="2639736" cy="3131891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89" tIns="60944" rIns="121889" bIns="60944" rtlCol="0" anchor="ctr"/>
          <a:lstStyle/>
          <a:p>
            <a:pPr algn="ctr" defTabSz="1218926"/>
            <a:endParaRPr lang="pt-BR" sz="2400">
              <a:solidFill>
                <a:prstClr val="white"/>
              </a:solidFill>
            </a:endParaRPr>
          </a:p>
        </p:txBody>
      </p:sp>
      <p:pic>
        <p:nvPicPr>
          <p:cNvPr id="15" name="Graphic 9">
            <a:extLst>
              <a:ext uri="{FF2B5EF4-FFF2-40B4-BE49-F238E27FC236}">
                <a16:creationId xmlns:a16="http://schemas.microsoft.com/office/drawing/2014/main" id="{E6FC0D20-A587-44AC-AD31-FCB779766B3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132180" y="493630"/>
            <a:ext cx="1438112" cy="1006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0450967"/>
      </p:ext>
    </p:extLst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9">
            <a:extLst>
              <a:ext uri="{FF2B5EF4-FFF2-40B4-BE49-F238E27FC236}">
                <a16:creationId xmlns:a16="http://schemas.microsoft.com/office/drawing/2014/main" id="{948B155F-0AFF-413B-BFF1-95611FD8DFF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93586" cy="6856412"/>
          </a:xfrm>
          <a:prstGeom prst="rect">
            <a:avLst/>
          </a:prstGeom>
        </p:spPr>
      </p:pic>
      <p:pic>
        <p:nvPicPr>
          <p:cNvPr id="5" name="Picture 19">
            <a:extLst>
              <a:ext uri="{FF2B5EF4-FFF2-40B4-BE49-F238E27FC236}">
                <a16:creationId xmlns:a16="http://schemas.microsoft.com/office/drawing/2014/main" id="{948B155F-0AFF-413B-BFF1-95611FD8DFF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2"/>
          </a:xfrm>
          <a:prstGeom prst="rect">
            <a:avLst/>
          </a:prstGeom>
        </p:spPr>
      </p:pic>
      <p:sp>
        <p:nvSpPr>
          <p:cNvPr id="6" name="Rectangle: Rounded Corners 11">
            <a:extLst>
              <a:ext uri="{FF2B5EF4-FFF2-40B4-BE49-F238E27FC236}">
                <a16:creationId xmlns:a16="http://schemas.microsoft.com/office/drawing/2014/main" id="{9F42F7E3-BC9A-493D-92B1-52C2FB09CB69}"/>
              </a:ext>
            </a:extLst>
          </p:cNvPr>
          <p:cNvSpPr/>
          <p:nvPr userDrawn="1"/>
        </p:nvSpPr>
        <p:spPr>
          <a:xfrm>
            <a:off x="9912920" y="4968158"/>
            <a:ext cx="1980060" cy="2348374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218926"/>
            <a:endParaRPr lang="pt-BR" sz="2400">
              <a:solidFill>
                <a:prstClr val="white"/>
              </a:solidFill>
            </a:endParaRPr>
          </a:p>
        </p:txBody>
      </p:sp>
      <p:sp>
        <p:nvSpPr>
          <p:cNvPr id="8" name="CaixaDeTexto 7"/>
          <p:cNvSpPr txBox="1"/>
          <p:nvPr userDrawn="1"/>
        </p:nvSpPr>
        <p:spPr>
          <a:xfrm>
            <a:off x="4295565" y="2832751"/>
            <a:ext cx="7064072" cy="1015428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r" defTabSz="1218926"/>
            <a:r>
              <a:rPr lang="pt-BR" sz="5999" b="1" dirty="0">
                <a:solidFill>
                  <a:srgbClr val="FFC000"/>
                </a:solidFill>
                <a:latin typeface="Century Gothic" pitchFamily="34" charset="0"/>
              </a:rPr>
              <a:t>É Hora de Praticar!</a:t>
            </a:r>
          </a:p>
        </p:txBody>
      </p:sp>
      <p:sp>
        <p:nvSpPr>
          <p:cNvPr id="3" name="CaixaDeTexto 2"/>
          <p:cNvSpPr txBox="1"/>
          <p:nvPr userDrawn="1"/>
        </p:nvSpPr>
        <p:spPr>
          <a:xfrm>
            <a:off x="190575" y="189390"/>
            <a:ext cx="3600869" cy="7077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218926"/>
            <a:r>
              <a:rPr lang="pt-BR" sz="3999" dirty="0">
                <a:solidFill>
                  <a:srgbClr val="C00000"/>
                </a:solidFill>
                <a:latin typeface="Century Gothic" pitchFamily="34" charset="0"/>
              </a:rPr>
              <a:t>Simulador</a:t>
            </a:r>
          </a:p>
        </p:txBody>
      </p:sp>
      <p:pic>
        <p:nvPicPr>
          <p:cNvPr id="9" name="Graphic 20">
            <a:extLst>
              <a:ext uri="{FF2B5EF4-FFF2-40B4-BE49-F238E27FC236}">
                <a16:creationId xmlns:a16="http://schemas.microsoft.com/office/drawing/2014/main" id="{2D06E8F3-DBBC-4808-9E70-496D7096694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344028" y="5365172"/>
            <a:ext cx="1008131" cy="10077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2616937"/>
      </p:ext>
    </p:extLst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9">
            <a:extLst>
              <a:ext uri="{FF2B5EF4-FFF2-40B4-BE49-F238E27FC236}">
                <a16:creationId xmlns:a16="http://schemas.microsoft.com/office/drawing/2014/main" id="{948B155F-0AFF-413B-BFF1-95611FD8DFF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93586" cy="6856412"/>
          </a:xfrm>
          <a:prstGeom prst="rect">
            <a:avLst/>
          </a:prstGeom>
        </p:spPr>
      </p:pic>
      <p:pic>
        <p:nvPicPr>
          <p:cNvPr id="5" name="Picture 19">
            <a:extLst>
              <a:ext uri="{FF2B5EF4-FFF2-40B4-BE49-F238E27FC236}">
                <a16:creationId xmlns:a16="http://schemas.microsoft.com/office/drawing/2014/main" id="{948B155F-0AFF-413B-BFF1-95611FD8DFF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2"/>
          </a:xfrm>
          <a:prstGeom prst="rect">
            <a:avLst/>
          </a:prstGeom>
        </p:spPr>
      </p:pic>
      <p:sp>
        <p:nvSpPr>
          <p:cNvPr id="6" name="Rectangle: Rounded Corners 11">
            <a:extLst>
              <a:ext uri="{FF2B5EF4-FFF2-40B4-BE49-F238E27FC236}">
                <a16:creationId xmlns:a16="http://schemas.microsoft.com/office/drawing/2014/main" id="{9F42F7E3-BC9A-493D-92B1-52C2FB09CB69}"/>
              </a:ext>
            </a:extLst>
          </p:cNvPr>
          <p:cNvSpPr/>
          <p:nvPr userDrawn="1"/>
        </p:nvSpPr>
        <p:spPr>
          <a:xfrm>
            <a:off x="9912920" y="4968158"/>
            <a:ext cx="1980060" cy="2348374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218926"/>
            <a:endParaRPr lang="pt-BR" sz="2400">
              <a:solidFill>
                <a:prstClr val="white"/>
              </a:solidFill>
            </a:endParaRPr>
          </a:p>
        </p:txBody>
      </p:sp>
      <p:pic>
        <p:nvPicPr>
          <p:cNvPr id="7" name="Graphic 18">
            <a:extLst>
              <a:ext uri="{FF2B5EF4-FFF2-40B4-BE49-F238E27FC236}">
                <a16:creationId xmlns:a16="http://schemas.microsoft.com/office/drawing/2014/main" id="{C71F5F1A-E232-494F-BB71-FAB8E9F9035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376800" y="5406898"/>
            <a:ext cx="1052300" cy="978929"/>
          </a:xfrm>
          <a:prstGeom prst="rect">
            <a:avLst/>
          </a:prstGeom>
        </p:spPr>
      </p:pic>
      <p:sp>
        <p:nvSpPr>
          <p:cNvPr id="8" name="CaixaDeTexto 7"/>
          <p:cNvSpPr txBox="1"/>
          <p:nvPr userDrawn="1"/>
        </p:nvSpPr>
        <p:spPr>
          <a:xfrm>
            <a:off x="4295565" y="2832751"/>
            <a:ext cx="7064072" cy="1015428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r" defTabSz="1218926"/>
            <a:r>
              <a:rPr lang="pt-BR" sz="5999" b="1" dirty="0">
                <a:solidFill>
                  <a:srgbClr val="FFC000"/>
                </a:solidFill>
                <a:latin typeface="Century Gothic" pitchFamily="34" charset="0"/>
              </a:rPr>
              <a:t>É Hora de Praticar!</a:t>
            </a:r>
          </a:p>
        </p:txBody>
      </p:sp>
      <p:sp>
        <p:nvSpPr>
          <p:cNvPr id="9" name="CaixaDeTexto 8"/>
          <p:cNvSpPr txBox="1"/>
          <p:nvPr userDrawn="1"/>
        </p:nvSpPr>
        <p:spPr>
          <a:xfrm>
            <a:off x="190575" y="189390"/>
            <a:ext cx="3600869" cy="13231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218926"/>
            <a:r>
              <a:rPr lang="pt-BR" sz="3999" dirty="0">
                <a:solidFill>
                  <a:srgbClr val="C00000"/>
                </a:solidFill>
                <a:latin typeface="Century Gothic" pitchFamily="34" charset="0"/>
              </a:rPr>
              <a:t>Base de Treinamento</a:t>
            </a:r>
          </a:p>
        </p:txBody>
      </p:sp>
    </p:spTree>
    <p:extLst>
      <p:ext uri="{BB962C8B-B14F-4D97-AF65-F5344CB8AC3E}">
        <p14:creationId xmlns:p14="http://schemas.microsoft.com/office/powerpoint/2010/main" val="1274160522"/>
      </p:ext>
    </p:extLst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2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>
            <a:extLst>
              <a:ext uri="{FF2B5EF4-FFF2-40B4-BE49-F238E27FC236}">
                <a16:creationId xmlns:a16="http://schemas.microsoft.com/office/drawing/2014/main" id="{A2B89596-33C8-4EDF-AA16-BCCDF2F2FEE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2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632597" y="2853070"/>
            <a:ext cx="7296811" cy="984393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r">
              <a:buFontTx/>
              <a:buNone/>
              <a:defRPr lang="pt-BR" sz="3999" kern="1200" dirty="0">
                <a:solidFill>
                  <a:srgbClr val="FFC000"/>
                </a:solidFill>
                <a:latin typeface="Century Gothic" pitchFamily="34" charset="0"/>
                <a:ea typeface="Century Gothic" panose="020B0502020202020204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título</a:t>
            </a:r>
          </a:p>
        </p:txBody>
      </p:sp>
    </p:spTree>
    <p:extLst>
      <p:ext uri="{BB962C8B-B14F-4D97-AF65-F5344CB8AC3E}">
        <p14:creationId xmlns:p14="http://schemas.microsoft.com/office/powerpoint/2010/main" val="1809578572"/>
      </p:ext>
    </p:extLst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4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>
            <a:extLst>
              <a:ext uri="{FF2B5EF4-FFF2-40B4-BE49-F238E27FC236}">
                <a16:creationId xmlns:a16="http://schemas.microsoft.com/office/drawing/2014/main" id="{0BFA2F86-4D66-4151-996E-F4FDEA771C7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2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632597" y="2853070"/>
            <a:ext cx="7296811" cy="984393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r">
              <a:buFontTx/>
              <a:buNone/>
              <a:defRPr lang="pt-BR" sz="3999" kern="1200" dirty="0">
                <a:solidFill>
                  <a:srgbClr val="FFC000"/>
                </a:solidFill>
                <a:latin typeface="Century Gothic" pitchFamily="34" charset="0"/>
                <a:ea typeface="Century Gothic" panose="020B0502020202020204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título</a:t>
            </a:r>
          </a:p>
        </p:txBody>
      </p:sp>
    </p:spTree>
    <p:extLst>
      <p:ext uri="{BB962C8B-B14F-4D97-AF65-F5344CB8AC3E}">
        <p14:creationId xmlns:p14="http://schemas.microsoft.com/office/powerpoint/2010/main" val="3535971665"/>
      </p:ext>
    </p:extLst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5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9">
            <a:extLst>
              <a:ext uri="{FF2B5EF4-FFF2-40B4-BE49-F238E27FC236}">
                <a16:creationId xmlns:a16="http://schemas.microsoft.com/office/drawing/2014/main" id="{948B155F-0AFF-413B-BFF1-95611FD8DFF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2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632597" y="2853070"/>
            <a:ext cx="7296811" cy="984393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r">
              <a:buFontTx/>
              <a:buNone/>
              <a:defRPr lang="pt-BR" sz="3999" kern="1200" dirty="0">
                <a:solidFill>
                  <a:srgbClr val="FFC000"/>
                </a:solidFill>
                <a:latin typeface="Century Gothic" pitchFamily="34" charset="0"/>
                <a:ea typeface="Century Gothic" panose="020B0502020202020204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título</a:t>
            </a:r>
          </a:p>
        </p:txBody>
      </p:sp>
    </p:spTree>
    <p:extLst>
      <p:ext uri="{BB962C8B-B14F-4D97-AF65-F5344CB8AC3E}">
        <p14:creationId xmlns:p14="http://schemas.microsoft.com/office/powerpoint/2010/main" val="1669544764"/>
      </p:ext>
    </p:extLst>
  </p:cSld>
  <p:clrMapOvr>
    <a:masterClrMapping/>
  </p:clrMapOvr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>
            <a:extLst>
              <a:ext uri="{FF2B5EF4-FFF2-40B4-BE49-F238E27FC236}">
                <a16:creationId xmlns:a16="http://schemas.microsoft.com/office/drawing/2014/main" id="{A2B89596-33C8-4EDF-AA16-BCCDF2F2FEE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3587" cy="6856412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06627" y="2853070"/>
            <a:ext cx="7296811" cy="984393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lang="pt-BR" sz="3999" kern="1200" dirty="0">
                <a:solidFill>
                  <a:srgbClr val="FFC000"/>
                </a:solidFill>
                <a:latin typeface="Century Gothic" pitchFamily="34" charset="0"/>
                <a:ea typeface="Century Gothic" panose="020B0502020202020204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título</a:t>
            </a:r>
          </a:p>
        </p:txBody>
      </p:sp>
    </p:spTree>
    <p:extLst>
      <p:ext uri="{BB962C8B-B14F-4D97-AF65-F5344CB8AC3E}">
        <p14:creationId xmlns:p14="http://schemas.microsoft.com/office/powerpoint/2010/main" val="883437619"/>
      </p:ext>
    </p:extLst>
  </p:cSld>
  <p:clrMapOvr>
    <a:masterClrMapping/>
  </p:clrMapOvr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8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>
            <a:extLst>
              <a:ext uri="{FF2B5EF4-FFF2-40B4-BE49-F238E27FC236}">
                <a16:creationId xmlns:a16="http://schemas.microsoft.com/office/drawing/2014/main" id="{0BFA2F86-4D66-4151-996E-F4FDEA771C7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3587" cy="6856412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982766" y="2936804"/>
            <a:ext cx="7296811" cy="984393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r">
              <a:buFontTx/>
              <a:buNone/>
              <a:defRPr lang="pt-BR" sz="3999" kern="1200" dirty="0">
                <a:solidFill>
                  <a:srgbClr val="FFC000"/>
                </a:solidFill>
                <a:latin typeface="Century Gothic" pitchFamily="34" charset="0"/>
                <a:ea typeface="Century Gothic" panose="020B0502020202020204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título</a:t>
            </a:r>
          </a:p>
        </p:txBody>
      </p:sp>
    </p:spTree>
    <p:extLst>
      <p:ext uri="{BB962C8B-B14F-4D97-AF65-F5344CB8AC3E}">
        <p14:creationId xmlns:p14="http://schemas.microsoft.com/office/powerpoint/2010/main" val="1347487777"/>
      </p:ext>
    </p:extLst>
  </p:cSld>
  <p:clrMapOvr>
    <a:masterClrMapping/>
  </p:clrMapOvr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0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9">
            <a:extLst>
              <a:ext uri="{FF2B5EF4-FFF2-40B4-BE49-F238E27FC236}">
                <a16:creationId xmlns:a16="http://schemas.microsoft.com/office/drawing/2014/main" id="{948B155F-0AFF-413B-BFF1-95611FD8DFF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3587" cy="6856412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8732" y="2936804"/>
            <a:ext cx="7296811" cy="984393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r">
              <a:buFontTx/>
              <a:buNone/>
              <a:defRPr lang="pt-BR" sz="3999" kern="1200" dirty="0">
                <a:solidFill>
                  <a:srgbClr val="FFC000"/>
                </a:solidFill>
                <a:latin typeface="Century Gothic" pitchFamily="34" charset="0"/>
                <a:ea typeface="Century Gothic" panose="020B0502020202020204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título</a:t>
            </a:r>
          </a:p>
        </p:txBody>
      </p:sp>
    </p:spTree>
    <p:extLst>
      <p:ext uri="{BB962C8B-B14F-4D97-AF65-F5344CB8AC3E}">
        <p14:creationId xmlns:p14="http://schemas.microsoft.com/office/powerpoint/2010/main" val="3031601582"/>
      </p:ext>
    </p:extLst>
  </p:cSld>
  <p:clrMapOvr>
    <a:masterClrMapping/>
  </p:clrMapOvr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>
            <a:extLst>
              <a:ext uri="{FF2B5EF4-FFF2-40B4-BE49-F238E27FC236}">
                <a16:creationId xmlns:a16="http://schemas.microsoft.com/office/drawing/2014/main" id="{057222FF-EBB9-4572-80C9-B91AB3EA990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2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2447595" y="2936804"/>
            <a:ext cx="7296811" cy="984393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ctr">
              <a:buFontTx/>
              <a:buNone/>
              <a:defRPr lang="pt-BR" sz="3999" kern="1200" dirty="0">
                <a:solidFill>
                  <a:srgbClr val="FFC000"/>
                </a:solidFill>
                <a:latin typeface="Century Gothic" pitchFamily="34" charset="0"/>
                <a:ea typeface="Century Gothic" panose="020B0502020202020204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título</a:t>
            </a:r>
          </a:p>
        </p:txBody>
      </p:sp>
    </p:spTree>
    <p:extLst>
      <p:ext uri="{BB962C8B-B14F-4D97-AF65-F5344CB8AC3E}">
        <p14:creationId xmlns:p14="http://schemas.microsoft.com/office/powerpoint/2010/main" val="172546594"/>
      </p:ext>
    </p:extLst>
  </p:cSld>
  <p:clrMapOvr>
    <a:masterClrMapping/>
  </p:clrMapOvr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agem 12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3428"/>
            <a:ext cx="12192000" cy="6854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3602394"/>
      </p:ext>
    </p:extLst>
  </p:cSld>
  <p:clrMapOvr>
    <a:masterClrMapping/>
  </p:clrMapOvr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m 8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714"/>
            <a:ext cx="12192000" cy="6854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1022355"/>
      </p:ext>
    </p:extLst>
  </p:cSld>
  <p:clrMapOvr>
    <a:masterClrMapping/>
  </p:clrMapOvr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4">
            <a:extLst>
              <a:ext uri="{FF2B5EF4-FFF2-40B4-BE49-F238E27FC236}">
                <a16:creationId xmlns:a16="http://schemas.microsoft.com/office/drawing/2014/main" id="{47A5A2A9-23B9-4184-B767-37CC3E4577D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"/>
            <a:ext cx="12192000" cy="6858001"/>
          </a:xfrm>
          <a:prstGeom prst="rect">
            <a:avLst/>
          </a:prstGeom>
        </p:spPr>
      </p:pic>
      <p:sp>
        <p:nvSpPr>
          <p:cNvPr id="4" name="Rectangle: Rounded Corners 5">
            <a:extLst>
              <a:ext uri="{FF2B5EF4-FFF2-40B4-BE49-F238E27FC236}">
                <a16:creationId xmlns:a16="http://schemas.microsoft.com/office/drawing/2014/main" id="{7067272D-2905-4320-BE20-E619961ECE4A}"/>
              </a:ext>
            </a:extLst>
          </p:cNvPr>
          <p:cNvSpPr/>
          <p:nvPr userDrawn="1"/>
        </p:nvSpPr>
        <p:spPr>
          <a:xfrm>
            <a:off x="4220211" y="3913256"/>
            <a:ext cx="7483954" cy="1996118"/>
          </a:xfrm>
          <a:prstGeom prst="roundRect">
            <a:avLst/>
          </a:prstGeom>
          <a:solidFill>
            <a:srgbClr val="A4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218926"/>
            <a:endParaRPr lang="pt-BR" sz="2400">
              <a:solidFill>
                <a:prstClr val="white"/>
              </a:solidFill>
            </a:endParaRPr>
          </a:p>
        </p:txBody>
      </p:sp>
      <p:sp>
        <p:nvSpPr>
          <p:cNvPr id="6" name="Rectangle: Rounded Corners 6">
            <a:extLst>
              <a:ext uri="{FF2B5EF4-FFF2-40B4-BE49-F238E27FC236}">
                <a16:creationId xmlns:a16="http://schemas.microsoft.com/office/drawing/2014/main" id="{5609F4AC-BBDC-42BC-BF94-045701F12714}"/>
              </a:ext>
            </a:extLst>
          </p:cNvPr>
          <p:cNvSpPr/>
          <p:nvPr userDrawn="1"/>
        </p:nvSpPr>
        <p:spPr>
          <a:xfrm>
            <a:off x="2332442" y="1432088"/>
            <a:ext cx="8139779" cy="1996118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218926"/>
            <a:endParaRPr lang="pt-BR" sz="2400" dirty="0">
              <a:solidFill>
                <a:prstClr val="white"/>
              </a:solidFill>
            </a:endParaRPr>
          </a:p>
        </p:txBody>
      </p:sp>
      <p:pic>
        <p:nvPicPr>
          <p:cNvPr id="8" name="Graphic 9">
            <a:extLst>
              <a:ext uri="{FF2B5EF4-FFF2-40B4-BE49-F238E27FC236}">
                <a16:creationId xmlns:a16="http://schemas.microsoft.com/office/drawing/2014/main" id="{68BDF44B-6C5D-4BB8-A1BD-72C397B64E3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410119" y="4769557"/>
            <a:ext cx="588092" cy="536261"/>
          </a:xfrm>
          <a:prstGeom prst="rect">
            <a:avLst/>
          </a:prstGeom>
        </p:spPr>
      </p:pic>
      <p:sp>
        <p:nvSpPr>
          <p:cNvPr id="9" name="Rectangle 11">
            <a:extLst>
              <a:ext uri="{FF2B5EF4-FFF2-40B4-BE49-F238E27FC236}">
                <a16:creationId xmlns:a16="http://schemas.microsoft.com/office/drawing/2014/main" id="{C41C7DD7-7C12-4F0F-B98B-6C220B81251E}"/>
              </a:ext>
            </a:extLst>
          </p:cNvPr>
          <p:cNvSpPr/>
          <p:nvPr userDrawn="1"/>
        </p:nvSpPr>
        <p:spPr>
          <a:xfrm>
            <a:off x="2466929" y="5588113"/>
            <a:ext cx="1612585" cy="4000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defTabSz="1218926">
              <a:defRPr/>
            </a:pPr>
            <a:r>
              <a:rPr lang="pt-BR" altLang="pt-BR" sz="2000" b="1" dirty="0">
                <a:solidFill>
                  <a:prstClr val="black">
                    <a:lumMod val="85000"/>
                    <a:lumOff val="15000"/>
                  </a:prst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ATENDENTE</a:t>
            </a:r>
            <a:endParaRPr lang="pt-BR" altLang="pt-BR" sz="3599" b="1" dirty="0">
              <a:solidFill>
                <a:prstClr val="black">
                  <a:lumMod val="85000"/>
                  <a:lumOff val="15000"/>
                </a:prst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0" name="Rectangle 12">
            <a:extLst>
              <a:ext uri="{FF2B5EF4-FFF2-40B4-BE49-F238E27FC236}">
                <a16:creationId xmlns:a16="http://schemas.microsoft.com/office/drawing/2014/main" id="{5EC622E4-5BA8-48CA-9EDF-4EA952580285}"/>
              </a:ext>
            </a:extLst>
          </p:cNvPr>
          <p:cNvSpPr/>
          <p:nvPr userDrawn="1"/>
        </p:nvSpPr>
        <p:spPr>
          <a:xfrm>
            <a:off x="770498" y="3058960"/>
            <a:ext cx="1420880" cy="4000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defTabSz="1218926">
              <a:defRPr/>
            </a:pPr>
            <a:r>
              <a:rPr lang="pt-BR" altLang="pt-BR" sz="2000" b="1" dirty="0">
                <a:solidFill>
                  <a:prstClr val="black">
                    <a:lumMod val="85000"/>
                    <a:lumOff val="15000"/>
                  </a:prst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CLIENTE</a:t>
            </a:r>
            <a:endParaRPr lang="pt-BR" altLang="pt-BR" sz="3599" b="1" dirty="0">
              <a:solidFill>
                <a:prstClr val="black">
                  <a:lumMod val="85000"/>
                  <a:lumOff val="15000"/>
                </a:prst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11" name="Graphic 13">
            <a:extLst>
              <a:ext uri="{FF2B5EF4-FFF2-40B4-BE49-F238E27FC236}">
                <a16:creationId xmlns:a16="http://schemas.microsoft.com/office/drawing/2014/main" id="{4301C99D-3DAF-44EC-BC19-2C0DB121E15E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10247088" y="2195755"/>
            <a:ext cx="514417" cy="533277"/>
          </a:xfrm>
          <a:prstGeom prst="rect">
            <a:avLst/>
          </a:prstGeom>
        </p:spPr>
      </p:pic>
      <p:pic>
        <p:nvPicPr>
          <p:cNvPr id="12" name="Graphic 14">
            <a:extLst>
              <a:ext uri="{FF2B5EF4-FFF2-40B4-BE49-F238E27FC236}">
                <a16:creationId xmlns:a16="http://schemas.microsoft.com/office/drawing/2014/main" id="{706DEABB-B180-4469-B2A1-FD97305FAE0D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2517675" y="4077569"/>
            <a:ext cx="1511091" cy="1510544"/>
          </a:xfrm>
          <a:prstGeom prst="rect">
            <a:avLst/>
          </a:prstGeom>
        </p:spPr>
      </p:pic>
      <p:pic>
        <p:nvPicPr>
          <p:cNvPr id="13" name="Graphic 15">
            <a:extLst>
              <a:ext uri="{FF2B5EF4-FFF2-40B4-BE49-F238E27FC236}">
                <a16:creationId xmlns:a16="http://schemas.microsoft.com/office/drawing/2014/main" id="{9BDFC792-7943-4AA0-B743-735F73A27222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725391" y="1548416"/>
            <a:ext cx="1511091" cy="1510544"/>
          </a:xfrm>
          <a:prstGeom prst="rect">
            <a:avLst/>
          </a:prstGeom>
        </p:spPr>
      </p:pic>
      <p:sp>
        <p:nvSpPr>
          <p:cNvPr id="15" name="Espaço Reservado para Texto 14"/>
          <p:cNvSpPr>
            <a:spLocks noGrp="1"/>
          </p:cNvSpPr>
          <p:nvPr>
            <p:ph type="body" sz="quarter" idx="10" hasCustomPrompt="1"/>
          </p:nvPr>
        </p:nvSpPr>
        <p:spPr>
          <a:xfrm>
            <a:off x="2639165" y="1914823"/>
            <a:ext cx="6457823" cy="914188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1pPr>
            <a:lvl2pPr>
              <a:defRPr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2pPr>
            <a:lvl3pPr>
              <a:defRPr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3pPr>
            <a:lvl4pPr>
              <a:defRPr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4pPr>
            <a:lvl5pPr>
              <a:defRPr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5pPr>
          </a:lstStyle>
          <a:p>
            <a:pPr lvl="0"/>
            <a:r>
              <a:rPr lang="pt-BR" dirty="0"/>
              <a:t>Clique para editar o conteúdo do texto da fala do cliente.</a:t>
            </a:r>
          </a:p>
        </p:txBody>
      </p:sp>
      <p:sp>
        <p:nvSpPr>
          <p:cNvPr id="17" name="Espaço Reservado para Texto 16"/>
          <p:cNvSpPr>
            <a:spLocks noGrp="1"/>
          </p:cNvSpPr>
          <p:nvPr>
            <p:ph type="body" sz="quarter" idx="11" hasCustomPrompt="1"/>
          </p:nvPr>
        </p:nvSpPr>
        <p:spPr>
          <a:xfrm>
            <a:off x="4728191" y="4458578"/>
            <a:ext cx="5518897" cy="914188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>
              <a:buFontTx/>
              <a:buNone/>
              <a:defRPr sz="2400" b="1">
                <a:solidFill>
                  <a:srgbClr val="FFC000"/>
                </a:solidFill>
                <a:latin typeface="Century Gothic" pitchFamily="34" charset="0"/>
              </a:defRPr>
            </a:lvl1pPr>
            <a:lvl2pPr marL="609463" indent="0">
              <a:buNone/>
              <a:defRPr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2pPr>
            <a:lvl3pPr>
              <a:defRPr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3pPr>
            <a:lvl4pPr>
              <a:defRPr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4pPr>
            <a:lvl5pPr>
              <a:defRPr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5pPr>
          </a:lstStyle>
          <a:p>
            <a:pPr lvl="0"/>
            <a:r>
              <a:rPr lang="pt-BR" dirty="0"/>
              <a:t>Clique para editar a fala do atendente</a:t>
            </a:r>
          </a:p>
        </p:txBody>
      </p:sp>
    </p:spTree>
    <p:extLst>
      <p:ext uri="{BB962C8B-B14F-4D97-AF65-F5344CB8AC3E}">
        <p14:creationId xmlns:p14="http://schemas.microsoft.com/office/powerpoint/2010/main" val="4238027011"/>
      </p:ext>
    </p:extLst>
  </p:cSld>
  <p:clrMapOvr>
    <a:masterClrMapping/>
  </p:clrMapOvr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1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>
            <a:extLst>
              <a:ext uri="{FF2B5EF4-FFF2-40B4-BE49-F238E27FC236}">
                <a16:creationId xmlns:a16="http://schemas.microsoft.com/office/drawing/2014/main" id="{6B698810-6276-4616-BB17-4340A5A0036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2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3503374" y="4589723"/>
            <a:ext cx="8281998" cy="114300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r">
              <a:buFontTx/>
              <a:buNone/>
              <a:defRPr lang="pt-BR" sz="5999" b="1" kern="1200" dirty="0">
                <a:solidFill>
                  <a:srgbClr val="C00000"/>
                </a:solidFill>
                <a:latin typeface="Century Gothic" pitchFamily="34" charset="0"/>
                <a:ea typeface="Century Gothic" panose="020B0502020202020204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título da capa</a:t>
            </a:r>
          </a:p>
        </p:txBody>
      </p:sp>
    </p:spTree>
    <p:extLst>
      <p:ext uri="{BB962C8B-B14F-4D97-AF65-F5344CB8AC3E}">
        <p14:creationId xmlns:p14="http://schemas.microsoft.com/office/powerpoint/2010/main" val="2418523040"/>
      </p:ext>
    </p:extLst>
  </p:cSld>
  <p:clrMapOvr>
    <a:masterClrMapping/>
  </p:clrMapOvr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4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>
            <a:extLst>
              <a:ext uri="{FF2B5EF4-FFF2-40B4-BE49-F238E27FC236}">
                <a16:creationId xmlns:a16="http://schemas.microsoft.com/office/drawing/2014/main" id="{7D932929-D125-4113-9694-9A5628B1277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2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334610" y="2781079"/>
            <a:ext cx="5856650" cy="114300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buFontTx/>
              <a:buNone/>
              <a:defRPr lang="pt-BR" sz="3999" b="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Century Gothic" panose="020B0502020202020204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</a:t>
            </a:r>
          </a:p>
        </p:txBody>
      </p:sp>
      <p:sp>
        <p:nvSpPr>
          <p:cNvPr id="6" name="CaixaDeTexto 5"/>
          <p:cNvSpPr txBox="1"/>
          <p:nvPr userDrawn="1"/>
        </p:nvSpPr>
        <p:spPr>
          <a:xfrm>
            <a:off x="334610" y="909303"/>
            <a:ext cx="6265511" cy="15692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218926"/>
            <a:r>
              <a:rPr lang="pt-BR" sz="4799" b="1" dirty="0">
                <a:solidFill>
                  <a:srgbClr val="C00000"/>
                </a:solidFill>
                <a:latin typeface="Century Gothic" pitchFamily="34" charset="0"/>
              </a:rPr>
              <a:t>Vamos testar nossos conhecimentos?</a:t>
            </a:r>
          </a:p>
        </p:txBody>
      </p:sp>
    </p:spTree>
    <p:extLst>
      <p:ext uri="{BB962C8B-B14F-4D97-AF65-F5344CB8AC3E}">
        <p14:creationId xmlns:p14="http://schemas.microsoft.com/office/powerpoint/2010/main" val="2459013864"/>
      </p:ext>
    </p:extLst>
  </p:cSld>
  <p:clrMapOvr>
    <a:masterClrMapping/>
  </p:clrMapOvr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5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6">
            <a:extLst>
              <a:ext uri="{FF2B5EF4-FFF2-40B4-BE49-F238E27FC236}">
                <a16:creationId xmlns:a16="http://schemas.microsoft.com/office/drawing/2014/main" id="{E6ED09C9-2B66-444C-801A-3239CFC5D49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2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334610" y="2853070"/>
            <a:ext cx="4992555" cy="114300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buFontTx/>
              <a:buNone/>
              <a:defRPr lang="pt-BR" sz="3999" b="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Century Gothic" panose="020B0502020202020204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</a:t>
            </a:r>
          </a:p>
        </p:txBody>
      </p:sp>
      <p:sp>
        <p:nvSpPr>
          <p:cNvPr id="4" name="CaixaDeTexto 3"/>
          <p:cNvSpPr txBox="1"/>
          <p:nvPr userDrawn="1"/>
        </p:nvSpPr>
        <p:spPr>
          <a:xfrm>
            <a:off x="334610" y="909303"/>
            <a:ext cx="6265511" cy="15692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218926"/>
            <a:r>
              <a:rPr lang="pt-BR" sz="4799" b="1" dirty="0">
                <a:solidFill>
                  <a:srgbClr val="C00000"/>
                </a:solidFill>
                <a:latin typeface="Century Gothic" pitchFamily="34" charset="0"/>
              </a:rPr>
              <a:t>Vamos testar nossos conhecimentos?</a:t>
            </a:r>
          </a:p>
        </p:txBody>
      </p:sp>
    </p:spTree>
    <p:extLst>
      <p:ext uri="{BB962C8B-B14F-4D97-AF65-F5344CB8AC3E}">
        <p14:creationId xmlns:p14="http://schemas.microsoft.com/office/powerpoint/2010/main" val="1440042135"/>
      </p:ext>
    </p:extLst>
  </p:cSld>
  <p:clrMapOvr>
    <a:masterClrMapping/>
  </p:clrMapOvr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5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tângulo 13"/>
          <p:cNvSpPr/>
          <p:nvPr userDrawn="1"/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rgbClr val="E23236"/>
          </a:solidFill>
          <a:ln>
            <a:noFill/>
          </a:ln>
        </p:spPr>
        <p:txBody>
          <a:bodyPr vert="horz" wrap="square" lIns="91419" tIns="45709" rIns="91419" bIns="45709" numCol="1" anchor="t" anchorCtr="0" compatLnSpc="1">
            <a:prstTxWarp prst="textNoShape">
              <a:avLst/>
            </a:prstTxWarp>
            <a:noAutofit/>
          </a:bodyPr>
          <a:lstStyle/>
          <a:p>
            <a:endParaRPr lang="pt-BR" sz="1800">
              <a:solidFill>
                <a:prstClr val="black"/>
              </a:solidFill>
            </a:endParaRPr>
          </a:p>
        </p:txBody>
      </p:sp>
      <p:pic>
        <p:nvPicPr>
          <p:cNvPr id="10" name="Imagem 9"/>
          <p:cNvPicPr>
            <a:picLocks noChangeAspect="1"/>
          </p:cNvPicPr>
          <p:nvPr userDrawn="1"/>
        </p:nvPicPr>
        <p:blipFill rotWithShape="1">
          <a:blip r:embed="rId2"/>
          <a:srcRect l="12151" t="16719" b="19420"/>
          <a:stretch/>
        </p:blipFill>
        <p:spPr>
          <a:xfrm flipH="1">
            <a:off x="4549128" y="-90634"/>
            <a:ext cx="7668348" cy="7040855"/>
          </a:xfrm>
          <a:prstGeom prst="rect">
            <a:avLst/>
          </a:prstGeom>
        </p:spPr>
      </p:pic>
      <p:grpSp>
        <p:nvGrpSpPr>
          <p:cNvPr id="11" name="Grupo 10"/>
          <p:cNvGrpSpPr/>
          <p:nvPr userDrawn="1"/>
        </p:nvGrpSpPr>
        <p:grpSpPr>
          <a:xfrm>
            <a:off x="-39317" y="1665028"/>
            <a:ext cx="5511578" cy="5310596"/>
            <a:chOff x="-299685" y="261442"/>
            <a:chExt cx="7114971" cy="6858001"/>
          </a:xfrm>
        </p:grpSpPr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D4C8D2C9-DAA6-4E0B-B2AF-7B21CE47A83C}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2391536" y="819219"/>
              <a:ext cx="3677910" cy="3692869"/>
            </a:xfrm>
            <a:custGeom>
              <a:avLst/>
              <a:gdLst>
                <a:gd name="T0" fmla="*/ 373 w 1729"/>
                <a:gd name="T1" fmla="*/ 1731 h 1731"/>
                <a:gd name="T2" fmla="*/ 283 w 1729"/>
                <a:gd name="T3" fmla="*/ 1636 h 1731"/>
                <a:gd name="T4" fmla="*/ 28 w 1729"/>
                <a:gd name="T5" fmla="*/ 1386 h 1731"/>
                <a:gd name="T6" fmla="*/ 27 w 1729"/>
                <a:gd name="T7" fmla="*/ 1320 h 1731"/>
                <a:gd name="T8" fmla="*/ 593 w 1729"/>
                <a:gd name="T9" fmla="*/ 758 h 1731"/>
                <a:gd name="T10" fmla="*/ 1128 w 1729"/>
                <a:gd name="T11" fmla="*/ 223 h 1731"/>
                <a:gd name="T12" fmla="*/ 1359 w 1729"/>
                <a:gd name="T13" fmla="*/ 0 h 1731"/>
                <a:gd name="T14" fmla="*/ 1729 w 1729"/>
                <a:gd name="T15" fmla="*/ 377 h 1731"/>
                <a:gd name="T16" fmla="*/ 373 w 1729"/>
                <a:gd name="T17" fmla="*/ 1731 h 17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729" h="1731">
                  <a:moveTo>
                    <a:pt x="373" y="1731"/>
                  </a:moveTo>
                  <a:cubicBezTo>
                    <a:pt x="344" y="1700"/>
                    <a:pt x="314" y="1667"/>
                    <a:pt x="283" y="1636"/>
                  </a:cubicBezTo>
                  <a:cubicBezTo>
                    <a:pt x="199" y="1552"/>
                    <a:pt x="114" y="1468"/>
                    <a:pt x="28" y="1386"/>
                  </a:cubicBezTo>
                  <a:cubicBezTo>
                    <a:pt x="2" y="1361"/>
                    <a:pt x="0" y="1346"/>
                    <a:pt x="27" y="1320"/>
                  </a:cubicBezTo>
                  <a:cubicBezTo>
                    <a:pt x="217" y="1133"/>
                    <a:pt x="405" y="945"/>
                    <a:pt x="593" y="758"/>
                  </a:cubicBezTo>
                  <a:cubicBezTo>
                    <a:pt x="771" y="580"/>
                    <a:pt x="949" y="401"/>
                    <a:pt x="1128" y="223"/>
                  </a:cubicBezTo>
                  <a:cubicBezTo>
                    <a:pt x="1204" y="147"/>
                    <a:pt x="1283" y="73"/>
                    <a:pt x="1359" y="0"/>
                  </a:cubicBezTo>
                  <a:cubicBezTo>
                    <a:pt x="1480" y="123"/>
                    <a:pt x="1605" y="250"/>
                    <a:pt x="1729" y="377"/>
                  </a:cubicBezTo>
                  <a:cubicBezTo>
                    <a:pt x="1282" y="824"/>
                    <a:pt x="830" y="1275"/>
                    <a:pt x="373" y="1731"/>
                  </a:cubicBezTo>
                  <a:close/>
                </a:path>
              </a:pathLst>
            </a:custGeom>
            <a:solidFill>
              <a:schemeClr val="bg1">
                <a:lumMod val="95000"/>
                <a:alpha val="1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pt-BR" sz="1800">
                <a:solidFill>
                  <a:prstClr val="black"/>
                </a:solidFill>
              </a:endParaRPr>
            </a:p>
          </p:txBody>
        </p:sp>
        <p:sp>
          <p:nvSpPr>
            <p:cNvPr id="13" name="Freeform 8">
              <a:extLst>
                <a:ext uri="{FF2B5EF4-FFF2-40B4-BE49-F238E27FC236}">
                  <a16:creationId xmlns:a16="http://schemas.microsoft.com/office/drawing/2014/main" id="{1028030C-FC98-4B76-9BAD-EBD935800491}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36477" y="261442"/>
              <a:ext cx="1124102" cy="3092351"/>
            </a:xfrm>
            <a:custGeom>
              <a:avLst/>
              <a:gdLst>
                <a:gd name="T0" fmla="*/ 528 w 528"/>
                <a:gd name="T1" fmla="*/ 1450 h 1450"/>
                <a:gd name="T2" fmla="*/ 0 w 528"/>
                <a:gd name="T3" fmla="*/ 1450 h 1450"/>
                <a:gd name="T4" fmla="*/ 0 w 528"/>
                <a:gd name="T5" fmla="*/ 0 h 1450"/>
                <a:gd name="T6" fmla="*/ 528 w 528"/>
                <a:gd name="T7" fmla="*/ 0 h 1450"/>
                <a:gd name="T8" fmla="*/ 528 w 528"/>
                <a:gd name="T9" fmla="*/ 1450 h 14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28" h="1450">
                  <a:moveTo>
                    <a:pt x="528" y="1450"/>
                  </a:moveTo>
                  <a:cubicBezTo>
                    <a:pt x="349" y="1450"/>
                    <a:pt x="176" y="1450"/>
                    <a:pt x="0" y="1450"/>
                  </a:cubicBezTo>
                  <a:cubicBezTo>
                    <a:pt x="0" y="967"/>
                    <a:pt x="0" y="485"/>
                    <a:pt x="0" y="0"/>
                  </a:cubicBezTo>
                  <a:cubicBezTo>
                    <a:pt x="175" y="0"/>
                    <a:pt x="350" y="0"/>
                    <a:pt x="528" y="0"/>
                  </a:cubicBezTo>
                  <a:cubicBezTo>
                    <a:pt x="528" y="482"/>
                    <a:pt x="528" y="964"/>
                    <a:pt x="528" y="1450"/>
                  </a:cubicBezTo>
                  <a:close/>
                </a:path>
              </a:pathLst>
            </a:custGeom>
            <a:solidFill>
              <a:schemeClr val="bg1">
                <a:lumMod val="95000"/>
                <a:alpha val="1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pt-BR" sz="1800">
                <a:solidFill>
                  <a:prstClr val="black"/>
                </a:solidFill>
              </a:endParaRPr>
            </a:p>
          </p:txBody>
        </p:sp>
        <p:sp>
          <p:nvSpPr>
            <p:cNvPr id="19" name="Freeform 9">
              <a:extLst>
                <a:ext uri="{FF2B5EF4-FFF2-40B4-BE49-F238E27FC236}">
                  <a16:creationId xmlns:a16="http://schemas.microsoft.com/office/drawing/2014/main" id="{32E710BF-A09E-42A6-BB3D-9A9F693690F7}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3733621" y="5616956"/>
              <a:ext cx="3081665" cy="1141199"/>
            </a:xfrm>
            <a:custGeom>
              <a:avLst/>
              <a:gdLst>
                <a:gd name="T0" fmla="*/ 4 w 1449"/>
                <a:gd name="T1" fmla="*/ 535 h 535"/>
                <a:gd name="T2" fmla="*/ 1 w 1449"/>
                <a:gd name="T3" fmla="*/ 496 h 535"/>
                <a:gd name="T4" fmla="*/ 0 w 1449"/>
                <a:gd name="T5" fmla="*/ 43 h 535"/>
                <a:gd name="T6" fmla="*/ 42 w 1449"/>
                <a:gd name="T7" fmla="*/ 0 h 535"/>
                <a:gd name="T8" fmla="*/ 1411 w 1449"/>
                <a:gd name="T9" fmla="*/ 1 h 535"/>
                <a:gd name="T10" fmla="*/ 1449 w 1449"/>
                <a:gd name="T11" fmla="*/ 4 h 535"/>
                <a:gd name="T12" fmla="*/ 1449 w 1449"/>
                <a:gd name="T13" fmla="*/ 535 h 535"/>
                <a:gd name="T14" fmla="*/ 4 w 1449"/>
                <a:gd name="T15" fmla="*/ 535 h 5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449" h="535">
                  <a:moveTo>
                    <a:pt x="4" y="535"/>
                  </a:moveTo>
                  <a:cubicBezTo>
                    <a:pt x="3" y="521"/>
                    <a:pt x="1" y="509"/>
                    <a:pt x="1" y="496"/>
                  </a:cubicBezTo>
                  <a:cubicBezTo>
                    <a:pt x="1" y="345"/>
                    <a:pt x="1" y="194"/>
                    <a:pt x="0" y="43"/>
                  </a:cubicBezTo>
                  <a:cubicBezTo>
                    <a:pt x="0" y="11"/>
                    <a:pt x="9" y="0"/>
                    <a:pt x="42" y="0"/>
                  </a:cubicBezTo>
                  <a:cubicBezTo>
                    <a:pt x="498" y="1"/>
                    <a:pt x="954" y="1"/>
                    <a:pt x="1411" y="1"/>
                  </a:cubicBezTo>
                  <a:cubicBezTo>
                    <a:pt x="1423" y="1"/>
                    <a:pt x="1435" y="3"/>
                    <a:pt x="1449" y="4"/>
                  </a:cubicBezTo>
                  <a:cubicBezTo>
                    <a:pt x="1449" y="182"/>
                    <a:pt x="1449" y="357"/>
                    <a:pt x="1449" y="535"/>
                  </a:cubicBezTo>
                  <a:cubicBezTo>
                    <a:pt x="967" y="535"/>
                    <a:pt x="486" y="535"/>
                    <a:pt x="4" y="535"/>
                  </a:cubicBezTo>
                  <a:close/>
                </a:path>
              </a:pathLst>
            </a:custGeom>
            <a:solidFill>
              <a:schemeClr val="bg1">
                <a:lumMod val="95000"/>
                <a:alpha val="1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pt-BR" sz="1800">
                <a:solidFill>
                  <a:prstClr val="black"/>
                </a:solidFill>
              </a:endParaRPr>
            </a:p>
          </p:txBody>
        </p:sp>
        <p:sp>
          <p:nvSpPr>
            <p:cNvPr id="20" name="Forma Livre: Forma 19">
              <a:extLst>
                <a:ext uri="{FF2B5EF4-FFF2-40B4-BE49-F238E27FC236}">
                  <a16:creationId xmlns:a16="http://schemas.microsoft.com/office/drawing/2014/main" id="{DD5A6F06-7869-4C92-A856-5886B5818090}"/>
                </a:ext>
              </a:extLst>
            </p:cNvPr>
            <p:cNvSpPr/>
            <p:nvPr userDrawn="1"/>
          </p:nvSpPr>
          <p:spPr>
            <a:xfrm>
              <a:off x="-299685" y="4292860"/>
              <a:ext cx="3201415" cy="2826583"/>
            </a:xfrm>
            <a:custGeom>
              <a:avLst/>
              <a:gdLst>
                <a:gd name="connsiteX0" fmla="*/ 483887 w 2157159"/>
                <a:gd name="connsiteY0" fmla="*/ 0 h 1904592"/>
                <a:gd name="connsiteX1" fmla="*/ 2157159 w 2157159"/>
                <a:gd name="connsiteY1" fmla="*/ 1673272 h 1904592"/>
                <a:gd name="connsiteX2" fmla="*/ 2148520 w 2157159"/>
                <a:gd name="connsiteY2" fmla="*/ 1844355 h 1904592"/>
                <a:gd name="connsiteX3" fmla="*/ 2139327 w 2157159"/>
                <a:gd name="connsiteY3" fmla="*/ 1904592 h 1904592"/>
                <a:gd name="connsiteX4" fmla="*/ 1284060 w 2157159"/>
                <a:gd name="connsiteY4" fmla="*/ 1904592 h 1904592"/>
                <a:gd name="connsiteX5" fmla="*/ 1303526 w 2157159"/>
                <a:gd name="connsiteY5" fmla="*/ 1841884 h 1904592"/>
                <a:gd name="connsiteX6" fmla="*/ 1320523 w 2157159"/>
                <a:gd name="connsiteY6" fmla="*/ 1673272 h 1904592"/>
                <a:gd name="connsiteX7" fmla="*/ 483887 w 2157159"/>
                <a:gd name="connsiteY7" fmla="*/ 836636 h 1904592"/>
                <a:gd name="connsiteX8" fmla="*/ 16116 w 2157159"/>
                <a:gd name="connsiteY8" fmla="*/ 979521 h 1904592"/>
                <a:gd name="connsiteX9" fmla="*/ 0 w 2157159"/>
                <a:gd name="connsiteY9" fmla="*/ 992818 h 1904592"/>
                <a:gd name="connsiteX10" fmla="*/ 0 w 2157159"/>
                <a:gd name="connsiteY10" fmla="*/ 71706 h 1904592"/>
                <a:gd name="connsiteX11" fmla="*/ 146664 w 2157159"/>
                <a:gd name="connsiteY11" fmla="*/ 33995 h 1904592"/>
                <a:gd name="connsiteX12" fmla="*/ 483887 w 2157159"/>
                <a:gd name="connsiteY12" fmla="*/ 0 h 1904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57159" h="1904592">
                  <a:moveTo>
                    <a:pt x="483887" y="0"/>
                  </a:moveTo>
                  <a:cubicBezTo>
                    <a:pt x="1408010" y="0"/>
                    <a:pt x="2157159" y="749149"/>
                    <a:pt x="2157159" y="1673272"/>
                  </a:cubicBezTo>
                  <a:cubicBezTo>
                    <a:pt x="2157159" y="1731030"/>
                    <a:pt x="2154233" y="1788104"/>
                    <a:pt x="2148520" y="1844355"/>
                  </a:cubicBezTo>
                  <a:lnTo>
                    <a:pt x="2139327" y="1904592"/>
                  </a:lnTo>
                  <a:lnTo>
                    <a:pt x="1284060" y="1904592"/>
                  </a:lnTo>
                  <a:lnTo>
                    <a:pt x="1303526" y="1841884"/>
                  </a:lnTo>
                  <a:cubicBezTo>
                    <a:pt x="1314670" y="1787421"/>
                    <a:pt x="1320523" y="1731030"/>
                    <a:pt x="1320523" y="1673272"/>
                  </a:cubicBezTo>
                  <a:cubicBezTo>
                    <a:pt x="1320523" y="1211211"/>
                    <a:pt x="945948" y="836636"/>
                    <a:pt x="483887" y="836636"/>
                  </a:cubicBezTo>
                  <a:cubicBezTo>
                    <a:pt x="310614" y="836636"/>
                    <a:pt x="149644" y="889311"/>
                    <a:pt x="16116" y="979521"/>
                  </a:cubicBezTo>
                  <a:lnTo>
                    <a:pt x="0" y="992818"/>
                  </a:lnTo>
                  <a:lnTo>
                    <a:pt x="0" y="71706"/>
                  </a:lnTo>
                  <a:lnTo>
                    <a:pt x="146664" y="33995"/>
                  </a:lnTo>
                  <a:cubicBezTo>
                    <a:pt x="255590" y="11706"/>
                    <a:pt x="368372" y="0"/>
                    <a:pt x="483887" y="0"/>
                  </a:cubicBezTo>
                  <a:close/>
                </a:path>
              </a:pathLst>
            </a:custGeom>
            <a:solidFill>
              <a:schemeClr val="bg1">
                <a:lumMod val="95000"/>
                <a:alpha val="1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pt-BR" sz="1800">
                <a:solidFill>
                  <a:prstClr val="black"/>
                </a:solidFill>
              </a:endParaRPr>
            </a:p>
          </p:txBody>
        </p:sp>
      </p:grpSp>
      <p:sp>
        <p:nvSpPr>
          <p:cNvPr id="21" name="Espaço Reservado para Texto 14"/>
          <p:cNvSpPr>
            <a:spLocks noGrp="1"/>
          </p:cNvSpPr>
          <p:nvPr>
            <p:ph type="body" sz="quarter" idx="10" hasCustomPrompt="1"/>
          </p:nvPr>
        </p:nvSpPr>
        <p:spPr>
          <a:xfrm>
            <a:off x="5663895" y="693330"/>
            <a:ext cx="6049459" cy="2736216"/>
          </a:xfrm>
          <a:prstGeom prst="rect">
            <a:avLst/>
          </a:prstGeom>
        </p:spPr>
        <p:txBody>
          <a:bodyPr/>
          <a:lstStyle>
            <a:lvl1pPr marL="0" indent="0" algn="r">
              <a:buFontTx/>
              <a:buNone/>
              <a:defRPr sz="4799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1pPr>
            <a:lvl5pPr marL="2176569" indent="0">
              <a:buNone/>
              <a:defRPr/>
            </a:lvl5pPr>
          </a:lstStyle>
          <a:p>
            <a:pPr lvl="0"/>
            <a:r>
              <a:rPr lang="pt-BR" dirty="0"/>
              <a:t>Clique para inserir o próximo assunto: Ex.: Contestação de Valor</a:t>
            </a:r>
          </a:p>
        </p:txBody>
      </p:sp>
    </p:spTree>
    <p:extLst>
      <p:ext uri="{BB962C8B-B14F-4D97-AF65-F5344CB8AC3E}">
        <p14:creationId xmlns:p14="http://schemas.microsoft.com/office/powerpoint/2010/main" val="815326360"/>
      </p:ext>
    </p:extLst>
  </p:cSld>
  <p:clrMapOvr>
    <a:masterClrMapping/>
  </p:clrMapOvr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7">
            <a:extLst>
              <a:ext uri="{FF2B5EF4-FFF2-40B4-BE49-F238E27FC236}">
                <a16:creationId xmlns:a16="http://schemas.microsoft.com/office/drawing/2014/main" id="{97010F9E-5576-4F67-859F-8E544D6D220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86006" cy="6859588"/>
          </a:xfrm>
          <a:prstGeom prst="rect">
            <a:avLst/>
          </a:prstGeom>
        </p:spPr>
      </p:pic>
      <p:sp>
        <p:nvSpPr>
          <p:cNvPr id="8" name="Rectangle: Rounded Corners 8">
            <a:extLst>
              <a:ext uri="{FF2B5EF4-FFF2-40B4-BE49-F238E27FC236}">
                <a16:creationId xmlns:a16="http://schemas.microsoft.com/office/drawing/2014/main" id="{92E5548A-3F78-4741-8883-F4246D225114}"/>
              </a:ext>
            </a:extLst>
          </p:cNvPr>
          <p:cNvSpPr/>
          <p:nvPr userDrawn="1"/>
        </p:nvSpPr>
        <p:spPr>
          <a:xfrm>
            <a:off x="8906683" y="-1135676"/>
            <a:ext cx="2564421" cy="2836878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62552" tIns="81275" rIns="162552" bIns="81275" rtlCol="0" anchor="ctr"/>
          <a:lstStyle/>
          <a:p>
            <a:pPr algn="ctr"/>
            <a:endParaRPr lang="pt-BR">
              <a:solidFill>
                <a:prstClr val="white"/>
              </a:solidFill>
            </a:endParaRPr>
          </a:p>
        </p:txBody>
      </p:sp>
      <p:pic>
        <p:nvPicPr>
          <p:cNvPr id="9" name="Graphic 9">
            <a:extLst>
              <a:ext uri="{FF2B5EF4-FFF2-40B4-BE49-F238E27FC236}">
                <a16:creationId xmlns:a16="http://schemas.microsoft.com/office/drawing/2014/main" id="{E6FC0D20-A587-44AC-AD31-FCB779766B3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470192" y="404546"/>
            <a:ext cx="1437404" cy="1006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231680"/>
      </p:ext>
    </p:extLst>
  </p:cSld>
  <p:clrMapOvr>
    <a:masterClrMapping/>
  </p:clrMapOvr>
</p:sldLayout>
</file>

<file path=ppt/slideLayouts/slideLayout1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7">
            <a:extLst>
              <a:ext uri="{FF2B5EF4-FFF2-40B4-BE49-F238E27FC236}">
                <a16:creationId xmlns:a16="http://schemas.microsoft.com/office/drawing/2014/main" id="{97010F9E-5576-4F67-859F-8E544D6D220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86006" cy="6859588"/>
          </a:xfrm>
          <a:prstGeom prst="rect">
            <a:avLst/>
          </a:prstGeom>
        </p:spPr>
      </p:pic>
      <p:sp>
        <p:nvSpPr>
          <p:cNvPr id="6" name="Rectangle 6">
            <a:extLst>
              <a:ext uri="{FF2B5EF4-FFF2-40B4-BE49-F238E27FC236}">
                <a16:creationId xmlns:a16="http://schemas.microsoft.com/office/drawing/2014/main" id="{DC05F8CB-A3EF-4E8A-A02D-17CBD6695310}"/>
              </a:ext>
            </a:extLst>
          </p:cNvPr>
          <p:cNvSpPr/>
          <p:nvPr userDrawn="1"/>
        </p:nvSpPr>
        <p:spPr>
          <a:xfrm>
            <a:off x="719311" y="1989301"/>
            <a:ext cx="10943791" cy="985108"/>
          </a:xfrm>
          <a:prstGeom prst="rect">
            <a:avLst/>
          </a:prstGeom>
        </p:spPr>
        <p:txBody>
          <a:bodyPr wrap="square" lIns="162552" tIns="81275" rIns="162552" bIns="81275">
            <a:spAutoFit/>
          </a:bodyPr>
          <a:lstStyle/>
          <a:p>
            <a:pPr>
              <a:defRPr/>
            </a:pPr>
            <a:r>
              <a:rPr lang="pt-BR" altLang="pt-BR" sz="5300" dirty="0">
                <a:solidFill>
                  <a:srgbClr val="FFC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Saiba mais na </a:t>
            </a:r>
            <a:r>
              <a:rPr lang="pt-BR" altLang="pt-BR" sz="5300" b="1" dirty="0">
                <a:solidFill>
                  <a:srgbClr val="FFC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INTRANET</a:t>
            </a:r>
            <a:r>
              <a:rPr lang="pt-BR" sz="5300" b="1" dirty="0">
                <a:solidFill>
                  <a:srgbClr val="FFC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:</a:t>
            </a:r>
          </a:p>
        </p:txBody>
      </p:sp>
      <p:sp>
        <p:nvSpPr>
          <p:cNvPr id="8" name="Rectangle: Rounded Corners 8">
            <a:extLst>
              <a:ext uri="{FF2B5EF4-FFF2-40B4-BE49-F238E27FC236}">
                <a16:creationId xmlns:a16="http://schemas.microsoft.com/office/drawing/2014/main" id="{92E5548A-3F78-4741-8883-F4246D225114}"/>
              </a:ext>
            </a:extLst>
          </p:cNvPr>
          <p:cNvSpPr/>
          <p:nvPr userDrawn="1"/>
        </p:nvSpPr>
        <p:spPr>
          <a:xfrm>
            <a:off x="8906683" y="-1135676"/>
            <a:ext cx="2564421" cy="2836878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62552" tIns="81275" rIns="162552" bIns="81275" rtlCol="0" anchor="ctr"/>
          <a:lstStyle/>
          <a:p>
            <a:pPr algn="ctr"/>
            <a:endParaRPr lang="pt-BR">
              <a:solidFill>
                <a:prstClr val="white"/>
              </a:solidFill>
            </a:endParaRPr>
          </a:p>
        </p:txBody>
      </p:sp>
      <p:pic>
        <p:nvPicPr>
          <p:cNvPr id="9" name="Graphic 9">
            <a:extLst>
              <a:ext uri="{FF2B5EF4-FFF2-40B4-BE49-F238E27FC236}">
                <a16:creationId xmlns:a16="http://schemas.microsoft.com/office/drawing/2014/main" id="{E6FC0D20-A587-44AC-AD31-FCB779766B3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470192" y="404546"/>
            <a:ext cx="1437404" cy="1006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7092177"/>
      </p:ext>
    </p:extLst>
  </p:cSld>
  <p:clrMapOvr>
    <a:masterClrMapping/>
  </p:clrMapOvr>
</p:sldLayout>
</file>

<file path=ppt/slideLayouts/slideLayout1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Data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5D36BE9-C996-493D-BCDB-5B51865DA215}" type="datetimeFigureOut">
              <a:rPr lang="pt-BR" smtClean="0">
                <a:solidFill>
                  <a:prstClr val="black">
                    <a:tint val="75000"/>
                  </a:prstClr>
                </a:solidFill>
              </a:rPr>
              <a:pPr/>
              <a:t>27/08/2023</a:t>
            </a:fld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Espaço Reservado para Rodapé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Espaço Reservado para Número de Slide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C723697-4EF2-4893-B221-E842EEB20932}" type="slidenum">
              <a:rPr lang="pt-BR" smtClean="0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Imagem 7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3048" y="0"/>
            <a:ext cx="12185904" cy="6858000"/>
          </a:xfrm>
          <a:prstGeom prst="rect">
            <a:avLst/>
          </a:prstGeom>
        </p:spPr>
      </p:pic>
      <p:sp>
        <p:nvSpPr>
          <p:cNvPr id="6" name="Rectangle: Rounded Corners 8">
            <a:extLst>
              <a:ext uri="{FF2B5EF4-FFF2-40B4-BE49-F238E27FC236}">
                <a16:creationId xmlns:a16="http://schemas.microsoft.com/office/drawing/2014/main" id="{92E5548A-3F78-4741-8883-F4246D225114}"/>
              </a:ext>
            </a:extLst>
          </p:cNvPr>
          <p:cNvSpPr/>
          <p:nvPr userDrawn="1"/>
        </p:nvSpPr>
        <p:spPr>
          <a:xfrm>
            <a:off x="9227889" y="-604008"/>
            <a:ext cx="1979802" cy="2348918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>
              <a:solidFill>
                <a:prstClr val="white"/>
              </a:solidFill>
            </a:endParaRPr>
          </a:p>
        </p:txBody>
      </p:sp>
      <p:pic>
        <p:nvPicPr>
          <p:cNvPr id="7" name="Graphic 9">
            <a:extLst>
              <a:ext uri="{FF2B5EF4-FFF2-40B4-BE49-F238E27FC236}">
                <a16:creationId xmlns:a16="http://schemas.microsoft.com/office/drawing/2014/main" id="{E6FC0D20-A587-44AC-AD31-FCB779766B3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596394" y="578840"/>
            <a:ext cx="1078584" cy="755009"/>
          </a:xfrm>
          <a:prstGeom prst="rect">
            <a:avLst/>
          </a:prstGeom>
        </p:spPr>
      </p:pic>
      <p:sp>
        <p:nvSpPr>
          <p:cNvPr id="9" name="Rectangle 6">
            <a:extLst>
              <a:ext uri="{FF2B5EF4-FFF2-40B4-BE49-F238E27FC236}">
                <a16:creationId xmlns:a16="http://schemas.microsoft.com/office/drawing/2014/main" id="{DC05F8CB-A3EF-4E8A-A02D-17CBD6695310}"/>
              </a:ext>
            </a:extLst>
          </p:cNvPr>
          <p:cNvSpPr/>
          <p:nvPr userDrawn="1"/>
        </p:nvSpPr>
        <p:spPr>
          <a:xfrm>
            <a:off x="719311" y="1989301"/>
            <a:ext cx="10943791" cy="985108"/>
          </a:xfrm>
          <a:prstGeom prst="rect">
            <a:avLst/>
          </a:prstGeom>
        </p:spPr>
        <p:txBody>
          <a:bodyPr wrap="square" lIns="162552" tIns="81275" rIns="162552" bIns="81275">
            <a:spAutoFit/>
          </a:bodyPr>
          <a:lstStyle/>
          <a:p>
            <a:pPr>
              <a:defRPr/>
            </a:pPr>
            <a:r>
              <a:rPr lang="pt-BR" altLang="pt-BR" sz="53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Saiba mais na </a:t>
            </a:r>
            <a:r>
              <a:rPr lang="pt-BR" altLang="pt-BR" sz="5300" b="1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INTRANET</a:t>
            </a:r>
            <a:r>
              <a:rPr lang="pt-BR" sz="5300" b="1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1461936500"/>
      </p:ext>
    </p:extLst>
  </p:cSld>
  <p:clrMapOvr>
    <a:masterClrMapping/>
  </p:clrMapOvr>
</p:sldLayout>
</file>

<file path=ppt/slideLayouts/slideLayout1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Data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5D36BE9-C996-493D-BCDB-5B51865DA215}" type="datetimeFigureOut">
              <a:rPr lang="pt-BR" smtClean="0"/>
              <a:t>27/08/2023</a:t>
            </a:fld>
            <a:endParaRPr lang="pt-BR"/>
          </a:p>
        </p:txBody>
      </p:sp>
      <p:sp>
        <p:nvSpPr>
          <p:cNvPr id="4" name="Espaço Reservado para Rodapé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pt-BR"/>
          </a:p>
        </p:txBody>
      </p:sp>
      <p:sp>
        <p:nvSpPr>
          <p:cNvPr id="5" name="Espaço Reservado para Número de Slide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C723697-4EF2-4893-B221-E842EEB20932}" type="slidenum">
              <a:rPr lang="pt-BR" smtClean="0"/>
              <a:t>‹nº›</a:t>
            </a:fld>
            <a:endParaRPr lang="pt-BR"/>
          </a:p>
        </p:txBody>
      </p:sp>
      <p:pic>
        <p:nvPicPr>
          <p:cNvPr id="8" name="Imagem 7"/>
          <p:cNvPicPr>
            <a:picLocks noChangeAspect="1"/>
          </p:cNvPicPr>
          <p:nvPr userDrawn="1"/>
        </p:nvPicPr>
        <p:blipFill>
          <a:blip r:embed="rId2">
            <a:grayscl/>
          </a:blip>
          <a:stretch>
            <a:fillRect/>
          </a:stretch>
        </p:blipFill>
        <p:spPr>
          <a:xfrm>
            <a:off x="3048" y="0"/>
            <a:ext cx="12185904" cy="6858000"/>
          </a:xfrm>
          <a:prstGeom prst="rect">
            <a:avLst/>
          </a:prstGeom>
        </p:spPr>
      </p:pic>
      <p:sp>
        <p:nvSpPr>
          <p:cNvPr id="6" name="Rectangle: Rounded Corners 8">
            <a:extLst>
              <a:ext uri="{FF2B5EF4-FFF2-40B4-BE49-F238E27FC236}">
                <a16:creationId xmlns:a16="http://schemas.microsoft.com/office/drawing/2014/main" id="{92E5548A-3F78-4741-8883-F4246D225114}"/>
              </a:ext>
            </a:extLst>
          </p:cNvPr>
          <p:cNvSpPr/>
          <p:nvPr userDrawn="1"/>
        </p:nvSpPr>
        <p:spPr>
          <a:xfrm>
            <a:off x="9227889" y="-604008"/>
            <a:ext cx="1979802" cy="2348918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>
              <a:solidFill>
                <a:prstClr val="white"/>
              </a:solidFill>
            </a:endParaRPr>
          </a:p>
        </p:txBody>
      </p:sp>
      <p:pic>
        <p:nvPicPr>
          <p:cNvPr id="7" name="Graphic 9">
            <a:extLst>
              <a:ext uri="{FF2B5EF4-FFF2-40B4-BE49-F238E27FC236}">
                <a16:creationId xmlns:a16="http://schemas.microsoft.com/office/drawing/2014/main" id="{E6FC0D20-A587-44AC-AD31-FCB779766B3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596394" y="578840"/>
            <a:ext cx="1078584" cy="755009"/>
          </a:xfrm>
          <a:prstGeom prst="rect">
            <a:avLst/>
          </a:prstGeom>
        </p:spPr>
      </p:pic>
      <p:sp>
        <p:nvSpPr>
          <p:cNvPr id="9" name="Rectangle 6">
            <a:extLst>
              <a:ext uri="{FF2B5EF4-FFF2-40B4-BE49-F238E27FC236}">
                <a16:creationId xmlns:a16="http://schemas.microsoft.com/office/drawing/2014/main" id="{DC05F8CB-A3EF-4E8A-A02D-17CBD6695310}"/>
              </a:ext>
            </a:extLst>
          </p:cNvPr>
          <p:cNvSpPr/>
          <p:nvPr userDrawn="1"/>
        </p:nvSpPr>
        <p:spPr>
          <a:xfrm>
            <a:off x="719311" y="1989301"/>
            <a:ext cx="10943791" cy="985108"/>
          </a:xfrm>
          <a:prstGeom prst="rect">
            <a:avLst/>
          </a:prstGeom>
        </p:spPr>
        <p:txBody>
          <a:bodyPr wrap="square" lIns="162552" tIns="81275" rIns="162552" bIns="81275">
            <a:spAutoFit/>
          </a:bodyPr>
          <a:lstStyle/>
          <a:p>
            <a:pPr algn="l">
              <a:defRPr/>
            </a:pPr>
            <a:r>
              <a:rPr lang="pt-BR" altLang="pt-BR" sz="53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Saiba mais na </a:t>
            </a:r>
            <a:r>
              <a:rPr lang="pt-BR" altLang="pt-BR" sz="5300" b="1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INTRANET</a:t>
            </a:r>
            <a:r>
              <a:rPr lang="pt-BR" sz="5300" b="1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4199252734"/>
      </p:ext>
    </p:extLst>
  </p:cSld>
  <p:clrMapOvr>
    <a:masterClrMapping/>
  </p:clrMapOvr>
</p:sldLayout>
</file>

<file path=ppt/slideLayouts/slideLayout1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/>
          <p:cNvSpPr/>
          <p:nvPr userDrawn="1"/>
        </p:nvSpPr>
        <p:spPr>
          <a:xfrm>
            <a:off x="0" y="2"/>
            <a:ext cx="12225675" cy="6856411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/>
          </a:p>
        </p:txBody>
      </p:sp>
      <p:grpSp>
        <p:nvGrpSpPr>
          <p:cNvPr id="6" name="Agrupar 14">
            <a:extLst>
              <a:ext uri="{FF2B5EF4-FFF2-40B4-BE49-F238E27FC236}">
                <a16:creationId xmlns:a16="http://schemas.microsoft.com/office/drawing/2014/main" id="{DACEC83A-5512-4546-A341-2133D090F7C7}"/>
              </a:ext>
            </a:extLst>
          </p:cNvPr>
          <p:cNvGrpSpPr/>
          <p:nvPr userDrawn="1"/>
        </p:nvGrpSpPr>
        <p:grpSpPr>
          <a:xfrm>
            <a:off x="5901443" y="91677"/>
            <a:ext cx="391923" cy="77404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7" name="Shape 18">
              <a:extLst>
                <a:ext uri="{FF2B5EF4-FFF2-40B4-BE49-F238E27FC236}">
                  <a16:creationId xmlns:a16="http://schemas.microsoft.com/office/drawing/2014/main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199"/>
            </a:p>
          </p:txBody>
        </p:sp>
        <p:sp>
          <p:nvSpPr>
            <p:cNvPr id="8" name="Shape 19">
              <a:extLst>
                <a:ext uri="{FF2B5EF4-FFF2-40B4-BE49-F238E27FC236}">
                  <a16:creationId xmlns:a16="http://schemas.microsoft.com/office/drawing/2014/main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199"/>
            </a:p>
          </p:txBody>
        </p:sp>
        <p:sp>
          <p:nvSpPr>
            <p:cNvPr id="9" name="Shape 20">
              <a:extLst>
                <a:ext uri="{FF2B5EF4-FFF2-40B4-BE49-F238E27FC236}">
                  <a16:creationId xmlns:a16="http://schemas.microsoft.com/office/drawing/2014/main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199"/>
            </a:p>
          </p:txBody>
        </p:sp>
      </p:grpSp>
    </p:spTree>
    <p:extLst>
      <p:ext uri="{BB962C8B-B14F-4D97-AF65-F5344CB8AC3E}">
        <p14:creationId xmlns:p14="http://schemas.microsoft.com/office/powerpoint/2010/main" val="2323099051"/>
      </p:ext>
    </p:extLst>
  </p:cSld>
  <p:clrMapOvr>
    <a:masterClrMapping/>
  </p:clrMapOvr>
</p:sldLayout>
</file>

<file path=ppt/slideLayouts/slideLayout1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tângulo 8"/>
          <p:cNvSpPr/>
          <p:nvPr userDrawn="1"/>
        </p:nvSpPr>
        <p:spPr>
          <a:xfrm>
            <a:off x="2495131" y="2518027"/>
            <a:ext cx="8157786" cy="188024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/>
          </a:p>
        </p:txBody>
      </p:sp>
      <p:pic>
        <p:nvPicPr>
          <p:cNvPr id="3" name="Imagem 2"/>
          <p:cNvPicPr>
            <a:picLocks noChangeAspect="1"/>
          </p:cNvPicPr>
          <p:nvPr userDrawn="1"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273" b="100000" l="9982" r="89927">
                        <a14:backgroundMark x1="61355" y1="39782" x2="61355" y2="3978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43924" y="1724281"/>
            <a:ext cx="2975860" cy="4490919"/>
          </a:xfrm>
          <a:prstGeom prst="rect">
            <a:avLst/>
          </a:prstGeom>
        </p:spPr>
      </p:pic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4"/>
          <a:srcRect b="21667"/>
          <a:stretch/>
        </p:blipFill>
        <p:spPr>
          <a:xfrm flipH="1" flipV="1">
            <a:off x="-7724" y="-1"/>
            <a:ext cx="5575455" cy="6856412"/>
          </a:xfrm>
          <a:prstGeom prst="rect">
            <a:avLst/>
          </a:prstGeom>
        </p:spPr>
      </p:pic>
      <p:pic>
        <p:nvPicPr>
          <p:cNvPr id="5" name="Imagem 4"/>
          <p:cNvPicPr>
            <a:picLocks noChangeAspect="1"/>
          </p:cNvPicPr>
          <p:nvPr userDrawn="1"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426" b="100000" l="9904" r="89833">
                        <a14:foregroundMark x1="25679" y1="29654" x2="25679" y2="29654"/>
                        <a14:foregroundMark x1="30324" y1="95391" x2="79141" y2="94663"/>
                        <a14:foregroundMark x1="39527" y1="93693" x2="42507" y2="93147"/>
                        <a14:foregroundMark x1="67222" y1="92965" x2="71516" y2="93147"/>
                        <a14:foregroundMark x1="38475" y1="93693" x2="49869" y2="9260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581150" y="2067728"/>
            <a:ext cx="2871089" cy="4147472"/>
          </a:xfrm>
          <a:prstGeom prst="rect">
            <a:avLst/>
          </a:prstGeom>
        </p:spPr>
      </p:pic>
      <p:sp>
        <p:nvSpPr>
          <p:cNvPr id="6" name="Retângulo 5"/>
          <p:cNvSpPr/>
          <p:nvPr userDrawn="1"/>
        </p:nvSpPr>
        <p:spPr>
          <a:xfrm>
            <a:off x="262592" y="2459729"/>
            <a:ext cx="4825164" cy="19385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/>
          <a:p>
            <a:r>
              <a:rPr lang="pt-BR" altLang="pt-BR" sz="5999" b="1" dirty="0">
                <a:solidFill>
                  <a:schemeClr val="bg1"/>
                </a:solidFill>
                <a:latin typeface="Century Gothic" pitchFamily="34" charset="0"/>
                <a:cs typeface="Segoe UI" panose="020B0502040204020203" pitchFamily="34" charset="0"/>
              </a:rPr>
              <a:t>Histórias da Vida Real</a:t>
            </a:r>
            <a:endParaRPr lang="en-US" altLang="pt-BR" sz="5999" b="1" dirty="0">
              <a:solidFill>
                <a:schemeClr val="bg1"/>
              </a:solidFill>
              <a:latin typeface="Century Gothic" pitchFamily="34" charset="0"/>
              <a:cs typeface="Segoe UI" panose="020B0502040204020203" pitchFamily="34" charset="0"/>
            </a:endParaRPr>
          </a:p>
        </p:txBody>
      </p:sp>
      <p:pic>
        <p:nvPicPr>
          <p:cNvPr id="7" name="Imagem 6"/>
          <p:cNvPicPr>
            <a:picLocks noChangeAspect="1"/>
          </p:cNvPicPr>
          <p:nvPr userDrawn="1"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273" b="100000" l="9941" r="89961">
                        <a14:foregroundMark x1="26083" y1="96543" x2="83169" y2="95937"/>
                        <a14:foregroundMark x1="31299" y1="97089" x2="78839" y2="96907"/>
                        <a14:foregroundMark x1="24016" y1="96725" x2="24016" y2="96725"/>
                        <a14:foregroundMark x1="85236" y1="95755" x2="85236" y2="9575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38951" y="333562"/>
            <a:ext cx="2413966" cy="3918632"/>
          </a:xfrm>
          <a:prstGeom prst="rect">
            <a:avLst/>
          </a:prstGeom>
        </p:spPr>
      </p:pic>
      <p:pic>
        <p:nvPicPr>
          <p:cNvPr id="8" name="Imagem 7"/>
          <p:cNvPicPr>
            <a:picLocks noChangeAspect="1"/>
          </p:cNvPicPr>
          <p:nvPr userDrawn="1"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334" b="97817" l="10000" r="90000">
                        <a14:foregroundMark x1="38218" y1="6367" x2="50396" y2="28745"/>
                        <a14:foregroundMark x1="50693" y1="26865" x2="53762" y2="22559"/>
                        <a14:foregroundMark x1="53762" y1="7884" x2="40891" y2="4669"/>
                        <a14:foregroundMark x1="52574" y1="5458" x2="60594" y2="11098"/>
                        <a14:foregroundMark x1="37525" y1="6367" x2="34455" y2="14433"/>
                        <a14:foregroundMark x1="43960" y1="3760" x2="43960" y2="3760"/>
                        <a14:foregroundMark x1="50099" y1="4669" x2="50099" y2="4669"/>
                        <a14:foregroundMark x1="54752" y1="5640" x2="54752" y2="5640"/>
                        <a14:foregroundMark x1="59901" y1="8854" x2="59901" y2="8854"/>
                        <a14:foregroundMark x1="58713" y1="12553" x2="58713" y2="12553"/>
                        <a14:foregroundMark x1="56832" y1="14676" x2="56832" y2="14676"/>
                        <a14:foregroundMark x1="58416" y1="14251" x2="58416" y2="14251"/>
                        <a14:foregroundMark x1="33267" y1="12371" x2="33267" y2="12371"/>
                        <a14:foregroundMark x1="34752" y1="15767" x2="34752" y2="157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648017" y="2518027"/>
            <a:ext cx="2662702" cy="43464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7005623"/>
      </p:ext>
    </p:extLst>
  </p:cSld>
  <p:clrMapOvr>
    <a:masterClrMapping/>
  </p:clrMapOvr>
</p:sldLayout>
</file>

<file path=ppt/slideLayouts/slideLayout1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93900" y="-222249"/>
            <a:ext cx="17900650" cy="741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tângulo 2"/>
          <p:cNvSpPr/>
          <p:nvPr userDrawn="1"/>
        </p:nvSpPr>
        <p:spPr>
          <a:xfrm>
            <a:off x="-1492250" y="-274637"/>
            <a:ext cx="13684250" cy="7453313"/>
          </a:xfrm>
          <a:prstGeom prst="rect">
            <a:avLst/>
          </a:prstGeom>
          <a:solidFill>
            <a:schemeClr val="bg1">
              <a:lumMod val="95000"/>
              <a:alpha val="5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914217">
              <a:defRPr/>
            </a:pPr>
            <a:endParaRPr lang="pt-BR" sz="1800">
              <a:solidFill>
                <a:srgbClr val="FFFFFF"/>
              </a:solidFill>
            </a:endParaRPr>
          </a:p>
        </p:txBody>
      </p:sp>
      <p:sp>
        <p:nvSpPr>
          <p:cNvPr id="8" name="Retângulo de cantos arredondados 7"/>
          <p:cNvSpPr/>
          <p:nvPr userDrawn="1"/>
        </p:nvSpPr>
        <p:spPr>
          <a:xfrm>
            <a:off x="4929188" y="157164"/>
            <a:ext cx="7231062" cy="6372225"/>
          </a:xfrm>
          <a:prstGeom prst="roundRect">
            <a:avLst/>
          </a:prstGeom>
          <a:solidFill>
            <a:schemeClr val="bg1">
              <a:alpha val="8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sp>
        <p:nvSpPr>
          <p:cNvPr id="9" name="Retângulo de cantos arredondados 8"/>
          <p:cNvSpPr/>
          <p:nvPr userDrawn="1"/>
        </p:nvSpPr>
        <p:spPr>
          <a:xfrm>
            <a:off x="4748214" y="330200"/>
            <a:ext cx="7231062" cy="6086475"/>
          </a:xfrm>
          <a:prstGeom prst="roundRect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pic>
        <p:nvPicPr>
          <p:cNvPr id="10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07" t="10658" r="62152" b="75495"/>
          <a:stretch/>
        </p:blipFill>
        <p:spPr bwMode="auto">
          <a:xfrm>
            <a:off x="4716391" y="-36398"/>
            <a:ext cx="2085430" cy="1582561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93" t="41070" r="15070" b="45213"/>
          <a:stretch/>
        </p:blipFill>
        <p:spPr bwMode="auto">
          <a:xfrm>
            <a:off x="10274741" y="5245120"/>
            <a:ext cx="1885143" cy="1585914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8311051"/>
      </p:ext>
    </p:extLst>
  </p:cSld>
  <p:clrMapOvr>
    <a:masterClrMapping/>
  </p:clrMapOvr>
</p:sldLayout>
</file>

<file path=ppt/slideLayouts/slideLayout1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93900" y="-222249"/>
            <a:ext cx="17900650" cy="741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tângulo 2"/>
          <p:cNvSpPr/>
          <p:nvPr userDrawn="1"/>
        </p:nvSpPr>
        <p:spPr>
          <a:xfrm>
            <a:off x="-1484312" y="-593725"/>
            <a:ext cx="13682663" cy="7451725"/>
          </a:xfrm>
          <a:prstGeom prst="rect">
            <a:avLst/>
          </a:prstGeom>
          <a:solidFill>
            <a:schemeClr val="bg1">
              <a:lumMod val="95000"/>
              <a:alpha val="5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914217">
              <a:defRPr/>
            </a:pPr>
            <a:endParaRPr lang="pt-BR" sz="1800">
              <a:solidFill>
                <a:srgbClr val="FFFFFF"/>
              </a:solidFill>
            </a:endParaRPr>
          </a:p>
        </p:txBody>
      </p:sp>
      <p:sp>
        <p:nvSpPr>
          <p:cNvPr id="4" name="Elipse 3"/>
          <p:cNvSpPr>
            <a:spLocks noChangeAspect="1"/>
          </p:cNvSpPr>
          <p:nvPr userDrawn="1"/>
        </p:nvSpPr>
        <p:spPr>
          <a:xfrm>
            <a:off x="5356225" y="322263"/>
            <a:ext cx="6721475" cy="5983287"/>
          </a:xfrm>
          <a:prstGeom prst="ellipse">
            <a:avLst/>
          </a:prstGeom>
          <a:solidFill>
            <a:schemeClr val="bg1">
              <a:alpha val="8078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sp>
        <p:nvSpPr>
          <p:cNvPr id="5" name="Elipse 4"/>
          <p:cNvSpPr>
            <a:spLocks noChangeAspect="1"/>
          </p:cNvSpPr>
          <p:nvPr userDrawn="1"/>
        </p:nvSpPr>
        <p:spPr>
          <a:xfrm>
            <a:off x="5267326" y="400050"/>
            <a:ext cx="6537325" cy="5581650"/>
          </a:xfrm>
          <a:prstGeom prst="ellipse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pic>
        <p:nvPicPr>
          <p:cNvPr id="6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28" t="42494" r="24755" b="50777"/>
          <a:stretch/>
        </p:blipFill>
        <p:spPr bwMode="auto">
          <a:xfrm>
            <a:off x="5628018" y="194641"/>
            <a:ext cx="734180" cy="636288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28" t="42494" r="24755" b="50777"/>
          <a:stretch/>
        </p:blipFill>
        <p:spPr bwMode="auto">
          <a:xfrm>
            <a:off x="5030948" y="512877"/>
            <a:ext cx="440502" cy="381767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28" t="42494" r="24755" b="50777"/>
          <a:stretch/>
        </p:blipFill>
        <p:spPr bwMode="auto">
          <a:xfrm>
            <a:off x="4451729" y="894644"/>
            <a:ext cx="308015" cy="266945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28" t="42494" r="24755" b="50777"/>
          <a:stretch/>
        </p:blipFill>
        <p:spPr bwMode="auto">
          <a:xfrm>
            <a:off x="4080192" y="1366876"/>
            <a:ext cx="172470" cy="149473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6234045"/>
      </p:ext>
    </p:extLst>
  </p:cSld>
  <p:clrMapOvr>
    <a:masterClrMapping/>
  </p:clrMapOvr>
</p:sldLayout>
</file>

<file path=ppt/slideLayouts/slideLayout1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01812" y="-222249"/>
            <a:ext cx="17900651" cy="741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tângulo 2"/>
          <p:cNvSpPr/>
          <p:nvPr userDrawn="1"/>
        </p:nvSpPr>
        <p:spPr>
          <a:xfrm>
            <a:off x="-1492250" y="-274637"/>
            <a:ext cx="13684250" cy="7453313"/>
          </a:xfrm>
          <a:prstGeom prst="rect">
            <a:avLst/>
          </a:prstGeom>
          <a:solidFill>
            <a:schemeClr val="bg1">
              <a:lumMod val="95000"/>
              <a:alpha val="5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914217">
              <a:defRPr/>
            </a:pPr>
            <a:endParaRPr lang="pt-BR" sz="1800">
              <a:solidFill>
                <a:srgbClr val="FFFFFF"/>
              </a:solidFill>
            </a:endParaRPr>
          </a:p>
        </p:txBody>
      </p:sp>
      <p:sp>
        <p:nvSpPr>
          <p:cNvPr id="8" name="Retângulo de cantos arredondados 7"/>
          <p:cNvSpPr/>
          <p:nvPr userDrawn="1"/>
        </p:nvSpPr>
        <p:spPr>
          <a:xfrm>
            <a:off x="4929188" y="157164"/>
            <a:ext cx="7231062" cy="6372225"/>
          </a:xfrm>
          <a:prstGeom prst="roundRect">
            <a:avLst/>
          </a:prstGeom>
          <a:solidFill>
            <a:schemeClr val="bg1">
              <a:alpha val="8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sp>
        <p:nvSpPr>
          <p:cNvPr id="9" name="Retângulo de cantos arredondados 8"/>
          <p:cNvSpPr/>
          <p:nvPr userDrawn="1"/>
        </p:nvSpPr>
        <p:spPr>
          <a:xfrm>
            <a:off x="4748214" y="330200"/>
            <a:ext cx="7231062" cy="6086475"/>
          </a:xfrm>
          <a:prstGeom prst="roundRect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pic>
        <p:nvPicPr>
          <p:cNvPr id="10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07" t="10658" r="62152" b="75495"/>
          <a:stretch/>
        </p:blipFill>
        <p:spPr bwMode="auto">
          <a:xfrm>
            <a:off x="4716391" y="-36398"/>
            <a:ext cx="2085430" cy="1582561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93" t="41070" r="15070" b="45213"/>
          <a:stretch/>
        </p:blipFill>
        <p:spPr bwMode="auto">
          <a:xfrm>
            <a:off x="10274741" y="5245120"/>
            <a:ext cx="1885143" cy="1585914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01478211"/>
      </p:ext>
    </p:extLst>
  </p:cSld>
  <p:clrMapOvr>
    <a:masterClrMapping/>
  </p:clrMapOvr>
</p:sldLayout>
</file>

<file path=ppt/slideLayouts/slideLayout1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8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01812" y="-222249"/>
            <a:ext cx="17900651" cy="741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tângulo 2"/>
          <p:cNvSpPr/>
          <p:nvPr userDrawn="1"/>
        </p:nvSpPr>
        <p:spPr>
          <a:xfrm>
            <a:off x="-1492250" y="-274637"/>
            <a:ext cx="13684250" cy="7453313"/>
          </a:xfrm>
          <a:prstGeom prst="rect">
            <a:avLst/>
          </a:prstGeom>
          <a:solidFill>
            <a:schemeClr val="bg1">
              <a:lumMod val="95000"/>
              <a:alpha val="5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914217">
              <a:defRPr/>
            </a:pPr>
            <a:endParaRPr lang="pt-BR" sz="1800">
              <a:solidFill>
                <a:srgbClr val="FFFFFF"/>
              </a:solidFill>
            </a:endParaRPr>
          </a:p>
        </p:txBody>
      </p:sp>
      <p:sp>
        <p:nvSpPr>
          <p:cNvPr id="4" name="Elipse 3"/>
          <p:cNvSpPr>
            <a:spLocks noChangeAspect="1"/>
          </p:cNvSpPr>
          <p:nvPr userDrawn="1"/>
        </p:nvSpPr>
        <p:spPr>
          <a:xfrm>
            <a:off x="5356225" y="322263"/>
            <a:ext cx="6721475" cy="5983287"/>
          </a:xfrm>
          <a:prstGeom prst="ellipse">
            <a:avLst/>
          </a:prstGeom>
          <a:solidFill>
            <a:schemeClr val="bg1">
              <a:alpha val="8078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sp>
        <p:nvSpPr>
          <p:cNvPr id="5" name="Elipse 4"/>
          <p:cNvSpPr>
            <a:spLocks noChangeAspect="1"/>
          </p:cNvSpPr>
          <p:nvPr userDrawn="1"/>
        </p:nvSpPr>
        <p:spPr>
          <a:xfrm>
            <a:off x="5267326" y="400050"/>
            <a:ext cx="6537325" cy="5581650"/>
          </a:xfrm>
          <a:prstGeom prst="ellipse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pic>
        <p:nvPicPr>
          <p:cNvPr id="6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28" t="42494" r="24755" b="50777"/>
          <a:stretch/>
        </p:blipFill>
        <p:spPr bwMode="auto">
          <a:xfrm>
            <a:off x="5628018" y="194641"/>
            <a:ext cx="734180" cy="636288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28" t="42494" r="24755" b="50777"/>
          <a:stretch/>
        </p:blipFill>
        <p:spPr bwMode="auto">
          <a:xfrm>
            <a:off x="5030948" y="512877"/>
            <a:ext cx="440502" cy="381767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28" t="42494" r="24755" b="50777"/>
          <a:stretch/>
        </p:blipFill>
        <p:spPr bwMode="auto">
          <a:xfrm>
            <a:off x="6727572" y="194641"/>
            <a:ext cx="1044849" cy="905534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28" t="42494" r="24755" b="50777"/>
          <a:stretch/>
        </p:blipFill>
        <p:spPr bwMode="auto">
          <a:xfrm>
            <a:off x="4451729" y="894644"/>
            <a:ext cx="308015" cy="266945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28" t="42494" r="24755" b="50777"/>
          <a:stretch/>
        </p:blipFill>
        <p:spPr bwMode="auto">
          <a:xfrm>
            <a:off x="4080192" y="1366876"/>
            <a:ext cx="172470" cy="149473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5479945"/>
      </p:ext>
    </p:extLst>
  </p:cSld>
  <p:clrMapOvr>
    <a:masterClrMapping/>
  </p:clrMapOvr>
</p:sldLayout>
</file>

<file path=ppt/slideLayouts/slideLayout1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8738" y="4763"/>
            <a:ext cx="14073188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tângulo 3"/>
          <p:cNvSpPr/>
          <p:nvPr userDrawn="1"/>
        </p:nvSpPr>
        <p:spPr>
          <a:xfrm>
            <a:off x="-304799" y="-274637"/>
            <a:ext cx="12496800" cy="7453313"/>
          </a:xfrm>
          <a:prstGeom prst="rect">
            <a:avLst/>
          </a:prstGeom>
          <a:solidFill>
            <a:schemeClr val="bg1">
              <a:lumMod val="95000"/>
              <a:alpha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sp>
        <p:nvSpPr>
          <p:cNvPr id="9" name="Retângulo de cantos arredondados 8"/>
          <p:cNvSpPr/>
          <p:nvPr userDrawn="1"/>
        </p:nvSpPr>
        <p:spPr>
          <a:xfrm>
            <a:off x="4929188" y="157164"/>
            <a:ext cx="7231062" cy="6372225"/>
          </a:xfrm>
          <a:prstGeom prst="roundRect">
            <a:avLst/>
          </a:prstGeom>
          <a:solidFill>
            <a:schemeClr val="bg1">
              <a:alpha val="8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sp>
        <p:nvSpPr>
          <p:cNvPr id="10" name="Retângulo de cantos arredondados 9"/>
          <p:cNvSpPr/>
          <p:nvPr userDrawn="1"/>
        </p:nvSpPr>
        <p:spPr>
          <a:xfrm>
            <a:off x="4748214" y="330200"/>
            <a:ext cx="7231062" cy="6086475"/>
          </a:xfrm>
          <a:prstGeom prst="roundRect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pic>
        <p:nvPicPr>
          <p:cNvPr id="11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07" t="10658" r="62152" b="75495"/>
          <a:stretch/>
        </p:blipFill>
        <p:spPr bwMode="auto">
          <a:xfrm>
            <a:off x="4716391" y="-36398"/>
            <a:ext cx="2085430" cy="1582561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93" t="41070" r="15070" b="45213"/>
          <a:stretch/>
        </p:blipFill>
        <p:spPr bwMode="auto">
          <a:xfrm>
            <a:off x="10274741" y="5245120"/>
            <a:ext cx="1885143" cy="1585914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7483352"/>
      </p:ext>
    </p:extLst>
  </p:cSld>
  <p:clrMapOvr>
    <a:masterClrMapping/>
  </p:clrMapOvr>
</p:sldLayout>
</file>

<file path=ppt/slideLayouts/slideLayout1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22225"/>
            <a:ext cx="14073188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tângulo 3"/>
          <p:cNvSpPr/>
          <p:nvPr userDrawn="1"/>
        </p:nvSpPr>
        <p:spPr>
          <a:xfrm>
            <a:off x="-304799" y="-274637"/>
            <a:ext cx="12496800" cy="7453313"/>
          </a:xfrm>
          <a:prstGeom prst="rect">
            <a:avLst/>
          </a:prstGeom>
          <a:solidFill>
            <a:schemeClr val="bg1">
              <a:lumMod val="95000"/>
              <a:alpha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sp>
        <p:nvSpPr>
          <p:cNvPr id="9" name="Retângulo de cantos arredondados 8"/>
          <p:cNvSpPr/>
          <p:nvPr userDrawn="1"/>
        </p:nvSpPr>
        <p:spPr>
          <a:xfrm>
            <a:off x="4929188" y="157164"/>
            <a:ext cx="7231062" cy="6372225"/>
          </a:xfrm>
          <a:prstGeom prst="roundRect">
            <a:avLst/>
          </a:prstGeom>
          <a:solidFill>
            <a:schemeClr val="bg1">
              <a:alpha val="8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sp>
        <p:nvSpPr>
          <p:cNvPr id="10" name="Retângulo de cantos arredondados 9"/>
          <p:cNvSpPr/>
          <p:nvPr userDrawn="1"/>
        </p:nvSpPr>
        <p:spPr>
          <a:xfrm>
            <a:off x="4748214" y="330200"/>
            <a:ext cx="7231062" cy="6086475"/>
          </a:xfrm>
          <a:prstGeom prst="roundRect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pic>
        <p:nvPicPr>
          <p:cNvPr id="11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07" t="10658" r="62152" b="75495"/>
          <a:stretch/>
        </p:blipFill>
        <p:spPr bwMode="auto">
          <a:xfrm>
            <a:off x="4716391" y="-36398"/>
            <a:ext cx="2085430" cy="1582561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93" t="41070" r="15070" b="45213"/>
          <a:stretch/>
        </p:blipFill>
        <p:spPr bwMode="auto">
          <a:xfrm>
            <a:off x="10274741" y="5245120"/>
            <a:ext cx="1885143" cy="1585914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4589107"/>
      </p:ext>
    </p:extLst>
  </p:cSld>
  <p:clrMapOvr>
    <a:masterClrMapping/>
  </p:clrMapOvr>
</p:sldLayout>
</file>

<file path=ppt/slideLayouts/slideLayout1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jessuca\Downloads\iStock-994820870.jp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03314" y="-304799"/>
            <a:ext cx="14398626" cy="7199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tângulo 3"/>
          <p:cNvSpPr/>
          <p:nvPr userDrawn="1"/>
        </p:nvSpPr>
        <p:spPr>
          <a:xfrm>
            <a:off x="-1492250" y="-274637"/>
            <a:ext cx="13684250" cy="7453313"/>
          </a:xfrm>
          <a:prstGeom prst="rect">
            <a:avLst/>
          </a:prstGeom>
          <a:solidFill>
            <a:schemeClr val="bg1">
              <a:lumMod val="95000"/>
              <a:alpha val="5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sp>
        <p:nvSpPr>
          <p:cNvPr id="9" name="Retângulo de cantos arredondados 8"/>
          <p:cNvSpPr/>
          <p:nvPr userDrawn="1"/>
        </p:nvSpPr>
        <p:spPr>
          <a:xfrm>
            <a:off x="4929188" y="157164"/>
            <a:ext cx="7231062" cy="6372225"/>
          </a:xfrm>
          <a:prstGeom prst="roundRect">
            <a:avLst/>
          </a:prstGeom>
          <a:solidFill>
            <a:schemeClr val="bg1">
              <a:alpha val="8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sp>
        <p:nvSpPr>
          <p:cNvPr id="10" name="Retângulo de cantos arredondados 9"/>
          <p:cNvSpPr/>
          <p:nvPr userDrawn="1"/>
        </p:nvSpPr>
        <p:spPr>
          <a:xfrm>
            <a:off x="4748214" y="330200"/>
            <a:ext cx="7231062" cy="6086475"/>
          </a:xfrm>
          <a:prstGeom prst="roundRect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pic>
        <p:nvPicPr>
          <p:cNvPr id="11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07" t="10658" r="62152" b="75495"/>
          <a:stretch/>
        </p:blipFill>
        <p:spPr bwMode="auto">
          <a:xfrm>
            <a:off x="4716391" y="-36398"/>
            <a:ext cx="2085430" cy="1582561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93" t="41070" r="15070" b="45213"/>
          <a:stretch/>
        </p:blipFill>
        <p:spPr bwMode="auto">
          <a:xfrm>
            <a:off x="10274741" y="5245120"/>
            <a:ext cx="1885143" cy="1585914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8303039"/>
      </p:ext>
    </p:extLst>
  </p:cSld>
  <p:clrMapOvr>
    <a:masterClrMapping/>
  </p:clrMapOvr>
</p:sldLayout>
</file>

<file path=ppt/slideLayouts/slideLayout1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jessuca\Downloads\iStock-994820870.jp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03314" y="-304799"/>
            <a:ext cx="14398626" cy="7199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tângulo 3"/>
          <p:cNvSpPr/>
          <p:nvPr userDrawn="1"/>
        </p:nvSpPr>
        <p:spPr>
          <a:xfrm>
            <a:off x="-1492250" y="-274637"/>
            <a:ext cx="13684250" cy="7453313"/>
          </a:xfrm>
          <a:prstGeom prst="rect">
            <a:avLst/>
          </a:prstGeom>
          <a:solidFill>
            <a:schemeClr val="bg1">
              <a:lumMod val="95000"/>
              <a:alpha val="5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sp>
        <p:nvSpPr>
          <p:cNvPr id="9" name="Retângulo de cantos arredondados 8"/>
          <p:cNvSpPr/>
          <p:nvPr userDrawn="1"/>
        </p:nvSpPr>
        <p:spPr>
          <a:xfrm>
            <a:off x="4929188" y="157164"/>
            <a:ext cx="7231062" cy="6372225"/>
          </a:xfrm>
          <a:prstGeom prst="roundRect">
            <a:avLst/>
          </a:prstGeom>
          <a:solidFill>
            <a:schemeClr val="bg1">
              <a:alpha val="8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sp>
        <p:nvSpPr>
          <p:cNvPr id="6" name="Retângulo de cantos arredondados 5"/>
          <p:cNvSpPr/>
          <p:nvPr userDrawn="1"/>
        </p:nvSpPr>
        <p:spPr>
          <a:xfrm>
            <a:off x="4748214" y="330200"/>
            <a:ext cx="7231062" cy="6086475"/>
          </a:xfrm>
          <a:prstGeom prst="roundRect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pic>
        <p:nvPicPr>
          <p:cNvPr id="7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07" t="10658" r="62152" b="75495"/>
          <a:stretch/>
        </p:blipFill>
        <p:spPr bwMode="auto">
          <a:xfrm>
            <a:off x="4716391" y="-36398"/>
            <a:ext cx="2085430" cy="1582561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93" t="41070" r="15070" b="45213"/>
          <a:stretch/>
        </p:blipFill>
        <p:spPr bwMode="auto">
          <a:xfrm>
            <a:off x="10274741" y="5245120"/>
            <a:ext cx="1885143" cy="1585914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5047424"/>
      </p:ext>
    </p:extLst>
  </p:cSld>
  <p:clrMapOvr>
    <a:masterClrMapping/>
  </p:clrMapOvr>
</p:sldLayout>
</file>

<file path=ppt/slideLayouts/slideLayout13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upo 3"/>
          <p:cNvGrpSpPr>
            <a:grpSpLocks/>
          </p:cNvGrpSpPr>
          <p:nvPr userDrawn="1"/>
        </p:nvGrpSpPr>
        <p:grpSpPr bwMode="auto">
          <a:xfrm>
            <a:off x="1" y="-7938"/>
            <a:ext cx="12192000" cy="7731126"/>
            <a:chOff x="0" y="-8020"/>
            <a:chExt cx="12192000" cy="7731490"/>
          </a:xfrm>
        </p:grpSpPr>
        <p:pic>
          <p:nvPicPr>
            <p:cNvPr id="3" name="Picture 2" descr="C:\Users\jessuca\Downloads\iStock-853862560.jpg"/>
            <p:cNvPicPr>
              <a:picLocks noChangeAspect="1" noChangeArrowheads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38219"/>
            <a:stretch>
              <a:fillRect/>
            </a:stretch>
          </p:blipFill>
          <p:spPr bwMode="auto">
            <a:xfrm>
              <a:off x="2566737" y="16041"/>
              <a:ext cx="9625263" cy="77074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4" name="Picture 2" descr="C:\Users\jessuca\Downloads\iStock-853862560.jpg"/>
            <p:cNvPicPr>
              <a:picLocks noChangeAspect="1" noChangeArrowheads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38219"/>
            <a:stretch>
              <a:fillRect/>
            </a:stretch>
          </p:blipFill>
          <p:spPr bwMode="auto">
            <a:xfrm>
              <a:off x="2053393" y="2"/>
              <a:ext cx="9625263" cy="77074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" name="Picture 2" descr="C:\Users\jessuca\Downloads\iStock-853862560.jpg"/>
            <p:cNvPicPr>
              <a:picLocks noChangeAspect="1" noChangeArrowheads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38219"/>
            <a:stretch>
              <a:fillRect/>
            </a:stretch>
          </p:blipFill>
          <p:spPr bwMode="auto">
            <a:xfrm>
              <a:off x="1355567" y="-8020"/>
              <a:ext cx="9625263" cy="77074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6" name="Picture 2" descr="C:\Users\jessuca\Downloads\iStock-853862560.jpg"/>
            <p:cNvPicPr>
              <a:picLocks noChangeAspect="1" noChangeArrowheads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38219"/>
            <a:stretch>
              <a:fillRect/>
            </a:stretch>
          </p:blipFill>
          <p:spPr bwMode="auto">
            <a:xfrm>
              <a:off x="689815" y="0"/>
              <a:ext cx="9625263" cy="77074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7" name="Picture 2" descr="C:\Users\jessuca\Downloads\iStock-853862560.jpg"/>
            <p:cNvPicPr>
              <a:picLocks noChangeAspect="1" noChangeArrowheads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38219"/>
            <a:stretch>
              <a:fillRect/>
            </a:stretch>
          </p:blipFill>
          <p:spPr bwMode="auto">
            <a:xfrm>
              <a:off x="0" y="0"/>
              <a:ext cx="9625263" cy="77074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8" name="Retângulo 7"/>
          <p:cNvSpPr/>
          <p:nvPr userDrawn="1"/>
        </p:nvSpPr>
        <p:spPr>
          <a:xfrm>
            <a:off x="-304799" y="-274637"/>
            <a:ext cx="12496800" cy="7453313"/>
          </a:xfrm>
          <a:prstGeom prst="rect">
            <a:avLst/>
          </a:prstGeom>
          <a:solidFill>
            <a:schemeClr val="bg1">
              <a:lumMod val="95000"/>
              <a:alpha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sp>
        <p:nvSpPr>
          <p:cNvPr id="13" name="Retângulo de cantos arredondados 12"/>
          <p:cNvSpPr/>
          <p:nvPr userDrawn="1"/>
        </p:nvSpPr>
        <p:spPr>
          <a:xfrm>
            <a:off x="4929188" y="157164"/>
            <a:ext cx="7231062" cy="6372225"/>
          </a:xfrm>
          <a:prstGeom prst="roundRect">
            <a:avLst/>
          </a:prstGeom>
          <a:solidFill>
            <a:schemeClr val="bg1">
              <a:alpha val="8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sp>
        <p:nvSpPr>
          <p:cNvPr id="14" name="Retângulo de cantos arredondados 13"/>
          <p:cNvSpPr/>
          <p:nvPr userDrawn="1"/>
        </p:nvSpPr>
        <p:spPr>
          <a:xfrm>
            <a:off x="4748214" y="330200"/>
            <a:ext cx="7231062" cy="6086475"/>
          </a:xfrm>
          <a:prstGeom prst="roundRect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pic>
        <p:nvPicPr>
          <p:cNvPr id="15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07" t="10658" r="62152" b="75495"/>
          <a:stretch/>
        </p:blipFill>
        <p:spPr bwMode="auto">
          <a:xfrm>
            <a:off x="4716391" y="-36398"/>
            <a:ext cx="2085430" cy="1582561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93" t="41070" r="15070" b="45213"/>
          <a:stretch/>
        </p:blipFill>
        <p:spPr bwMode="auto">
          <a:xfrm>
            <a:off x="10274741" y="5245120"/>
            <a:ext cx="1885143" cy="1585914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2725851"/>
      </p:ext>
    </p:extLst>
  </p:cSld>
  <p:clrMapOvr>
    <a:masterClrMapping/>
  </p:clrMapOvr>
</p:sldLayout>
</file>

<file path=ppt/slideLayouts/slideLayout1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jessuca\Downloads\iStock-1021822996.jp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91" r="9723" b="143"/>
          <a:stretch>
            <a:fillRect/>
          </a:stretch>
        </p:blipFill>
        <p:spPr bwMode="auto">
          <a:xfrm>
            <a:off x="1" y="-1116012"/>
            <a:ext cx="12192000" cy="7974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tângulo 2"/>
          <p:cNvSpPr/>
          <p:nvPr userDrawn="1"/>
        </p:nvSpPr>
        <p:spPr>
          <a:xfrm>
            <a:off x="-304799" y="-274637"/>
            <a:ext cx="12496800" cy="7453313"/>
          </a:xfrm>
          <a:prstGeom prst="rect">
            <a:avLst/>
          </a:prstGeom>
          <a:solidFill>
            <a:schemeClr val="bg1">
              <a:lumMod val="95000"/>
              <a:alpha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sp>
        <p:nvSpPr>
          <p:cNvPr id="8" name="Retângulo de cantos arredondados 7"/>
          <p:cNvSpPr/>
          <p:nvPr userDrawn="1"/>
        </p:nvSpPr>
        <p:spPr>
          <a:xfrm>
            <a:off x="4929188" y="157164"/>
            <a:ext cx="7231062" cy="6372225"/>
          </a:xfrm>
          <a:prstGeom prst="roundRect">
            <a:avLst/>
          </a:prstGeom>
          <a:solidFill>
            <a:schemeClr val="bg1">
              <a:alpha val="8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sp>
        <p:nvSpPr>
          <p:cNvPr id="9" name="Retângulo de cantos arredondados 8"/>
          <p:cNvSpPr/>
          <p:nvPr userDrawn="1"/>
        </p:nvSpPr>
        <p:spPr>
          <a:xfrm>
            <a:off x="4748214" y="330200"/>
            <a:ext cx="7231062" cy="6086475"/>
          </a:xfrm>
          <a:prstGeom prst="roundRect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pic>
        <p:nvPicPr>
          <p:cNvPr id="10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07" t="10658" r="62152" b="75495"/>
          <a:stretch/>
        </p:blipFill>
        <p:spPr bwMode="auto">
          <a:xfrm>
            <a:off x="4716391" y="-36398"/>
            <a:ext cx="2085430" cy="1582561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93" t="41070" r="15070" b="45213"/>
          <a:stretch/>
        </p:blipFill>
        <p:spPr bwMode="auto">
          <a:xfrm>
            <a:off x="10274741" y="5245120"/>
            <a:ext cx="1885143" cy="1585914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2485236"/>
      </p:ext>
    </p:extLst>
  </p:cSld>
  <p:clrMapOvr>
    <a:masterClrMapping/>
  </p:clrMapOvr>
</p:sldLayout>
</file>

<file path=ppt/slideLayouts/slideLayout1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051050" y="22225"/>
            <a:ext cx="1424305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tângulo 2"/>
          <p:cNvSpPr/>
          <p:nvPr userDrawn="1"/>
        </p:nvSpPr>
        <p:spPr>
          <a:xfrm>
            <a:off x="-304799" y="-274637"/>
            <a:ext cx="12496800" cy="7453313"/>
          </a:xfrm>
          <a:prstGeom prst="rect">
            <a:avLst/>
          </a:prstGeom>
          <a:solidFill>
            <a:schemeClr val="bg1">
              <a:lumMod val="95000"/>
              <a:alpha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sp>
        <p:nvSpPr>
          <p:cNvPr id="8" name="Retângulo de cantos arredondados 7"/>
          <p:cNvSpPr/>
          <p:nvPr userDrawn="1"/>
        </p:nvSpPr>
        <p:spPr>
          <a:xfrm>
            <a:off x="4929188" y="157164"/>
            <a:ext cx="7231062" cy="6372225"/>
          </a:xfrm>
          <a:prstGeom prst="roundRect">
            <a:avLst/>
          </a:prstGeom>
          <a:solidFill>
            <a:schemeClr val="bg1">
              <a:alpha val="8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sp>
        <p:nvSpPr>
          <p:cNvPr id="9" name="Retângulo de cantos arredondados 8"/>
          <p:cNvSpPr/>
          <p:nvPr userDrawn="1"/>
        </p:nvSpPr>
        <p:spPr>
          <a:xfrm>
            <a:off x="4748214" y="330200"/>
            <a:ext cx="7231062" cy="6086475"/>
          </a:xfrm>
          <a:prstGeom prst="roundRect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pic>
        <p:nvPicPr>
          <p:cNvPr id="10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07" t="10658" r="62152" b="75495"/>
          <a:stretch/>
        </p:blipFill>
        <p:spPr bwMode="auto">
          <a:xfrm>
            <a:off x="4716391" y="-36398"/>
            <a:ext cx="2085430" cy="1582561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93" t="41070" r="15070" b="45213"/>
          <a:stretch/>
        </p:blipFill>
        <p:spPr bwMode="auto">
          <a:xfrm>
            <a:off x="10274741" y="5245120"/>
            <a:ext cx="1885143" cy="1585914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9432980"/>
      </p:ext>
    </p:extLst>
  </p:cSld>
  <p:clrMapOvr>
    <a:masterClrMapping/>
  </p:clrMapOvr>
</p:sldLayout>
</file>

<file path=ppt/slideLayouts/slideLayout1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051050" y="22225"/>
            <a:ext cx="1424305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tângulo 2"/>
          <p:cNvSpPr/>
          <p:nvPr userDrawn="1"/>
        </p:nvSpPr>
        <p:spPr>
          <a:xfrm>
            <a:off x="-304799" y="-274637"/>
            <a:ext cx="12496800" cy="7453313"/>
          </a:xfrm>
          <a:prstGeom prst="rect">
            <a:avLst/>
          </a:prstGeom>
          <a:solidFill>
            <a:schemeClr val="bg1">
              <a:lumMod val="95000"/>
              <a:alpha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sp>
        <p:nvSpPr>
          <p:cNvPr id="8" name="Retângulo de cantos arredondados 7"/>
          <p:cNvSpPr/>
          <p:nvPr userDrawn="1"/>
        </p:nvSpPr>
        <p:spPr>
          <a:xfrm>
            <a:off x="4929188" y="157164"/>
            <a:ext cx="7231062" cy="6372225"/>
          </a:xfrm>
          <a:prstGeom prst="roundRect">
            <a:avLst/>
          </a:prstGeom>
          <a:solidFill>
            <a:schemeClr val="bg1">
              <a:alpha val="8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sp>
        <p:nvSpPr>
          <p:cNvPr id="9" name="Retângulo de cantos arredondados 8"/>
          <p:cNvSpPr/>
          <p:nvPr userDrawn="1"/>
        </p:nvSpPr>
        <p:spPr>
          <a:xfrm>
            <a:off x="4748214" y="330200"/>
            <a:ext cx="7231062" cy="6086475"/>
          </a:xfrm>
          <a:prstGeom prst="roundRect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pic>
        <p:nvPicPr>
          <p:cNvPr id="10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07" t="10658" r="62152" b="75495"/>
          <a:stretch/>
        </p:blipFill>
        <p:spPr bwMode="auto">
          <a:xfrm>
            <a:off x="4716391" y="-36398"/>
            <a:ext cx="2085430" cy="1582561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93" t="41070" r="15070" b="45213"/>
          <a:stretch/>
        </p:blipFill>
        <p:spPr bwMode="auto">
          <a:xfrm>
            <a:off x="10274741" y="5245120"/>
            <a:ext cx="1885143" cy="1585914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1702723"/>
      </p:ext>
    </p:extLst>
  </p:cSld>
  <p:clrMapOvr>
    <a:masterClrMapping/>
  </p:clrMapOvr>
</p:sldLayout>
</file>

<file path=ppt/slideLayouts/slideLayout1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79513" y="-914399"/>
            <a:ext cx="13371513" cy="8615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tângulo 3"/>
          <p:cNvSpPr/>
          <p:nvPr userDrawn="1"/>
        </p:nvSpPr>
        <p:spPr>
          <a:xfrm>
            <a:off x="-304799" y="-274637"/>
            <a:ext cx="12496800" cy="7453313"/>
          </a:xfrm>
          <a:prstGeom prst="rect">
            <a:avLst/>
          </a:prstGeom>
          <a:solidFill>
            <a:schemeClr val="bg1">
              <a:lumMod val="95000"/>
              <a:alpha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sp>
        <p:nvSpPr>
          <p:cNvPr id="9" name="Retângulo de cantos arredondados 8"/>
          <p:cNvSpPr/>
          <p:nvPr userDrawn="1"/>
        </p:nvSpPr>
        <p:spPr>
          <a:xfrm>
            <a:off x="4929188" y="157164"/>
            <a:ext cx="7231062" cy="6372225"/>
          </a:xfrm>
          <a:prstGeom prst="roundRect">
            <a:avLst/>
          </a:prstGeom>
          <a:solidFill>
            <a:schemeClr val="bg1">
              <a:alpha val="8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sp>
        <p:nvSpPr>
          <p:cNvPr id="10" name="Retângulo de cantos arredondados 9"/>
          <p:cNvSpPr/>
          <p:nvPr userDrawn="1"/>
        </p:nvSpPr>
        <p:spPr>
          <a:xfrm>
            <a:off x="4748214" y="330200"/>
            <a:ext cx="7231062" cy="6086475"/>
          </a:xfrm>
          <a:prstGeom prst="roundRect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pic>
        <p:nvPicPr>
          <p:cNvPr id="11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07" t="10658" r="62152" b="75495"/>
          <a:stretch/>
        </p:blipFill>
        <p:spPr bwMode="auto">
          <a:xfrm>
            <a:off x="4716391" y="-36398"/>
            <a:ext cx="2085430" cy="1582561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93" t="41070" r="15070" b="45213"/>
          <a:stretch/>
        </p:blipFill>
        <p:spPr bwMode="auto">
          <a:xfrm>
            <a:off x="10274741" y="5245120"/>
            <a:ext cx="1885143" cy="1585914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1464467"/>
      </p:ext>
    </p:extLst>
  </p:cSld>
  <p:clrMapOvr>
    <a:masterClrMapping/>
  </p:clrMapOvr>
</p:sldLayout>
</file>

<file path=ppt/slideLayouts/slideLayout1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4799" y="-1301750"/>
            <a:ext cx="12668250" cy="8609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tângulo 2"/>
          <p:cNvSpPr/>
          <p:nvPr userDrawn="1"/>
        </p:nvSpPr>
        <p:spPr>
          <a:xfrm>
            <a:off x="-304799" y="-274637"/>
            <a:ext cx="12496800" cy="7453313"/>
          </a:xfrm>
          <a:prstGeom prst="rect">
            <a:avLst/>
          </a:prstGeom>
          <a:solidFill>
            <a:schemeClr val="bg1">
              <a:lumMod val="95000"/>
              <a:alpha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sp>
        <p:nvSpPr>
          <p:cNvPr id="8" name="Retângulo de cantos arredondados 7"/>
          <p:cNvSpPr/>
          <p:nvPr userDrawn="1"/>
        </p:nvSpPr>
        <p:spPr>
          <a:xfrm>
            <a:off x="4929188" y="157164"/>
            <a:ext cx="7231062" cy="6372225"/>
          </a:xfrm>
          <a:prstGeom prst="roundRect">
            <a:avLst/>
          </a:prstGeom>
          <a:solidFill>
            <a:schemeClr val="bg1">
              <a:alpha val="8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sp>
        <p:nvSpPr>
          <p:cNvPr id="9" name="Retângulo de cantos arredondados 8"/>
          <p:cNvSpPr/>
          <p:nvPr userDrawn="1"/>
        </p:nvSpPr>
        <p:spPr>
          <a:xfrm>
            <a:off x="4748214" y="330200"/>
            <a:ext cx="7231062" cy="6086475"/>
          </a:xfrm>
          <a:prstGeom prst="roundRect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pic>
        <p:nvPicPr>
          <p:cNvPr id="10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07" t="10658" r="62152" b="75495"/>
          <a:stretch/>
        </p:blipFill>
        <p:spPr bwMode="auto">
          <a:xfrm>
            <a:off x="4716391" y="-36398"/>
            <a:ext cx="2085430" cy="1582561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93" t="41070" r="15070" b="45213"/>
          <a:stretch/>
        </p:blipFill>
        <p:spPr bwMode="auto">
          <a:xfrm>
            <a:off x="10274741" y="5245120"/>
            <a:ext cx="1885143" cy="1585914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210712"/>
      </p:ext>
    </p:extLst>
  </p:cSld>
  <p:clrMapOvr>
    <a:masterClrMapping/>
  </p:clrMapOvr>
</p:sldLayout>
</file>

<file path=ppt/slideLayouts/slideLayout1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033462"/>
            <a:ext cx="12344400" cy="83407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tângulo 2"/>
          <p:cNvSpPr/>
          <p:nvPr userDrawn="1"/>
        </p:nvSpPr>
        <p:spPr>
          <a:xfrm>
            <a:off x="-304799" y="-274637"/>
            <a:ext cx="12496800" cy="7453313"/>
          </a:xfrm>
          <a:prstGeom prst="rect">
            <a:avLst/>
          </a:prstGeom>
          <a:solidFill>
            <a:schemeClr val="bg1">
              <a:lumMod val="95000"/>
              <a:alpha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sp>
        <p:nvSpPr>
          <p:cNvPr id="8" name="Retângulo de cantos arredondados 7"/>
          <p:cNvSpPr/>
          <p:nvPr userDrawn="1"/>
        </p:nvSpPr>
        <p:spPr>
          <a:xfrm>
            <a:off x="4929188" y="157164"/>
            <a:ext cx="7231062" cy="6372225"/>
          </a:xfrm>
          <a:prstGeom prst="roundRect">
            <a:avLst/>
          </a:prstGeom>
          <a:solidFill>
            <a:schemeClr val="bg1">
              <a:alpha val="8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sp>
        <p:nvSpPr>
          <p:cNvPr id="9" name="Retângulo de cantos arredondados 8"/>
          <p:cNvSpPr/>
          <p:nvPr userDrawn="1"/>
        </p:nvSpPr>
        <p:spPr>
          <a:xfrm>
            <a:off x="4748214" y="330200"/>
            <a:ext cx="7231062" cy="6086475"/>
          </a:xfrm>
          <a:prstGeom prst="roundRect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pic>
        <p:nvPicPr>
          <p:cNvPr id="10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07" t="10658" r="62152" b="75495"/>
          <a:stretch/>
        </p:blipFill>
        <p:spPr bwMode="auto">
          <a:xfrm>
            <a:off x="4716391" y="-36398"/>
            <a:ext cx="2085430" cy="1582561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93" t="41070" r="15070" b="45213"/>
          <a:stretch/>
        </p:blipFill>
        <p:spPr bwMode="auto">
          <a:xfrm>
            <a:off x="10274741" y="5245120"/>
            <a:ext cx="1885143" cy="1585914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8261225"/>
      </p:ext>
    </p:extLst>
  </p:cSld>
  <p:clrMapOvr>
    <a:masterClrMapping/>
  </p:clrMapOvr>
</p:sldLayout>
</file>

<file path=ppt/slideLayouts/slideLayout1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gina de texto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rma Livre: Forma 8">
            <a:extLst>
              <a:ext uri="{FF2B5EF4-FFF2-40B4-BE49-F238E27FC236}">
                <a16:creationId xmlns:a16="http://schemas.microsoft.com/office/drawing/2014/main" id="{B067EBC8-0D81-478B-863A-F6E6F2618745}"/>
              </a:ext>
            </a:extLst>
          </p:cNvPr>
          <p:cNvSpPr/>
          <p:nvPr userDrawn="1"/>
        </p:nvSpPr>
        <p:spPr>
          <a:xfrm>
            <a:off x="2058885" y="-3571"/>
            <a:ext cx="7924800" cy="336228"/>
          </a:xfrm>
          <a:custGeom>
            <a:avLst/>
            <a:gdLst>
              <a:gd name="connsiteX0" fmla="*/ 0 w 7924800"/>
              <a:gd name="connsiteY0" fmla="*/ 0 h 670559"/>
              <a:gd name="connsiteX1" fmla="*/ 7924800 w 7924800"/>
              <a:gd name="connsiteY1" fmla="*/ 0 h 670559"/>
              <a:gd name="connsiteX2" fmla="*/ 7924800 w 7924800"/>
              <a:gd name="connsiteY2" fmla="*/ 116408 h 670559"/>
              <a:gd name="connsiteX3" fmla="*/ 7370649 w 7924800"/>
              <a:gd name="connsiteY3" fmla="*/ 670559 h 670559"/>
              <a:gd name="connsiteX4" fmla="*/ 554151 w 7924800"/>
              <a:gd name="connsiteY4" fmla="*/ 670559 h 670559"/>
              <a:gd name="connsiteX5" fmla="*/ 0 w 7924800"/>
              <a:gd name="connsiteY5" fmla="*/ 116408 h 6705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24800" h="670559">
                <a:moveTo>
                  <a:pt x="0" y="0"/>
                </a:moveTo>
                <a:lnTo>
                  <a:pt x="7924800" y="0"/>
                </a:lnTo>
                <a:lnTo>
                  <a:pt x="7924800" y="116408"/>
                </a:lnTo>
                <a:cubicBezTo>
                  <a:pt x="7924800" y="422457"/>
                  <a:pt x="7676698" y="670559"/>
                  <a:pt x="7370649" y="670559"/>
                </a:cubicBezTo>
                <a:lnTo>
                  <a:pt x="554151" y="670559"/>
                </a:lnTo>
                <a:cubicBezTo>
                  <a:pt x="248102" y="670559"/>
                  <a:pt x="0" y="422457"/>
                  <a:pt x="0" y="116408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  <a:effectLst>
            <a:outerShdw blurRad="25400" dist="25400" dir="5400000" algn="t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>
              <a:solidFill>
                <a:prstClr val="white"/>
              </a:solidFill>
            </a:endParaRPr>
          </a:p>
        </p:txBody>
      </p:sp>
      <p:grpSp>
        <p:nvGrpSpPr>
          <p:cNvPr id="3" name="Agrupar 14">
            <a:extLst>
              <a:ext uri="{FF2B5EF4-FFF2-40B4-BE49-F238E27FC236}">
                <a16:creationId xmlns:a16="http://schemas.microsoft.com/office/drawing/2014/main" id="{DACEC83A-5512-4546-A341-2133D090F7C7}"/>
              </a:ext>
            </a:extLst>
          </p:cNvPr>
          <p:cNvGrpSpPr/>
          <p:nvPr userDrawn="1"/>
        </p:nvGrpSpPr>
        <p:grpSpPr>
          <a:xfrm>
            <a:off x="5864060" y="116632"/>
            <a:ext cx="391872" cy="77422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4" name="Shape 18">
              <a:extLst>
                <a:ext uri="{FF2B5EF4-FFF2-40B4-BE49-F238E27FC236}">
                  <a16:creationId xmlns:a16="http://schemas.microsoft.com/office/drawing/2014/main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  <p:sp>
          <p:nvSpPr>
            <p:cNvPr id="5" name="Shape 19">
              <a:extLst>
                <a:ext uri="{FF2B5EF4-FFF2-40B4-BE49-F238E27FC236}">
                  <a16:creationId xmlns:a16="http://schemas.microsoft.com/office/drawing/2014/main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  <p:sp>
          <p:nvSpPr>
            <p:cNvPr id="6" name="Shape 20">
              <a:extLst>
                <a:ext uri="{FF2B5EF4-FFF2-40B4-BE49-F238E27FC236}">
                  <a16:creationId xmlns:a16="http://schemas.microsoft.com/office/drawing/2014/main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8837269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rma Livre: Forma 8">
            <a:extLst>
              <a:ext uri="{FF2B5EF4-FFF2-40B4-BE49-F238E27FC236}">
                <a16:creationId xmlns:a16="http://schemas.microsoft.com/office/drawing/2014/main" id="{B067EBC8-0D81-478B-863A-F6E6F2618745}"/>
              </a:ext>
            </a:extLst>
          </p:cNvPr>
          <p:cNvSpPr/>
          <p:nvPr userDrawn="1"/>
        </p:nvSpPr>
        <p:spPr>
          <a:xfrm flipV="1">
            <a:off x="2172311" y="6509102"/>
            <a:ext cx="7924800" cy="336228"/>
          </a:xfrm>
          <a:custGeom>
            <a:avLst/>
            <a:gdLst>
              <a:gd name="connsiteX0" fmla="*/ 0 w 7924800"/>
              <a:gd name="connsiteY0" fmla="*/ 0 h 670559"/>
              <a:gd name="connsiteX1" fmla="*/ 7924800 w 7924800"/>
              <a:gd name="connsiteY1" fmla="*/ 0 h 670559"/>
              <a:gd name="connsiteX2" fmla="*/ 7924800 w 7924800"/>
              <a:gd name="connsiteY2" fmla="*/ 116408 h 670559"/>
              <a:gd name="connsiteX3" fmla="*/ 7370649 w 7924800"/>
              <a:gd name="connsiteY3" fmla="*/ 670559 h 670559"/>
              <a:gd name="connsiteX4" fmla="*/ 554151 w 7924800"/>
              <a:gd name="connsiteY4" fmla="*/ 670559 h 670559"/>
              <a:gd name="connsiteX5" fmla="*/ 0 w 7924800"/>
              <a:gd name="connsiteY5" fmla="*/ 116408 h 6705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24800" h="670559">
                <a:moveTo>
                  <a:pt x="0" y="0"/>
                </a:moveTo>
                <a:lnTo>
                  <a:pt x="7924800" y="0"/>
                </a:lnTo>
                <a:lnTo>
                  <a:pt x="7924800" y="116408"/>
                </a:lnTo>
                <a:cubicBezTo>
                  <a:pt x="7924800" y="422457"/>
                  <a:pt x="7676698" y="670559"/>
                  <a:pt x="7370649" y="670559"/>
                </a:cubicBezTo>
                <a:lnTo>
                  <a:pt x="554151" y="670559"/>
                </a:lnTo>
                <a:cubicBezTo>
                  <a:pt x="248102" y="670559"/>
                  <a:pt x="0" y="422457"/>
                  <a:pt x="0" y="116408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  <a:effectLst>
            <a:outerShdw blurRad="25400" dist="25400" dir="5400000" algn="t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>
              <a:solidFill>
                <a:prstClr val="white"/>
              </a:solidFill>
            </a:endParaRPr>
          </a:p>
        </p:txBody>
      </p:sp>
      <p:grpSp>
        <p:nvGrpSpPr>
          <p:cNvPr id="3" name="Agrupar 3">
            <a:extLst>
              <a:ext uri="{FF2B5EF4-FFF2-40B4-BE49-F238E27FC236}">
                <a16:creationId xmlns:a16="http://schemas.microsoft.com/office/drawing/2014/main" id="{70F697C9-209A-43BA-9D10-BC4E191C3BA0}"/>
              </a:ext>
            </a:extLst>
          </p:cNvPr>
          <p:cNvGrpSpPr/>
          <p:nvPr userDrawn="1"/>
        </p:nvGrpSpPr>
        <p:grpSpPr>
          <a:xfrm>
            <a:off x="5900064" y="6639562"/>
            <a:ext cx="391872" cy="77422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4" name="Shape 18">
              <a:extLst>
                <a:ext uri="{FF2B5EF4-FFF2-40B4-BE49-F238E27FC236}">
                  <a16:creationId xmlns:a16="http://schemas.microsoft.com/office/drawing/2014/main" id="{CC2A0787-D69E-482A-9952-2DCE6F2039A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  <p:sp>
          <p:nvSpPr>
            <p:cNvPr id="5" name="Shape 19">
              <a:extLst>
                <a:ext uri="{FF2B5EF4-FFF2-40B4-BE49-F238E27FC236}">
                  <a16:creationId xmlns:a16="http://schemas.microsoft.com/office/drawing/2014/main" id="{A7B4D387-A84F-460C-B015-AFC5B6656E78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  <p:sp>
          <p:nvSpPr>
            <p:cNvPr id="6" name="Shape 20">
              <a:extLst>
                <a:ext uri="{FF2B5EF4-FFF2-40B4-BE49-F238E27FC236}">
                  <a16:creationId xmlns:a16="http://schemas.microsoft.com/office/drawing/2014/main" id="{0DC9D6F5-5703-4487-9B28-B60C581845E9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057029451"/>
      </p:ext>
    </p:extLst>
  </p:cSld>
  <p:clrMapOvr>
    <a:masterClrMapping/>
  </p:clrMapOvr>
</p:sldLayout>
</file>

<file path=ppt/slideLayouts/slideLayout1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- Horizontal copy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rma Livre: Forma 1">
            <a:extLst>
              <a:ext uri="{FF2B5EF4-FFF2-40B4-BE49-F238E27FC236}">
                <a16:creationId xmlns:a16="http://schemas.microsoft.com/office/drawing/2014/main" id="{998D7FBF-A598-4822-A199-9E537EE4A074}"/>
              </a:ext>
            </a:extLst>
          </p:cNvPr>
          <p:cNvSpPr>
            <a:spLocks/>
          </p:cNvSpPr>
          <p:nvPr userDrawn="1"/>
        </p:nvSpPr>
        <p:spPr bwMode="auto">
          <a:xfrm flipV="1">
            <a:off x="-894" y="2616875"/>
            <a:ext cx="12192894" cy="4241125"/>
          </a:xfrm>
          <a:custGeom>
            <a:avLst/>
            <a:gdLst>
              <a:gd name="connsiteX0" fmla="*/ 2332737 w 12192894"/>
              <a:gd name="connsiteY0" fmla="*/ 4232586 h 4233188"/>
              <a:gd name="connsiteX1" fmla="*/ 9178846 w 12192894"/>
              <a:gd name="connsiteY1" fmla="*/ 3182072 h 4233188"/>
              <a:gd name="connsiteX2" fmla="*/ 12189653 w 12192894"/>
              <a:gd name="connsiteY2" fmla="*/ 3459241 h 4233188"/>
              <a:gd name="connsiteX3" fmla="*/ 12186814 w 12192894"/>
              <a:gd name="connsiteY3" fmla="*/ 277918 h 4233188"/>
              <a:gd name="connsiteX4" fmla="*/ 12185829 w 12192894"/>
              <a:gd name="connsiteY4" fmla="*/ 0 h 4233188"/>
              <a:gd name="connsiteX5" fmla="*/ 0 w 12192894"/>
              <a:gd name="connsiteY5" fmla="*/ 0 h 4233188"/>
              <a:gd name="connsiteX6" fmla="*/ 0 w 12192894"/>
              <a:gd name="connsiteY6" fmla="*/ 4092296 h 4233188"/>
              <a:gd name="connsiteX7" fmla="*/ 2332737 w 12192894"/>
              <a:gd name="connsiteY7" fmla="*/ 4232586 h 4233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894" h="4233188">
                <a:moveTo>
                  <a:pt x="2332737" y="4232586"/>
                </a:moveTo>
                <a:cubicBezTo>
                  <a:pt x="5448025" y="4206064"/>
                  <a:pt x="7512011" y="3312011"/>
                  <a:pt x="9178846" y="3182072"/>
                </a:cubicBezTo>
                <a:cubicBezTo>
                  <a:pt x="10422655" y="3085110"/>
                  <a:pt x="11278985" y="3238844"/>
                  <a:pt x="12189653" y="3459241"/>
                </a:cubicBezTo>
                <a:cubicBezTo>
                  <a:pt x="12196227" y="2402828"/>
                  <a:pt x="12191521" y="1340373"/>
                  <a:pt x="12186814" y="277918"/>
                </a:cubicBezTo>
                <a:lnTo>
                  <a:pt x="12185829" y="0"/>
                </a:lnTo>
                <a:lnTo>
                  <a:pt x="0" y="0"/>
                </a:lnTo>
                <a:lnTo>
                  <a:pt x="0" y="4092296"/>
                </a:lnTo>
                <a:cubicBezTo>
                  <a:pt x="838925" y="4198627"/>
                  <a:pt x="1613824" y="4238706"/>
                  <a:pt x="2332737" y="4232586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</p:spPr>
        <p:txBody>
          <a:bodyPr vert="horz" wrap="square" lIns="91407" tIns="45703" rIns="91407" bIns="45703" numCol="1" anchor="t" anchorCtr="0" compatLnSpc="1">
            <a:prstTxWarp prst="textNoShape">
              <a:avLst/>
            </a:prstTxWarp>
            <a:noAutofit/>
          </a:bodyPr>
          <a:lstStyle/>
          <a:p>
            <a:pPr defTabSz="1088284"/>
            <a:endParaRPr lang="pt-BR" sz="2100" dirty="0">
              <a:solidFill>
                <a:prstClr val="black"/>
              </a:solidFill>
            </a:endParaRPr>
          </a:p>
        </p:txBody>
      </p:sp>
      <p:sp>
        <p:nvSpPr>
          <p:cNvPr id="3" name="Forma Livre: Forma 2">
            <a:extLst>
              <a:ext uri="{FF2B5EF4-FFF2-40B4-BE49-F238E27FC236}">
                <a16:creationId xmlns:a16="http://schemas.microsoft.com/office/drawing/2014/main" id="{A9EB4AA2-30B6-4AE3-B02A-40D1C27D389F}"/>
              </a:ext>
            </a:extLst>
          </p:cNvPr>
          <p:cNvSpPr/>
          <p:nvPr userDrawn="1"/>
        </p:nvSpPr>
        <p:spPr>
          <a:xfrm>
            <a:off x="1" y="2635145"/>
            <a:ext cx="7114971" cy="4214919"/>
          </a:xfrm>
          <a:custGeom>
            <a:avLst/>
            <a:gdLst>
              <a:gd name="connsiteX0" fmla="*/ 4122630 w 7114971"/>
              <a:gd name="connsiteY0" fmla="*/ 2720370 h 4214919"/>
              <a:gd name="connsiteX1" fmla="*/ 7034155 w 7114971"/>
              <a:gd name="connsiteY1" fmla="*/ 2722503 h 4214919"/>
              <a:gd name="connsiteX2" fmla="*/ 7114971 w 7114971"/>
              <a:gd name="connsiteY2" fmla="*/ 2728903 h 4214919"/>
              <a:gd name="connsiteX3" fmla="*/ 7114971 w 7114971"/>
              <a:gd name="connsiteY3" fmla="*/ 3861569 h 4214919"/>
              <a:gd name="connsiteX4" fmla="*/ 4041813 w 7114971"/>
              <a:gd name="connsiteY4" fmla="*/ 3861569 h 4214919"/>
              <a:gd name="connsiteX5" fmla="*/ 4035433 w 7114971"/>
              <a:gd name="connsiteY5" fmla="*/ 3778379 h 4214919"/>
              <a:gd name="connsiteX6" fmla="*/ 4033306 w 7114971"/>
              <a:gd name="connsiteY6" fmla="*/ 2812093 h 4214919"/>
              <a:gd name="connsiteX7" fmla="*/ 4122630 w 7114971"/>
              <a:gd name="connsiteY7" fmla="*/ 2720370 h 4214919"/>
              <a:gd name="connsiteX8" fmla="*/ 718131 w 7114971"/>
              <a:gd name="connsiteY8" fmla="*/ 1396274 h 4214919"/>
              <a:gd name="connsiteX9" fmla="*/ 3201415 w 7114971"/>
              <a:gd name="connsiteY9" fmla="*/ 3879558 h 4214919"/>
              <a:gd name="connsiteX10" fmla="*/ 3188594 w 7114971"/>
              <a:gd name="connsiteY10" fmla="*/ 4133460 h 4214919"/>
              <a:gd name="connsiteX11" fmla="*/ 3176163 w 7114971"/>
              <a:gd name="connsiteY11" fmla="*/ 4214919 h 4214919"/>
              <a:gd name="connsiteX12" fmla="*/ 1908123 w 7114971"/>
              <a:gd name="connsiteY12" fmla="*/ 4214919 h 4214919"/>
              <a:gd name="connsiteX13" fmla="*/ 1934548 w 7114971"/>
              <a:gd name="connsiteY13" fmla="*/ 4129793 h 4214919"/>
              <a:gd name="connsiteX14" fmla="*/ 1959773 w 7114971"/>
              <a:gd name="connsiteY14" fmla="*/ 3879558 h 4214919"/>
              <a:gd name="connsiteX15" fmla="*/ 718131 w 7114971"/>
              <a:gd name="connsiteY15" fmla="*/ 2637916 h 4214919"/>
              <a:gd name="connsiteX16" fmla="*/ 23918 w 7114971"/>
              <a:gd name="connsiteY16" fmla="*/ 2849970 h 4214919"/>
              <a:gd name="connsiteX17" fmla="*/ 0 w 7114971"/>
              <a:gd name="connsiteY17" fmla="*/ 2869704 h 4214919"/>
              <a:gd name="connsiteX18" fmla="*/ 0 w 7114971"/>
              <a:gd name="connsiteY18" fmla="*/ 1502692 h 4214919"/>
              <a:gd name="connsiteX19" fmla="*/ 217663 w 7114971"/>
              <a:gd name="connsiteY19" fmla="*/ 1446726 h 4214919"/>
              <a:gd name="connsiteX20" fmla="*/ 718131 w 7114971"/>
              <a:gd name="connsiteY20" fmla="*/ 1396274 h 4214919"/>
              <a:gd name="connsiteX21" fmla="*/ 3459844 w 7114971"/>
              <a:gd name="connsiteY21" fmla="*/ 30471 h 4214919"/>
              <a:gd name="connsiteX22" fmla="*/ 3977625 w 7114971"/>
              <a:gd name="connsiteY22" fmla="*/ 77994 h 4214919"/>
              <a:gd name="connsiteX23" fmla="*/ 4481411 w 7114971"/>
              <a:gd name="connsiteY23" fmla="*/ 139392 h 4214919"/>
              <a:gd name="connsiteX24" fmla="*/ 4897368 w 7114971"/>
              <a:gd name="connsiteY24" fmla="*/ 201548 h 4214919"/>
              <a:gd name="connsiteX25" fmla="*/ 3484663 w 7114971"/>
              <a:gd name="connsiteY25" fmla="*/ 1615502 h 4214919"/>
              <a:gd name="connsiteX26" fmla="*/ 3293216 w 7114971"/>
              <a:gd name="connsiteY26" fmla="*/ 1412832 h 4214919"/>
              <a:gd name="connsiteX27" fmla="*/ 2750783 w 7114971"/>
              <a:gd name="connsiteY27" fmla="*/ 879488 h 4214919"/>
              <a:gd name="connsiteX28" fmla="*/ 2748655 w 7114971"/>
              <a:gd name="connsiteY28" fmla="*/ 738686 h 4214919"/>
              <a:gd name="connsiteX29" fmla="*/ 1460264 w 7114971"/>
              <a:gd name="connsiteY29" fmla="*/ 0 h 4214919"/>
              <a:gd name="connsiteX30" fmla="*/ 1460264 w 7114971"/>
              <a:gd name="connsiteY30" fmla="*/ 457207 h 4214919"/>
              <a:gd name="connsiteX31" fmla="*/ 336162 w 7114971"/>
              <a:gd name="connsiteY31" fmla="*/ 457207 h 4214919"/>
              <a:gd name="connsiteX32" fmla="*/ 336162 w 7114971"/>
              <a:gd name="connsiteY32" fmla="*/ 85692 h 4214919"/>
              <a:gd name="connsiteX33" fmla="*/ 616421 w 7114971"/>
              <a:gd name="connsiteY33" fmla="*/ 54984 h 4214919"/>
              <a:gd name="connsiteX34" fmla="*/ 1210479 w 7114971"/>
              <a:gd name="connsiteY34" fmla="*/ 10309 h 42149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14971" h="4214919">
                <a:moveTo>
                  <a:pt x="4122630" y="2720370"/>
                </a:moveTo>
                <a:cubicBezTo>
                  <a:pt x="5092429" y="2722503"/>
                  <a:pt x="6062228" y="2722503"/>
                  <a:pt x="7034155" y="2722503"/>
                </a:cubicBezTo>
                <a:cubicBezTo>
                  <a:pt x="7059676" y="2722503"/>
                  <a:pt x="7085197" y="2726769"/>
                  <a:pt x="7114971" y="2728903"/>
                </a:cubicBezTo>
                <a:cubicBezTo>
                  <a:pt x="7114971" y="3108591"/>
                  <a:pt x="7114971" y="3481881"/>
                  <a:pt x="7114971" y="3861569"/>
                </a:cubicBezTo>
                <a:cubicBezTo>
                  <a:pt x="6089876" y="3861569"/>
                  <a:pt x="5066908" y="3861569"/>
                  <a:pt x="4041813" y="3861569"/>
                </a:cubicBezTo>
                <a:cubicBezTo>
                  <a:pt x="4039686" y="3831706"/>
                  <a:pt x="4035433" y="3806109"/>
                  <a:pt x="4035433" y="3778379"/>
                </a:cubicBezTo>
                <a:cubicBezTo>
                  <a:pt x="4035433" y="3456284"/>
                  <a:pt x="4035433" y="3134188"/>
                  <a:pt x="4033306" y="2812093"/>
                </a:cubicBezTo>
                <a:cubicBezTo>
                  <a:pt x="4033306" y="2743834"/>
                  <a:pt x="4052447" y="2720370"/>
                  <a:pt x="4122630" y="2720370"/>
                </a:cubicBezTo>
                <a:close/>
                <a:moveTo>
                  <a:pt x="718131" y="1396274"/>
                </a:moveTo>
                <a:cubicBezTo>
                  <a:pt x="2089612" y="1396274"/>
                  <a:pt x="3201415" y="2508078"/>
                  <a:pt x="3201415" y="3879558"/>
                </a:cubicBezTo>
                <a:cubicBezTo>
                  <a:pt x="3201415" y="3965276"/>
                  <a:pt x="3197073" y="4049979"/>
                  <a:pt x="3188594" y="4133460"/>
                </a:cubicBezTo>
                <a:lnTo>
                  <a:pt x="3176163" y="4214919"/>
                </a:lnTo>
                <a:lnTo>
                  <a:pt x="1908123" y="4214919"/>
                </a:lnTo>
                <a:lnTo>
                  <a:pt x="1934548" y="4129793"/>
                </a:lnTo>
                <a:cubicBezTo>
                  <a:pt x="1951087" y="4048965"/>
                  <a:pt x="1959773" y="3965276"/>
                  <a:pt x="1959773" y="3879558"/>
                </a:cubicBezTo>
                <a:cubicBezTo>
                  <a:pt x="1959773" y="3193818"/>
                  <a:pt x="1403871" y="2637916"/>
                  <a:pt x="718131" y="2637916"/>
                </a:cubicBezTo>
                <a:cubicBezTo>
                  <a:pt x="460979" y="2637916"/>
                  <a:pt x="222085" y="2716090"/>
                  <a:pt x="23918" y="2849970"/>
                </a:cubicBezTo>
                <a:lnTo>
                  <a:pt x="0" y="2869704"/>
                </a:lnTo>
                <a:lnTo>
                  <a:pt x="0" y="1502692"/>
                </a:lnTo>
                <a:lnTo>
                  <a:pt x="217663" y="1446726"/>
                </a:lnTo>
                <a:cubicBezTo>
                  <a:pt x="379318" y="1413647"/>
                  <a:pt x="546697" y="1396274"/>
                  <a:pt x="718131" y="1396274"/>
                </a:cubicBezTo>
                <a:close/>
                <a:moveTo>
                  <a:pt x="3459844" y="30471"/>
                </a:moveTo>
                <a:lnTo>
                  <a:pt x="3977625" y="77994"/>
                </a:lnTo>
                <a:cubicBezTo>
                  <a:pt x="4149128" y="96399"/>
                  <a:pt x="4317004" y="116998"/>
                  <a:pt x="4481411" y="139392"/>
                </a:cubicBezTo>
                <a:lnTo>
                  <a:pt x="4897368" y="201548"/>
                </a:lnTo>
                <a:lnTo>
                  <a:pt x="3484663" y="1615502"/>
                </a:lnTo>
                <a:cubicBezTo>
                  <a:pt x="3422974" y="1549368"/>
                  <a:pt x="3359159" y="1478966"/>
                  <a:pt x="3293216" y="1412832"/>
                </a:cubicBezTo>
                <a:cubicBezTo>
                  <a:pt x="3114532" y="1233628"/>
                  <a:pt x="2933721" y="1054425"/>
                  <a:pt x="2750783" y="879488"/>
                </a:cubicBezTo>
                <a:cubicBezTo>
                  <a:pt x="2695476" y="826154"/>
                  <a:pt x="2691221" y="794153"/>
                  <a:pt x="2748655" y="738686"/>
                </a:cubicBezTo>
                <a:close/>
                <a:moveTo>
                  <a:pt x="1460264" y="0"/>
                </a:moveTo>
                <a:lnTo>
                  <a:pt x="1460264" y="457207"/>
                </a:lnTo>
                <a:cubicBezTo>
                  <a:pt x="1079177" y="457207"/>
                  <a:pt x="710863" y="457207"/>
                  <a:pt x="336162" y="457207"/>
                </a:cubicBezTo>
                <a:lnTo>
                  <a:pt x="336162" y="85692"/>
                </a:lnTo>
                <a:lnTo>
                  <a:pt x="616421" y="54984"/>
                </a:lnTo>
                <a:cubicBezTo>
                  <a:pt x="818274" y="36369"/>
                  <a:pt x="1016252" y="21582"/>
                  <a:pt x="1210479" y="10309"/>
                </a:cubicBezTo>
                <a:close/>
              </a:path>
            </a:pathLst>
          </a:custGeom>
          <a:solidFill>
            <a:srgbClr val="960000">
              <a:alpha val="14000"/>
            </a:srgbClr>
          </a:solidFill>
          <a:ln>
            <a:noFill/>
          </a:ln>
        </p:spPr>
        <p:txBody>
          <a:bodyPr vert="horz" wrap="square" lIns="91407" tIns="45703" rIns="91407" bIns="45703" numCol="1" anchor="t" anchorCtr="0" compatLnSpc="1">
            <a:prstTxWarp prst="textNoShape">
              <a:avLst/>
            </a:prstTxWarp>
            <a:noAutofit/>
          </a:bodyPr>
          <a:lstStyle/>
          <a:p>
            <a:pPr defTabSz="1088284"/>
            <a:endParaRPr lang="pt-BR" sz="2100">
              <a:solidFill>
                <a:prstClr val="black"/>
              </a:solidFill>
            </a:endParaRPr>
          </a:p>
        </p:txBody>
      </p:sp>
      <p:sp>
        <p:nvSpPr>
          <p:cNvPr id="9" name="Título 1">
            <a:extLst>
              <a:ext uri="{FF2B5EF4-FFF2-40B4-BE49-F238E27FC236}">
                <a16:creationId xmlns:a16="http://schemas.microsoft.com/office/drawing/2014/main" id="{9B8CA6E1-3985-4C44-BA8A-BF13CA77AB57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286001" y="529425"/>
            <a:ext cx="7620000" cy="411163"/>
          </a:xfrm>
          <a:prstGeom prst="rect">
            <a:avLst/>
          </a:prstGeom>
        </p:spPr>
        <p:txBody>
          <a:bodyPr anchor="b"/>
          <a:lstStyle>
            <a:lvl1pPr marL="0" algn="ctr" defTabSz="914126" rtl="0" eaLnBrk="1" latinLnBrk="0" hangingPunct="1">
              <a:defRPr lang="pt-BR" sz="3199" kern="1200" spc="200" baseline="0" dirty="0">
                <a:solidFill>
                  <a:srgbClr val="E23236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defRPr>
            </a:lvl1pPr>
          </a:lstStyle>
          <a:p>
            <a:r>
              <a:rPr lang="pt-BR" dirty="0"/>
              <a:t>TÍTULO</a:t>
            </a:r>
          </a:p>
        </p:txBody>
      </p:sp>
      <p:sp>
        <p:nvSpPr>
          <p:cNvPr id="15" name="Espaço Reservado para Texto 5">
            <a:extLst>
              <a:ext uri="{FF2B5EF4-FFF2-40B4-BE49-F238E27FC236}">
                <a16:creationId xmlns:a16="http://schemas.microsoft.com/office/drawing/2014/main" id="{7C90D26D-F1FD-4E51-A681-95EBFB6CF2F1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286001" y="972825"/>
            <a:ext cx="7620000" cy="411163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 spc="20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pt-BR" dirty="0"/>
              <a:t>COM DESTAQUE ESPECIAL</a:t>
            </a:r>
          </a:p>
        </p:txBody>
      </p:sp>
    </p:spTree>
    <p:extLst>
      <p:ext uri="{BB962C8B-B14F-4D97-AF65-F5344CB8AC3E}">
        <p14:creationId xmlns:p14="http://schemas.microsoft.com/office/powerpoint/2010/main" val="152732856"/>
      </p:ext>
    </p:extLst>
  </p:cSld>
  <p:clrMapOvr>
    <a:masterClrMapping/>
  </p:clrMapOvr>
  <p:transition spd="med"/>
</p:sldLayout>
</file>

<file path=ppt/slideLayouts/slideLayout1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/>
          <p:cNvSpPr/>
          <p:nvPr userDrawn="1"/>
        </p:nvSpPr>
        <p:spPr>
          <a:xfrm>
            <a:off x="0" y="2"/>
            <a:ext cx="12225675" cy="6856411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88284"/>
            <a:endParaRPr lang="pt-BR" sz="2100">
              <a:solidFill>
                <a:prstClr val="white"/>
              </a:solidFill>
            </a:endParaRPr>
          </a:p>
        </p:txBody>
      </p:sp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09680" y="2857633"/>
            <a:ext cx="10972641" cy="114273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1pPr>
          </a:lstStyle>
          <a:p>
            <a:r>
              <a:rPr lang="pt-BR" dirty="0"/>
              <a:t>Clique para editar o título mestre</a:t>
            </a:r>
          </a:p>
        </p:txBody>
      </p:sp>
      <p:grpSp>
        <p:nvGrpSpPr>
          <p:cNvPr id="6" name="Agrupar 14">
            <a:extLst>
              <a:ext uri="{FF2B5EF4-FFF2-40B4-BE49-F238E27FC236}">
                <a16:creationId xmlns:a16="http://schemas.microsoft.com/office/drawing/2014/main" id="{DACEC83A-5512-4546-A341-2133D090F7C7}"/>
              </a:ext>
            </a:extLst>
          </p:cNvPr>
          <p:cNvGrpSpPr/>
          <p:nvPr userDrawn="1"/>
        </p:nvGrpSpPr>
        <p:grpSpPr>
          <a:xfrm>
            <a:off x="5901443" y="91677"/>
            <a:ext cx="391923" cy="77404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7" name="Shape 18">
              <a:extLst>
                <a:ext uri="{FF2B5EF4-FFF2-40B4-BE49-F238E27FC236}">
                  <a16:creationId xmlns:a16="http://schemas.microsoft.com/office/drawing/2014/main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1088284">
                <a:defRPr sz="3200">
                  <a:solidFill>
                    <a:srgbClr val="FFFFFF"/>
                  </a:solidFill>
                </a:defRPr>
              </a:pPr>
              <a:endParaRPr sz="3199">
                <a:solidFill>
                  <a:srgbClr val="FFFFFF"/>
                </a:solidFill>
              </a:endParaRPr>
            </a:p>
          </p:txBody>
        </p:sp>
        <p:sp>
          <p:nvSpPr>
            <p:cNvPr id="8" name="Shape 19">
              <a:extLst>
                <a:ext uri="{FF2B5EF4-FFF2-40B4-BE49-F238E27FC236}">
                  <a16:creationId xmlns:a16="http://schemas.microsoft.com/office/drawing/2014/main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1088284">
                <a:defRPr sz="3200">
                  <a:solidFill>
                    <a:srgbClr val="FFFFFF"/>
                  </a:solidFill>
                </a:defRPr>
              </a:pPr>
              <a:endParaRPr sz="3199">
                <a:solidFill>
                  <a:srgbClr val="FFFFFF"/>
                </a:solidFill>
              </a:endParaRPr>
            </a:p>
          </p:txBody>
        </p:sp>
        <p:sp>
          <p:nvSpPr>
            <p:cNvPr id="9" name="Shape 20">
              <a:extLst>
                <a:ext uri="{FF2B5EF4-FFF2-40B4-BE49-F238E27FC236}">
                  <a16:creationId xmlns:a16="http://schemas.microsoft.com/office/drawing/2014/main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1088284">
                <a:defRPr sz="3200">
                  <a:solidFill>
                    <a:srgbClr val="FFFFFF"/>
                  </a:solidFill>
                </a:defRPr>
              </a:pPr>
              <a:endParaRPr sz="3199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08110788"/>
      </p:ext>
    </p:extLst>
  </p:cSld>
  <p:clrMapOvr>
    <a:masterClrMapping/>
  </p:clrMapOvr>
</p:sldLayout>
</file>

<file path=ppt/slideLayouts/slideLayout1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/>
          <p:cNvSpPr/>
          <p:nvPr userDrawn="1"/>
        </p:nvSpPr>
        <p:spPr>
          <a:xfrm>
            <a:off x="0" y="2"/>
            <a:ext cx="12225675" cy="6856411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88284"/>
            <a:endParaRPr lang="pt-BR" sz="2100">
              <a:solidFill>
                <a:prstClr val="white"/>
              </a:solidFill>
            </a:endParaRPr>
          </a:p>
        </p:txBody>
      </p:sp>
      <p:grpSp>
        <p:nvGrpSpPr>
          <p:cNvPr id="6" name="Agrupar 14">
            <a:extLst>
              <a:ext uri="{FF2B5EF4-FFF2-40B4-BE49-F238E27FC236}">
                <a16:creationId xmlns:a16="http://schemas.microsoft.com/office/drawing/2014/main" id="{DACEC83A-5512-4546-A341-2133D090F7C7}"/>
              </a:ext>
            </a:extLst>
          </p:cNvPr>
          <p:cNvGrpSpPr/>
          <p:nvPr userDrawn="1"/>
        </p:nvGrpSpPr>
        <p:grpSpPr>
          <a:xfrm rot="10800000">
            <a:off x="5901443" y="6648342"/>
            <a:ext cx="391923" cy="77404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7" name="Shape 18">
              <a:extLst>
                <a:ext uri="{FF2B5EF4-FFF2-40B4-BE49-F238E27FC236}">
                  <a16:creationId xmlns:a16="http://schemas.microsoft.com/office/drawing/2014/main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1088284">
                <a:defRPr sz="3200">
                  <a:solidFill>
                    <a:srgbClr val="FFFFFF"/>
                  </a:solidFill>
                </a:defRPr>
              </a:pPr>
              <a:endParaRPr sz="3199">
                <a:solidFill>
                  <a:srgbClr val="FFFFFF"/>
                </a:solidFill>
              </a:endParaRPr>
            </a:p>
          </p:txBody>
        </p:sp>
        <p:sp>
          <p:nvSpPr>
            <p:cNvPr id="8" name="Shape 19">
              <a:extLst>
                <a:ext uri="{FF2B5EF4-FFF2-40B4-BE49-F238E27FC236}">
                  <a16:creationId xmlns:a16="http://schemas.microsoft.com/office/drawing/2014/main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1088284">
                <a:defRPr sz="3200">
                  <a:solidFill>
                    <a:srgbClr val="FFFFFF"/>
                  </a:solidFill>
                </a:defRPr>
              </a:pPr>
              <a:endParaRPr sz="3199">
                <a:solidFill>
                  <a:srgbClr val="FFFFFF"/>
                </a:solidFill>
              </a:endParaRPr>
            </a:p>
          </p:txBody>
        </p:sp>
        <p:sp>
          <p:nvSpPr>
            <p:cNvPr id="9" name="Shape 20">
              <a:extLst>
                <a:ext uri="{FF2B5EF4-FFF2-40B4-BE49-F238E27FC236}">
                  <a16:creationId xmlns:a16="http://schemas.microsoft.com/office/drawing/2014/main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1088284">
                <a:defRPr sz="3200">
                  <a:solidFill>
                    <a:srgbClr val="FFFFFF"/>
                  </a:solidFill>
                </a:defRPr>
              </a:pPr>
              <a:endParaRPr sz="3199">
                <a:solidFill>
                  <a:srgbClr val="FFFFFF"/>
                </a:solidFill>
              </a:endParaRPr>
            </a:p>
          </p:txBody>
        </p:sp>
      </p:grpSp>
      <p:sp>
        <p:nvSpPr>
          <p:cNvPr id="12" name="Título 1"/>
          <p:cNvSpPr>
            <a:spLocks noGrp="1"/>
          </p:cNvSpPr>
          <p:nvPr>
            <p:ph type="title"/>
          </p:nvPr>
        </p:nvSpPr>
        <p:spPr>
          <a:xfrm>
            <a:off x="609680" y="2857633"/>
            <a:ext cx="10972641" cy="114273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1pPr>
          </a:lstStyle>
          <a:p>
            <a:r>
              <a:rPr lang="pt-BR" dirty="0"/>
              <a:t>Clique para editar o título mestre</a:t>
            </a:r>
          </a:p>
        </p:txBody>
      </p:sp>
    </p:spTree>
    <p:extLst>
      <p:ext uri="{BB962C8B-B14F-4D97-AF65-F5344CB8AC3E}">
        <p14:creationId xmlns:p14="http://schemas.microsoft.com/office/powerpoint/2010/main" val="2692261317"/>
      </p:ext>
    </p:extLst>
  </p:cSld>
  <p:clrMapOvr>
    <a:masterClrMapping/>
  </p:clrMapOvr>
</p:sldLayout>
</file>

<file path=ppt/slideLayouts/slideLayout1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8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Imagem 11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3"/>
            <a:ext cx="12192000" cy="6857999"/>
          </a:xfrm>
          <a:prstGeom prst="rect">
            <a:avLst/>
          </a:prstGeom>
        </p:spPr>
      </p:pic>
      <p:sp>
        <p:nvSpPr>
          <p:cNvPr id="10" name="Rectangle: Rounded Corners 6">
            <a:extLst>
              <a:ext uri="{FF2B5EF4-FFF2-40B4-BE49-F238E27FC236}">
                <a16:creationId xmlns:a16="http://schemas.microsoft.com/office/drawing/2014/main" id="{5609F4AC-BBDC-42BC-BF94-045701F12714}"/>
              </a:ext>
            </a:extLst>
          </p:cNvPr>
          <p:cNvSpPr/>
          <p:nvPr userDrawn="1"/>
        </p:nvSpPr>
        <p:spPr>
          <a:xfrm>
            <a:off x="4359899" y="2854470"/>
            <a:ext cx="3403519" cy="297468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218896"/>
            <a:endParaRPr lang="pt-BR" sz="2400" dirty="0">
              <a:solidFill>
                <a:prstClr val="white"/>
              </a:solidFill>
            </a:endParaRPr>
          </a:p>
        </p:txBody>
      </p:sp>
      <p:sp>
        <p:nvSpPr>
          <p:cNvPr id="11" name="Rectangle: Rounded Corners 6">
            <a:extLst>
              <a:ext uri="{FF2B5EF4-FFF2-40B4-BE49-F238E27FC236}">
                <a16:creationId xmlns:a16="http://schemas.microsoft.com/office/drawing/2014/main" id="{5609F4AC-BBDC-42BC-BF94-045701F12714}"/>
              </a:ext>
            </a:extLst>
          </p:cNvPr>
          <p:cNvSpPr/>
          <p:nvPr userDrawn="1"/>
        </p:nvSpPr>
        <p:spPr>
          <a:xfrm>
            <a:off x="8299241" y="2854470"/>
            <a:ext cx="3403519" cy="297468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218896"/>
            <a:endParaRPr lang="pt-BR" sz="2400" dirty="0">
              <a:solidFill>
                <a:prstClr val="white"/>
              </a:solidFill>
            </a:endParaRPr>
          </a:p>
        </p:txBody>
      </p:sp>
      <p:sp>
        <p:nvSpPr>
          <p:cNvPr id="8" name="Rectangle: Rounded Corners 6">
            <a:extLst>
              <a:ext uri="{FF2B5EF4-FFF2-40B4-BE49-F238E27FC236}">
                <a16:creationId xmlns:a16="http://schemas.microsoft.com/office/drawing/2014/main" id="{5609F4AC-BBDC-42BC-BF94-045701F12714}"/>
              </a:ext>
            </a:extLst>
          </p:cNvPr>
          <p:cNvSpPr/>
          <p:nvPr userDrawn="1"/>
        </p:nvSpPr>
        <p:spPr>
          <a:xfrm>
            <a:off x="467670" y="2854583"/>
            <a:ext cx="3403519" cy="297468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218896"/>
            <a:endParaRPr lang="pt-BR" sz="2400" dirty="0">
              <a:solidFill>
                <a:prstClr val="white"/>
              </a:solidFill>
            </a:endParaRPr>
          </a:p>
        </p:txBody>
      </p:sp>
      <p:sp>
        <p:nvSpPr>
          <p:cNvPr id="3" name="Rectangle: Rounded Corners 6">
            <a:extLst>
              <a:ext uri="{FF2B5EF4-FFF2-40B4-BE49-F238E27FC236}">
                <a16:creationId xmlns:a16="http://schemas.microsoft.com/office/drawing/2014/main" id="{5609F4AC-BBDC-42BC-BF94-045701F12714}"/>
              </a:ext>
            </a:extLst>
          </p:cNvPr>
          <p:cNvSpPr/>
          <p:nvPr userDrawn="1"/>
        </p:nvSpPr>
        <p:spPr>
          <a:xfrm>
            <a:off x="456001" y="2021742"/>
            <a:ext cx="3403519" cy="1007319"/>
          </a:xfrm>
          <a:prstGeom prst="roundRect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218896"/>
            <a:r>
              <a:rPr lang="pt-BR" sz="2400">
                <a:solidFill>
                  <a:prstClr val="white"/>
                </a:solidFill>
              </a:rPr>
              <a:t>Verificar no sistema</a:t>
            </a:r>
            <a:endParaRPr lang="pt-BR" sz="2400" dirty="0">
              <a:solidFill>
                <a:prstClr val="white"/>
              </a:solidFill>
            </a:endParaRPr>
          </a:p>
        </p:txBody>
      </p:sp>
      <p:sp>
        <p:nvSpPr>
          <p:cNvPr id="4" name="Rectangle: Rounded Corners 5">
            <a:extLst>
              <a:ext uri="{FF2B5EF4-FFF2-40B4-BE49-F238E27FC236}">
                <a16:creationId xmlns:a16="http://schemas.microsoft.com/office/drawing/2014/main" id="{7067272D-2905-4320-BE20-E619961ECE4A}"/>
              </a:ext>
            </a:extLst>
          </p:cNvPr>
          <p:cNvSpPr/>
          <p:nvPr userDrawn="1"/>
        </p:nvSpPr>
        <p:spPr>
          <a:xfrm>
            <a:off x="4338895" y="2012729"/>
            <a:ext cx="3459965" cy="1016331"/>
          </a:xfrm>
          <a:prstGeom prst="roundRect">
            <a:avLst/>
          </a:prstGeom>
          <a:solidFill>
            <a:srgbClr val="A4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218896"/>
            <a:r>
              <a:rPr lang="pt-BR" sz="2400">
                <a:solidFill>
                  <a:prstClr val="white"/>
                </a:solidFill>
              </a:rPr>
              <a:t>Perguntar para cliente</a:t>
            </a:r>
          </a:p>
        </p:txBody>
      </p:sp>
      <p:sp>
        <p:nvSpPr>
          <p:cNvPr id="5" name="Rectangle: Rounded Corners 5">
            <a:extLst>
              <a:ext uri="{FF2B5EF4-FFF2-40B4-BE49-F238E27FC236}">
                <a16:creationId xmlns:a16="http://schemas.microsoft.com/office/drawing/2014/main" id="{7067272D-2905-4320-BE20-E619961ECE4A}"/>
              </a:ext>
            </a:extLst>
          </p:cNvPr>
          <p:cNvSpPr/>
          <p:nvPr userDrawn="1"/>
        </p:nvSpPr>
        <p:spPr>
          <a:xfrm>
            <a:off x="8278236" y="2012729"/>
            <a:ext cx="3459965" cy="1016331"/>
          </a:xfrm>
          <a:prstGeom prst="round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218896"/>
            <a:r>
              <a:rPr lang="pt-BR" sz="2400" dirty="0">
                <a:solidFill>
                  <a:prstClr val="white"/>
                </a:solidFill>
              </a:rPr>
              <a:t>O que fazer?</a:t>
            </a:r>
          </a:p>
        </p:txBody>
      </p:sp>
      <p:sp>
        <p:nvSpPr>
          <p:cNvPr id="6" name="CaixaDeTexto 5"/>
          <p:cNvSpPr txBox="1"/>
          <p:nvPr userDrawn="1"/>
        </p:nvSpPr>
        <p:spPr>
          <a:xfrm>
            <a:off x="1389402" y="563255"/>
            <a:ext cx="94131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Sempre faça o </a:t>
            </a:r>
            <a:r>
              <a:rPr lang="pt-BR" sz="32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Checklist</a:t>
            </a:r>
            <a:r>
              <a:rPr lang="pt-BR" sz="32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. </a:t>
            </a:r>
            <a:r>
              <a:rPr lang="pt-BR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Ele garante a </a:t>
            </a:r>
            <a:r>
              <a:rPr lang="pt-BR" sz="3200" b="1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assertividade no seu atendimento.</a:t>
            </a:r>
          </a:p>
        </p:txBody>
      </p:sp>
    </p:spTree>
    <p:extLst>
      <p:ext uri="{BB962C8B-B14F-4D97-AF65-F5344CB8AC3E}">
        <p14:creationId xmlns:p14="http://schemas.microsoft.com/office/powerpoint/2010/main" val="2649488301"/>
      </p:ext>
    </p:extLst>
  </p:cSld>
  <p:clrMapOvr>
    <a:masterClrMapping/>
  </p:clrMapOvr>
</p:sldLayout>
</file>

<file path=ppt/slideLayouts/slideLayout1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/>
          <p:cNvSpPr/>
          <p:nvPr userDrawn="1"/>
        </p:nvSpPr>
        <p:spPr>
          <a:xfrm>
            <a:off x="0" y="2"/>
            <a:ext cx="12225675" cy="6856411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/>
          </a:p>
        </p:txBody>
      </p:sp>
      <p:grpSp>
        <p:nvGrpSpPr>
          <p:cNvPr id="6" name="Agrupar 14">
            <a:extLst>
              <a:ext uri="{FF2B5EF4-FFF2-40B4-BE49-F238E27FC236}">
                <a16:creationId xmlns:a16="http://schemas.microsoft.com/office/drawing/2014/main" id="{DACEC83A-5512-4546-A341-2133D090F7C7}"/>
              </a:ext>
            </a:extLst>
          </p:cNvPr>
          <p:cNvGrpSpPr/>
          <p:nvPr userDrawn="1"/>
        </p:nvGrpSpPr>
        <p:grpSpPr>
          <a:xfrm>
            <a:off x="5901443" y="91677"/>
            <a:ext cx="391923" cy="77404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7" name="Shape 18">
              <a:extLst>
                <a:ext uri="{FF2B5EF4-FFF2-40B4-BE49-F238E27FC236}">
                  <a16:creationId xmlns:a16="http://schemas.microsoft.com/office/drawing/2014/main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199"/>
            </a:p>
          </p:txBody>
        </p:sp>
        <p:sp>
          <p:nvSpPr>
            <p:cNvPr id="8" name="Shape 19">
              <a:extLst>
                <a:ext uri="{FF2B5EF4-FFF2-40B4-BE49-F238E27FC236}">
                  <a16:creationId xmlns:a16="http://schemas.microsoft.com/office/drawing/2014/main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199"/>
            </a:p>
          </p:txBody>
        </p:sp>
        <p:sp>
          <p:nvSpPr>
            <p:cNvPr id="9" name="Shape 20">
              <a:extLst>
                <a:ext uri="{FF2B5EF4-FFF2-40B4-BE49-F238E27FC236}">
                  <a16:creationId xmlns:a16="http://schemas.microsoft.com/office/drawing/2014/main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199"/>
            </a:p>
          </p:txBody>
        </p:sp>
      </p:grpSp>
    </p:spTree>
    <p:extLst>
      <p:ext uri="{BB962C8B-B14F-4D97-AF65-F5344CB8AC3E}">
        <p14:creationId xmlns:p14="http://schemas.microsoft.com/office/powerpoint/2010/main" val="3384230586"/>
      </p:ext>
    </p:extLst>
  </p:cSld>
  <p:clrMapOvr>
    <a:masterClrMapping/>
  </p:clrMapOvr>
</p:sldLayout>
</file>

<file path=ppt/slideLayouts/slideLayout1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9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/>
          <p:cNvSpPr/>
          <p:nvPr userDrawn="1"/>
        </p:nvSpPr>
        <p:spPr>
          <a:xfrm>
            <a:off x="0" y="2"/>
            <a:ext cx="12225675" cy="6856411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/>
          </a:p>
        </p:txBody>
      </p:sp>
      <p:grpSp>
        <p:nvGrpSpPr>
          <p:cNvPr id="6" name="Agrupar 14">
            <a:extLst>
              <a:ext uri="{FF2B5EF4-FFF2-40B4-BE49-F238E27FC236}">
                <a16:creationId xmlns:a16="http://schemas.microsoft.com/office/drawing/2014/main" id="{DACEC83A-5512-4546-A341-2133D090F7C7}"/>
              </a:ext>
            </a:extLst>
          </p:cNvPr>
          <p:cNvGrpSpPr/>
          <p:nvPr userDrawn="1"/>
        </p:nvGrpSpPr>
        <p:grpSpPr>
          <a:xfrm rot="10800000">
            <a:off x="5901443" y="6648342"/>
            <a:ext cx="391923" cy="77404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7" name="Shape 18">
              <a:extLst>
                <a:ext uri="{FF2B5EF4-FFF2-40B4-BE49-F238E27FC236}">
                  <a16:creationId xmlns:a16="http://schemas.microsoft.com/office/drawing/2014/main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199"/>
            </a:p>
          </p:txBody>
        </p:sp>
        <p:sp>
          <p:nvSpPr>
            <p:cNvPr id="8" name="Shape 19">
              <a:extLst>
                <a:ext uri="{FF2B5EF4-FFF2-40B4-BE49-F238E27FC236}">
                  <a16:creationId xmlns:a16="http://schemas.microsoft.com/office/drawing/2014/main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199"/>
            </a:p>
          </p:txBody>
        </p:sp>
        <p:sp>
          <p:nvSpPr>
            <p:cNvPr id="9" name="Shape 20">
              <a:extLst>
                <a:ext uri="{FF2B5EF4-FFF2-40B4-BE49-F238E27FC236}">
                  <a16:creationId xmlns:a16="http://schemas.microsoft.com/office/drawing/2014/main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199"/>
            </a:p>
          </p:txBody>
        </p:sp>
      </p:grpSp>
    </p:spTree>
    <p:extLst>
      <p:ext uri="{BB962C8B-B14F-4D97-AF65-F5344CB8AC3E}">
        <p14:creationId xmlns:p14="http://schemas.microsoft.com/office/powerpoint/2010/main" val="738387514"/>
      </p:ext>
    </p:extLst>
  </p:cSld>
  <p:clrMapOvr>
    <a:masterClrMapping/>
  </p:clrMapOvr>
</p:sldLayout>
</file>

<file path=ppt/slideLayouts/slideLayout1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tângulo 26"/>
          <p:cNvSpPr/>
          <p:nvPr userDrawn="1"/>
        </p:nvSpPr>
        <p:spPr>
          <a:xfrm>
            <a:off x="0" y="2"/>
            <a:ext cx="12225675" cy="6856411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/>
          </a:p>
        </p:txBody>
      </p:sp>
      <p:grpSp>
        <p:nvGrpSpPr>
          <p:cNvPr id="18" name="Agrupar 27"/>
          <p:cNvGrpSpPr>
            <a:grpSpLocks/>
          </p:cNvGrpSpPr>
          <p:nvPr userDrawn="1"/>
        </p:nvGrpSpPr>
        <p:grpSpPr bwMode="auto">
          <a:xfrm>
            <a:off x="255411" y="2757387"/>
            <a:ext cx="8060853" cy="1611014"/>
            <a:chOff x="19849109" y="1010254"/>
            <a:chExt cx="14602219" cy="2918201"/>
          </a:xfrm>
        </p:grpSpPr>
        <p:sp>
          <p:nvSpPr>
            <p:cNvPr id="19" name="Arc 4"/>
            <p:cNvSpPr/>
            <p:nvPr/>
          </p:nvSpPr>
          <p:spPr>
            <a:xfrm>
              <a:off x="19847879" y="1008887"/>
              <a:ext cx="2919268" cy="2920943"/>
            </a:xfrm>
            <a:prstGeom prst="arc">
              <a:avLst>
                <a:gd name="adj1" fmla="val 10766207"/>
                <a:gd name="adj2" fmla="val 0"/>
              </a:avLst>
            </a:prstGeom>
            <a:noFill/>
            <a:ln w="69850" cap="rnd" cmpd="sng" algn="ctr">
              <a:solidFill>
                <a:schemeClr val="bg1">
                  <a:lumMod val="50000"/>
                </a:schemeClr>
              </a:solidFill>
              <a:prstDash val="solid"/>
            </a:ln>
            <a:effectLst/>
          </p:spPr>
          <p:txBody>
            <a:bodyPr anchor="ctr"/>
            <a:lstStyle/>
            <a:p>
              <a:pPr algn="ctr" defTabSz="317393">
                <a:defRPr/>
              </a:pPr>
              <a:endParaRPr lang="en-US" sz="667" kern="0">
                <a:solidFill>
                  <a:prstClr val="black"/>
                </a:solidFill>
                <a:latin typeface="Open Sans Light"/>
              </a:endParaRPr>
            </a:p>
          </p:txBody>
        </p:sp>
        <p:sp>
          <p:nvSpPr>
            <p:cNvPr id="20" name="Arc 6"/>
            <p:cNvSpPr/>
            <p:nvPr/>
          </p:nvSpPr>
          <p:spPr>
            <a:xfrm rot="10800000">
              <a:off x="22770024" y="1008887"/>
              <a:ext cx="2916393" cy="2920943"/>
            </a:xfrm>
            <a:prstGeom prst="arc">
              <a:avLst>
                <a:gd name="adj1" fmla="val 10766207"/>
                <a:gd name="adj2" fmla="val 0"/>
              </a:avLst>
            </a:prstGeom>
            <a:noFill/>
            <a:ln w="69850" cap="rnd" cmpd="sng" algn="ctr">
              <a:solidFill>
                <a:schemeClr val="bg1">
                  <a:lumMod val="50000"/>
                </a:schemeClr>
              </a:solidFill>
              <a:prstDash val="solid"/>
            </a:ln>
            <a:effectLst/>
          </p:spPr>
          <p:txBody>
            <a:bodyPr anchor="ctr"/>
            <a:lstStyle/>
            <a:p>
              <a:pPr algn="ctr" defTabSz="317393">
                <a:defRPr/>
              </a:pPr>
              <a:endParaRPr lang="en-US" sz="667" kern="0">
                <a:solidFill>
                  <a:prstClr val="black"/>
                </a:solidFill>
                <a:latin typeface="Open Sans Light"/>
              </a:endParaRPr>
            </a:p>
          </p:txBody>
        </p:sp>
        <p:sp>
          <p:nvSpPr>
            <p:cNvPr id="21" name="Arc 8"/>
            <p:cNvSpPr/>
            <p:nvPr/>
          </p:nvSpPr>
          <p:spPr>
            <a:xfrm>
              <a:off x="25689293" y="1008887"/>
              <a:ext cx="2919270" cy="2920943"/>
            </a:xfrm>
            <a:prstGeom prst="arc">
              <a:avLst>
                <a:gd name="adj1" fmla="val 10766207"/>
                <a:gd name="adj2" fmla="val 0"/>
              </a:avLst>
            </a:prstGeom>
            <a:noFill/>
            <a:ln w="69850" cap="rnd" cmpd="sng" algn="ctr">
              <a:solidFill>
                <a:schemeClr val="bg1">
                  <a:lumMod val="50000"/>
                </a:schemeClr>
              </a:solidFill>
              <a:prstDash val="solid"/>
            </a:ln>
            <a:effectLst/>
          </p:spPr>
          <p:txBody>
            <a:bodyPr anchor="ctr"/>
            <a:lstStyle/>
            <a:p>
              <a:pPr algn="ctr" defTabSz="317393">
                <a:defRPr/>
              </a:pPr>
              <a:endParaRPr lang="en-US" sz="667" kern="0">
                <a:solidFill>
                  <a:prstClr val="black"/>
                </a:solidFill>
                <a:latin typeface="Open Sans Light"/>
              </a:endParaRPr>
            </a:p>
          </p:txBody>
        </p:sp>
        <p:sp>
          <p:nvSpPr>
            <p:cNvPr id="22" name="Arc 10"/>
            <p:cNvSpPr/>
            <p:nvPr/>
          </p:nvSpPr>
          <p:spPr>
            <a:xfrm rot="10800000">
              <a:off x="28611438" y="1008887"/>
              <a:ext cx="2916393" cy="2920943"/>
            </a:xfrm>
            <a:prstGeom prst="arc">
              <a:avLst>
                <a:gd name="adj1" fmla="val 10766207"/>
                <a:gd name="adj2" fmla="val 0"/>
              </a:avLst>
            </a:prstGeom>
            <a:noFill/>
            <a:ln w="69850" cap="rnd" cmpd="sng" algn="ctr">
              <a:solidFill>
                <a:schemeClr val="bg1">
                  <a:lumMod val="50000"/>
                </a:schemeClr>
              </a:solidFill>
              <a:prstDash val="solid"/>
            </a:ln>
            <a:effectLst/>
          </p:spPr>
          <p:txBody>
            <a:bodyPr anchor="ctr"/>
            <a:lstStyle/>
            <a:p>
              <a:pPr algn="ctr" defTabSz="317393">
                <a:defRPr/>
              </a:pPr>
              <a:endParaRPr lang="en-US" sz="667" kern="0">
                <a:solidFill>
                  <a:prstClr val="black"/>
                </a:solidFill>
                <a:latin typeface="Open Sans Light"/>
              </a:endParaRPr>
            </a:p>
          </p:txBody>
        </p:sp>
        <p:sp>
          <p:nvSpPr>
            <p:cNvPr id="23" name="Arc 8"/>
            <p:cNvSpPr/>
            <p:nvPr/>
          </p:nvSpPr>
          <p:spPr>
            <a:xfrm>
              <a:off x="31530708" y="1008887"/>
              <a:ext cx="2919268" cy="2920943"/>
            </a:xfrm>
            <a:prstGeom prst="arc">
              <a:avLst>
                <a:gd name="adj1" fmla="val 10766207"/>
                <a:gd name="adj2" fmla="val 0"/>
              </a:avLst>
            </a:prstGeom>
            <a:noFill/>
            <a:ln w="69850" cap="rnd" cmpd="sng" algn="ctr">
              <a:solidFill>
                <a:schemeClr val="bg1">
                  <a:lumMod val="50000"/>
                </a:schemeClr>
              </a:solidFill>
              <a:prstDash val="solid"/>
            </a:ln>
            <a:effectLst/>
          </p:spPr>
          <p:txBody>
            <a:bodyPr anchor="ctr"/>
            <a:lstStyle/>
            <a:p>
              <a:pPr algn="ctr" defTabSz="317393">
                <a:defRPr/>
              </a:pPr>
              <a:endParaRPr lang="en-US" sz="667" kern="0">
                <a:solidFill>
                  <a:prstClr val="black"/>
                </a:solidFill>
                <a:latin typeface="Open Sans Light"/>
              </a:endParaRPr>
            </a:p>
          </p:txBody>
        </p:sp>
      </p:grpSp>
      <p:grpSp>
        <p:nvGrpSpPr>
          <p:cNvPr id="24" name="Agrupar 8"/>
          <p:cNvGrpSpPr>
            <a:grpSpLocks/>
          </p:cNvGrpSpPr>
          <p:nvPr userDrawn="1"/>
        </p:nvGrpSpPr>
        <p:grpSpPr bwMode="auto">
          <a:xfrm>
            <a:off x="115016" y="2685213"/>
            <a:ext cx="1807974" cy="1755369"/>
            <a:chOff x="471972" y="1534071"/>
            <a:chExt cx="1807524" cy="1754842"/>
          </a:xfrm>
        </p:grpSpPr>
        <p:sp>
          <p:nvSpPr>
            <p:cNvPr id="25" name="Arco 32"/>
            <p:cNvSpPr/>
            <p:nvPr/>
          </p:nvSpPr>
          <p:spPr>
            <a:xfrm>
              <a:off x="524353" y="1534071"/>
              <a:ext cx="1755567" cy="1754842"/>
            </a:xfrm>
            <a:prstGeom prst="arc">
              <a:avLst>
                <a:gd name="adj1" fmla="val 11216049"/>
                <a:gd name="adj2" fmla="val 15937384"/>
              </a:avLst>
            </a:prstGeom>
            <a:noFill/>
            <a:ln w="19050" cap="rnd" cmpd="sng" algn="ctr">
              <a:solidFill>
                <a:schemeClr val="accent3"/>
              </a:solidFill>
              <a:prstDash val="dash"/>
            </a:ln>
            <a:effectLst/>
          </p:spPr>
          <p:txBody>
            <a:bodyPr anchor="ctr"/>
            <a:lstStyle/>
            <a:p>
              <a:pPr algn="ctr" defTabSz="190436">
                <a:defRPr/>
              </a:pPr>
              <a:endParaRPr lang="pt-BR" sz="400" kern="0">
                <a:solidFill>
                  <a:prstClr val="black"/>
                </a:solidFill>
                <a:latin typeface="Franklin Gothic Book" panose="020B0503020102020204"/>
              </a:endParaRPr>
            </a:p>
          </p:txBody>
        </p:sp>
        <p:sp>
          <p:nvSpPr>
            <p:cNvPr id="26" name="Triângulo isósceles 33"/>
            <p:cNvSpPr/>
            <p:nvPr/>
          </p:nvSpPr>
          <p:spPr>
            <a:xfrm rot="16200000" flipH="1">
              <a:off x="465641" y="2368637"/>
              <a:ext cx="93613" cy="80952"/>
            </a:xfrm>
            <a:prstGeom prst="triangle">
              <a:avLst/>
            </a:prstGeom>
            <a:solidFill>
              <a:schemeClr val="accent3"/>
            </a:solidFill>
            <a:ln w="25400" cap="flat" cmpd="sng" algn="ctr">
              <a:noFill/>
              <a:prstDash val="solid"/>
            </a:ln>
            <a:effectLst/>
          </p:spPr>
          <p:txBody>
            <a:bodyPr anchor="ctr"/>
            <a:lstStyle/>
            <a:p>
              <a:pPr algn="ctr" defTabSz="190436">
                <a:defRPr/>
              </a:pPr>
              <a:endParaRPr lang="pt-BR" sz="400" kern="0">
                <a:solidFill>
                  <a:prstClr val="black"/>
                </a:solidFill>
                <a:latin typeface="Franklin Gothic Book" panose="020B0503020102020204"/>
              </a:endParaRPr>
            </a:p>
          </p:txBody>
        </p:sp>
      </p:grpSp>
      <p:sp>
        <p:nvSpPr>
          <p:cNvPr id="28" name="Oval 3"/>
          <p:cNvSpPr/>
          <p:nvPr/>
        </p:nvSpPr>
        <p:spPr bwMode="auto">
          <a:xfrm>
            <a:off x="253146" y="2756632"/>
            <a:ext cx="1613111" cy="1612527"/>
          </a:xfrm>
          <a:prstGeom prst="ellipse">
            <a:avLst/>
          </a:prstGeom>
          <a:noFill/>
          <a:ln w="19050" cap="rnd" cmpd="sng" algn="ctr">
            <a:solidFill>
              <a:schemeClr val="accent1"/>
            </a:solidFill>
            <a:prstDash val="sysDot"/>
          </a:ln>
          <a:effectLst/>
        </p:spPr>
        <p:txBody>
          <a:bodyPr anchor="ctr"/>
          <a:lstStyle/>
          <a:p>
            <a:pPr algn="ctr" defTabSz="190436">
              <a:defRPr/>
            </a:pPr>
            <a:endParaRPr lang="en-US" sz="400" kern="0" dirty="0">
              <a:solidFill>
                <a:prstClr val="black"/>
              </a:solidFill>
              <a:latin typeface="Franklin Gothic Book" panose="020B0503020102020204"/>
            </a:endParaRPr>
          </a:p>
        </p:txBody>
      </p:sp>
      <p:sp>
        <p:nvSpPr>
          <p:cNvPr id="31" name="Oval 5"/>
          <p:cNvSpPr/>
          <p:nvPr/>
        </p:nvSpPr>
        <p:spPr bwMode="auto">
          <a:xfrm>
            <a:off x="1867846" y="2756632"/>
            <a:ext cx="1611522" cy="1612527"/>
          </a:xfrm>
          <a:prstGeom prst="ellipse">
            <a:avLst/>
          </a:prstGeom>
          <a:noFill/>
          <a:ln w="19050" cap="rnd" cmpd="sng" algn="ctr">
            <a:solidFill>
              <a:schemeClr val="accent1"/>
            </a:solidFill>
            <a:prstDash val="sysDot"/>
          </a:ln>
          <a:effectLst/>
        </p:spPr>
        <p:txBody>
          <a:bodyPr anchor="ctr"/>
          <a:lstStyle/>
          <a:p>
            <a:pPr algn="ctr" defTabSz="190436">
              <a:defRPr/>
            </a:pPr>
            <a:endParaRPr lang="en-US" sz="400" kern="0" dirty="0">
              <a:solidFill>
                <a:prstClr val="black"/>
              </a:solidFill>
              <a:latin typeface="Franklin Gothic Book" panose="020B0503020102020204"/>
            </a:endParaRPr>
          </a:p>
        </p:txBody>
      </p:sp>
      <p:sp>
        <p:nvSpPr>
          <p:cNvPr id="34" name="Oval 9"/>
          <p:cNvSpPr/>
          <p:nvPr/>
        </p:nvSpPr>
        <p:spPr bwMode="auto">
          <a:xfrm>
            <a:off x="5092474" y="2756632"/>
            <a:ext cx="1611523" cy="1612527"/>
          </a:xfrm>
          <a:prstGeom prst="ellipse">
            <a:avLst/>
          </a:prstGeom>
          <a:noFill/>
          <a:ln w="19050" cap="rnd" cmpd="sng" algn="ctr">
            <a:solidFill>
              <a:schemeClr val="accent1"/>
            </a:solidFill>
            <a:prstDash val="sysDot"/>
          </a:ln>
          <a:effectLst/>
        </p:spPr>
        <p:txBody>
          <a:bodyPr anchor="ctr"/>
          <a:lstStyle/>
          <a:p>
            <a:pPr algn="ctr" defTabSz="190436">
              <a:defRPr/>
            </a:pPr>
            <a:endParaRPr lang="en-US" sz="400" kern="0" dirty="0">
              <a:solidFill>
                <a:prstClr val="black"/>
              </a:solidFill>
              <a:latin typeface="Franklin Gothic Book" panose="020B0503020102020204"/>
            </a:endParaRPr>
          </a:p>
        </p:txBody>
      </p:sp>
      <p:sp>
        <p:nvSpPr>
          <p:cNvPr id="37" name="Oval 7"/>
          <p:cNvSpPr/>
          <p:nvPr/>
        </p:nvSpPr>
        <p:spPr bwMode="auto">
          <a:xfrm>
            <a:off x="3479369" y="2756632"/>
            <a:ext cx="1613110" cy="1612527"/>
          </a:xfrm>
          <a:prstGeom prst="ellipse">
            <a:avLst/>
          </a:prstGeom>
          <a:noFill/>
          <a:ln w="19050" cap="rnd" cmpd="sng" algn="ctr">
            <a:solidFill>
              <a:schemeClr val="accent1"/>
            </a:solidFill>
            <a:prstDash val="sysDot"/>
          </a:ln>
          <a:effectLst/>
        </p:spPr>
        <p:txBody>
          <a:bodyPr anchor="ctr"/>
          <a:lstStyle/>
          <a:p>
            <a:pPr algn="ctr" defTabSz="190436">
              <a:defRPr/>
            </a:pPr>
            <a:endParaRPr lang="en-US" sz="400" kern="0" dirty="0">
              <a:solidFill>
                <a:prstClr val="black"/>
              </a:solidFill>
              <a:latin typeface="Franklin Gothic Book" panose="020B0503020102020204"/>
            </a:endParaRPr>
          </a:p>
        </p:txBody>
      </p:sp>
      <p:sp>
        <p:nvSpPr>
          <p:cNvPr id="40" name="Oval 7"/>
          <p:cNvSpPr/>
          <p:nvPr/>
        </p:nvSpPr>
        <p:spPr bwMode="auto">
          <a:xfrm>
            <a:off x="6708138" y="2756010"/>
            <a:ext cx="1613110" cy="1612527"/>
          </a:xfrm>
          <a:prstGeom prst="ellipse">
            <a:avLst/>
          </a:prstGeom>
          <a:noFill/>
          <a:ln w="19050" cap="rnd" cmpd="sng" algn="ctr">
            <a:solidFill>
              <a:schemeClr val="accent1"/>
            </a:solidFill>
            <a:prstDash val="sysDot"/>
          </a:ln>
          <a:effectLst/>
        </p:spPr>
        <p:txBody>
          <a:bodyPr anchor="ctr"/>
          <a:lstStyle/>
          <a:p>
            <a:pPr algn="ctr" defTabSz="190436">
              <a:defRPr/>
            </a:pPr>
            <a:endParaRPr lang="en-US" sz="400" kern="0">
              <a:solidFill>
                <a:prstClr val="black"/>
              </a:solidFill>
              <a:latin typeface="Franklin Gothic Book" panose="020B0503020102020204"/>
            </a:endParaRPr>
          </a:p>
        </p:txBody>
      </p:sp>
      <p:sp>
        <p:nvSpPr>
          <p:cNvPr id="44" name="Oval 7"/>
          <p:cNvSpPr/>
          <p:nvPr userDrawn="1"/>
        </p:nvSpPr>
        <p:spPr bwMode="auto">
          <a:xfrm>
            <a:off x="8307191" y="2735781"/>
            <a:ext cx="1613110" cy="1612527"/>
          </a:xfrm>
          <a:prstGeom prst="ellipse">
            <a:avLst/>
          </a:prstGeom>
          <a:noFill/>
          <a:ln w="19050" cap="rnd" cmpd="sng" algn="ctr">
            <a:solidFill>
              <a:schemeClr val="accent1"/>
            </a:solidFill>
            <a:prstDash val="sysDot"/>
          </a:ln>
          <a:effectLst/>
        </p:spPr>
        <p:txBody>
          <a:bodyPr anchor="ctr"/>
          <a:lstStyle/>
          <a:p>
            <a:pPr algn="ctr" defTabSz="190436">
              <a:defRPr/>
            </a:pPr>
            <a:endParaRPr lang="en-US" sz="400" kern="0">
              <a:solidFill>
                <a:prstClr val="black"/>
              </a:solidFill>
              <a:latin typeface="Franklin Gothic Book" panose="020B0503020102020204"/>
            </a:endParaRPr>
          </a:p>
        </p:txBody>
      </p:sp>
      <p:grpSp>
        <p:nvGrpSpPr>
          <p:cNvPr id="45" name="Agrupar 27"/>
          <p:cNvGrpSpPr>
            <a:grpSpLocks/>
          </p:cNvGrpSpPr>
          <p:nvPr userDrawn="1"/>
        </p:nvGrpSpPr>
        <p:grpSpPr bwMode="auto">
          <a:xfrm flipV="1">
            <a:off x="8314959" y="2763354"/>
            <a:ext cx="3223044" cy="1612528"/>
            <a:chOff x="19847879" y="1008887"/>
            <a:chExt cx="5838538" cy="2920943"/>
          </a:xfrm>
        </p:grpSpPr>
        <p:sp>
          <p:nvSpPr>
            <p:cNvPr id="46" name="Arc 4"/>
            <p:cNvSpPr/>
            <p:nvPr/>
          </p:nvSpPr>
          <p:spPr>
            <a:xfrm>
              <a:off x="19847879" y="1008887"/>
              <a:ext cx="2919268" cy="2920943"/>
            </a:xfrm>
            <a:prstGeom prst="arc">
              <a:avLst>
                <a:gd name="adj1" fmla="val 10766207"/>
                <a:gd name="adj2" fmla="val 0"/>
              </a:avLst>
            </a:prstGeom>
            <a:noFill/>
            <a:ln w="69850" cap="rnd" cmpd="sng" algn="ctr">
              <a:solidFill>
                <a:schemeClr val="bg1">
                  <a:lumMod val="50000"/>
                </a:schemeClr>
              </a:solidFill>
              <a:prstDash val="solid"/>
            </a:ln>
            <a:effectLst/>
          </p:spPr>
          <p:txBody>
            <a:bodyPr anchor="ctr"/>
            <a:lstStyle/>
            <a:p>
              <a:pPr algn="ctr" defTabSz="317393">
                <a:defRPr/>
              </a:pPr>
              <a:endParaRPr lang="en-US" sz="667" kern="0">
                <a:solidFill>
                  <a:prstClr val="black"/>
                </a:solidFill>
                <a:latin typeface="Open Sans Light"/>
              </a:endParaRPr>
            </a:p>
          </p:txBody>
        </p:sp>
        <p:sp>
          <p:nvSpPr>
            <p:cNvPr id="47" name="Arc 6"/>
            <p:cNvSpPr/>
            <p:nvPr/>
          </p:nvSpPr>
          <p:spPr>
            <a:xfrm rot="10800000">
              <a:off x="22770024" y="1008887"/>
              <a:ext cx="2916393" cy="2920943"/>
            </a:xfrm>
            <a:prstGeom prst="arc">
              <a:avLst>
                <a:gd name="adj1" fmla="val 10766207"/>
                <a:gd name="adj2" fmla="val 0"/>
              </a:avLst>
            </a:prstGeom>
            <a:noFill/>
            <a:ln w="69850" cap="rnd" cmpd="sng" algn="ctr">
              <a:solidFill>
                <a:schemeClr val="bg1">
                  <a:lumMod val="50000"/>
                </a:schemeClr>
              </a:solidFill>
              <a:prstDash val="solid"/>
            </a:ln>
            <a:effectLst/>
          </p:spPr>
          <p:txBody>
            <a:bodyPr anchor="ctr"/>
            <a:lstStyle/>
            <a:p>
              <a:pPr algn="ctr" defTabSz="317393">
                <a:defRPr/>
              </a:pPr>
              <a:endParaRPr lang="en-US" sz="667" kern="0">
                <a:solidFill>
                  <a:prstClr val="black"/>
                </a:solidFill>
                <a:latin typeface="Open Sans Light"/>
              </a:endParaRPr>
            </a:p>
          </p:txBody>
        </p:sp>
      </p:grpSp>
      <p:sp>
        <p:nvSpPr>
          <p:cNvPr id="48" name="Oval 7"/>
          <p:cNvSpPr/>
          <p:nvPr userDrawn="1"/>
        </p:nvSpPr>
        <p:spPr bwMode="auto">
          <a:xfrm>
            <a:off x="9928273" y="2783020"/>
            <a:ext cx="1613110" cy="1612527"/>
          </a:xfrm>
          <a:prstGeom prst="ellipse">
            <a:avLst/>
          </a:prstGeom>
          <a:noFill/>
          <a:ln w="19050" cap="rnd" cmpd="sng" algn="ctr">
            <a:solidFill>
              <a:schemeClr val="accent1"/>
            </a:solidFill>
            <a:prstDash val="sysDot"/>
          </a:ln>
          <a:effectLst/>
        </p:spPr>
        <p:txBody>
          <a:bodyPr anchor="ctr"/>
          <a:lstStyle/>
          <a:p>
            <a:pPr algn="ctr" defTabSz="190436">
              <a:defRPr/>
            </a:pPr>
            <a:endParaRPr lang="en-US" sz="400" kern="0">
              <a:solidFill>
                <a:prstClr val="black"/>
              </a:solidFill>
              <a:latin typeface="Franklin Gothic Book" panose="020B0503020102020204"/>
            </a:endParaRPr>
          </a:p>
        </p:txBody>
      </p:sp>
    </p:spTree>
    <p:extLst>
      <p:ext uri="{BB962C8B-B14F-4D97-AF65-F5344CB8AC3E}">
        <p14:creationId xmlns:p14="http://schemas.microsoft.com/office/powerpoint/2010/main" val="1183312434"/>
      </p:ext>
    </p:extLst>
  </p:cSld>
  <p:clrMapOvr>
    <a:masterClrMapping/>
  </p:clrMapOvr>
</p:sldLayout>
</file>

<file path=ppt/slideLayouts/slideLayout1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0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14">
            <a:extLst>
              <a:ext uri="{FF2B5EF4-FFF2-40B4-BE49-F238E27FC236}">
                <a16:creationId xmlns:a16="http://schemas.microsoft.com/office/drawing/2014/main" id="{47A5A2A9-23B9-4184-B767-37CC3E4577D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2"/>
            <a:ext cx="12192000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1253701"/>
      </p:ext>
    </p:extLst>
  </p:cSld>
  <p:clrMapOvr>
    <a:masterClrMapping/>
  </p:clrMapOvr>
</p:sldLayout>
</file>

<file path=ppt/slideLayouts/slideLayout1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agina de texto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1"/>
          <p:cNvSpPr/>
          <p:nvPr userDrawn="1"/>
        </p:nvSpPr>
        <p:spPr>
          <a:xfrm>
            <a:off x="0" y="2"/>
            <a:ext cx="12225675" cy="6856411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/>
          </a:p>
        </p:txBody>
      </p:sp>
      <p:grpSp>
        <p:nvGrpSpPr>
          <p:cNvPr id="3" name="Grupo 2"/>
          <p:cNvGrpSpPr/>
          <p:nvPr userDrawn="1"/>
        </p:nvGrpSpPr>
        <p:grpSpPr>
          <a:xfrm>
            <a:off x="1" y="1"/>
            <a:ext cx="7115897" cy="6856413"/>
            <a:chOff x="0" y="0"/>
            <a:chExt cx="7114971" cy="6858001"/>
          </a:xfrm>
        </p:grpSpPr>
        <p:sp>
          <p:nvSpPr>
            <p:cNvPr id="4" name="Freeform 7">
              <a:extLst>
                <a:ext uri="{FF2B5EF4-FFF2-40B4-BE49-F238E27FC236}">
                  <a16:creationId xmlns:a16="http://schemas.microsoft.com/office/drawing/2014/main" id="{D4C8D2C9-DAA6-4E0B-B2AF-7B21CE47A83C}"/>
                </a:ext>
              </a:extLst>
            </p:cNvPr>
            <p:cNvSpPr>
              <a:spLocks/>
            </p:cNvSpPr>
            <p:nvPr/>
          </p:nvSpPr>
          <p:spPr bwMode="auto">
            <a:xfrm>
              <a:off x="2691221" y="557777"/>
              <a:ext cx="3677910" cy="3692869"/>
            </a:xfrm>
            <a:custGeom>
              <a:avLst/>
              <a:gdLst>
                <a:gd name="T0" fmla="*/ 373 w 1729"/>
                <a:gd name="T1" fmla="*/ 1731 h 1731"/>
                <a:gd name="T2" fmla="*/ 283 w 1729"/>
                <a:gd name="T3" fmla="*/ 1636 h 1731"/>
                <a:gd name="T4" fmla="*/ 28 w 1729"/>
                <a:gd name="T5" fmla="*/ 1386 h 1731"/>
                <a:gd name="T6" fmla="*/ 27 w 1729"/>
                <a:gd name="T7" fmla="*/ 1320 h 1731"/>
                <a:gd name="T8" fmla="*/ 593 w 1729"/>
                <a:gd name="T9" fmla="*/ 758 h 1731"/>
                <a:gd name="T10" fmla="*/ 1128 w 1729"/>
                <a:gd name="T11" fmla="*/ 223 h 1731"/>
                <a:gd name="T12" fmla="*/ 1359 w 1729"/>
                <a:gd name="T13" fmla="*/ 0 h 1731"/>
                <a:gd name="T14" fmla="*/ 1729 w 1729"/>
                <a:gd name="T15" fmla="*/ 377 h 1731"/>
                <a:gd name="T16" fmla="*/ 373 w 1729"/>
                <a:gd name="T17" fmla="*/ 1731 h 17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729" h="1731">
                  <a:moveTo>
                    <a:pt x="373" y="1731"/>
                  </a:moveTo>
                  <a:cubicBezTo>
                    <a:pt x="344" y="1700"/>
                    <a:pt x="314" y="1667"/>
                    <a:pt x="283" y="1636"/>
                  </a:cubicBezTo>
                  <a:cubicBezTo>
                    <a:pt x="199" y="1552"/>
                    <a:pt x="114" y="1468"/>
                    <a:pt x="28" y="1386"/>
                  </a:cubicBezTo>
                  <a:cubicBezTo>
                    <a:pt x="2" y="1361"/>
                    <a:pt x="0" y="1346"/>
                    <a:pt x="27" y="1320"/>
                  </a:cubicBezTo>
                  <a:cubicBezTo>
                    <a:pt x="217" y="1133"/>
                    <a:pt x="405" y="945"/>
                    <a:pt x="593" y="758"/>
                  </a:cubicBezTo>
                  <a:cubicBezTo>
                    <a:pt x="771" y="580"/>
                    <a:pt x="949" y="401"/>
                    <a:pt x="1128" y="223"/>
                  </a:cubicBezTo>
                  <a:cubicBezTo>
                    <a:pt x="1204" y="147"/>
                    <a:pt x="1283" y="73"/>
                    <a:pt x="1359" y="0"/>
                  </a:cubicBezTo>
                  <a:cubicBezTo>
                    <a:pt x="1480" y="123"/>
                    <a:pt x="1605" y="250"/>
                    <a:pt x="1729" y="377"/>
                  </a:cubicBezTo>
                  <a:cubicBezTo>
                    <a:pt x="1282" y="824"/>
                    <a:pt x="830" y="1275"/>
                    <a:pt x="373" y="1731"/>
                  </a:cubicBezTo>
                  <a:close/>
                </a:path>
              </a:pathLst>
            </a:custGeom>
            <a:solidFill>
              <a:schemeClr val="bg1">
                <a:lumMod val="65000"/>
                <a:alpha val="31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800"/>
            </a:p>
          </p:txBody>
        </p:sp>
        <p:sp>
          <p:nvSpPr>
            <p:cNvPr id="5" name="Freeform 8">
              <a:extLst>
                <a:ext uri="{FF2B5EF4-FFF2-40B4-BE49-F238E27FC236}">
                  <a16:creationId xmlns:a16="http://schemas.microsoft.com/office/drawing/2014/main" id="{1028030C-FC98-4B76-9BAD-EBD935800491}"/>
                </a:ext>
              </a:extLst>
            </p:cNvPr>
            <p:cNvSpPr>
              <a:spLocks/>
            </p:cNvSpPr>
            <p:nvPr/>
          </p:nvSpPr>
          <p:spPr bwMode="auto">
            <a:xfrm>
              <a:off x="336162" y="0"/>
              <a:ext cx="1124102" cy="3092351"/>
            </a:xfrm>
            <a:custGeom>
              <a:avLst/>
              <a:gdLst>
                <a:gd name="T0" fmla="*/ 528 w 528"/>
                <a:gd name="T1" fmla="*/ 1450 h 1450"/>
                <a:gd name="T2" fmla="*/ 0 w 528"/>
                <a:gd name="T3" fmla="*/ 1450 h 1450"/>
                <a:gd name="T4" fmla="*/ 0 w 528"/>
                <a:gd name="T5" fmla="*/ 0 h 1450"/>
                <a:gd name="T6" fmla="*/ 528 w 528"/>
                <a:gd name="T7" fmla="*/ 0 h 1450"/>
                <a:gd name="T8" fmla="*/ 528 w 528"/>
                <a:gd name="T9" fmla="*/ 1450 h 14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28" h="1450">
                  <a:moveTo>
                    <a:pt x="528" y="1450"/>
                  </a:moveTo>
                  <a:cubicBezTo>
                    <a:pt x="349" y="1450"/>
                    <a:pt x="176" y="1450"/>
                    <a:pt x="0" y="1450"/>
                  </a:cubicBezTo>
                  <a:cubicBezTo>
                    <a:pt x="0" y="967"/>
                    <a:pt x="0" y="485"/>
                    <a:pt x="0" y="0"/>
                  </a:cubicBezTo>
                  <a:cubicBezTo>
                    <a:pt x="175" y="0"/>
                    <a:pt x="350" y="0"/>
                    <a:pt x="528" y="0"/>
                  </a:cubicBezTo>
                  <a:cubicBezTo>
                    <a:pt x="528" y="482"/>
                    <a:pt x="528" y="964"/>
                    <a:pt x="528" y="1450"/>
                  </a:cubicBezTo>
                  <a:close/>
                </a:path>
              </a:pathLst>
            </a:custGeom>
            <a:solidFill>
              <a:schemeClr val="bg1">
                <a:lumMod val="65000"/>
                <a:alpha val="31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pt-BR" sz="1800"/>
            </a:p>
          </p:txBody>
        </p:sp>
        <p:sp>
          <p:nvSpPr>
            <p:cNvPr id="6" name="Freeform 9">
              <a:extLst>
                <a:ext uri="{FF2B5EF4-FFF2-40B4-BE49-F238E27FC236}">
                  <a16:creationId xmlns:a16="http://schemas.microsoft.com/office/drawing/2014/main" id="{32E710BF-A09E-42A6-BB3D-9A9F693690F7}"/>
                </a:ext>
              </a:extLst>
            </p:cNvPr>
            <p:cNvSpPr>
              <a:spLocks/>
            </p:cNvSpPr>
            <p:nvPr/>
          </p:nvSpPr>
          <p:spPr bwMode="auto">
            <a:xfrm>
              <a:off x="4033306" y="5355514"/>
              <a:ext cx="3081665" cy="1141199"/>
            </a:xfrm>
            <a:custGeom>
              <a:avLst/>
              <a:gdLst>
                <a:gd name="T0" fmla="*/ 4 w 1449"/>
                <a:gd name="T1" fmla="*/ 535 h 535"/>
                <a:gd name="T2" fmla="*/ 1 w 1449"/>
                <a:gd name="T3" fmla="*/ 496 h 535"/>
                <a:gd name="T4" fmla="*/ 0 w 1449"/>
                <a:gd name="T5" fmla="*/ 43 h 535"/>
                <a:gd name="T6" fmla="*/ 42 w 1449"/>
                <a:gd name="T7" fmla="*/ 0 h 535"/>
                <a:gd name="T8" fmla="*/ 1411 w 1449"/>
                <a:gd name="T9" fmla="*/ 1 h 535"/>
                <a:gd name="T10" fmla="*/ 1449 w 1449"/>
                <a:gd name="T11" fmla="*/ 4 h 535"/>
                <a:gd name="T12" fmla="*/ 1449 w 1449"/>
                <a:gd name="T13" fmla="*/ 535 h 535"/>
                <a:gd name="T14" fmla="*/ 4 w 1449"/>
                <a:gd name="T15" fmla="*/ 535 h 5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449" h="535">
                  <a:moveTo>
                    <a:pt x="4" y="535"/>
                  </a:moveTo>
                  <a:cubicBezTo>
                    <a:pt x="3" y="521"/>
                    <a:pt x="1" y="509"/>
                    <a:pt x="1" y="496"/>
                  </a:cubicBezTo>
                  <a:cubicBezTo>
                    <a:pt x="1" y="345"/>
                    <a:pt x="1" y="194"/>
                    <a:pt x="0" y="43"/>
                  </a:cubicBezTo>
                  <a:cubicBezTo>
                    <a:pt x="0" y="11"/>
                    <a:pt x="9" y="0"/>
                    <a:pt x="42" y="0"/>
                  </a:cubicBezTo>
                  <a:cubicBezTo>
                    <a:pt x="498" y="1"/>
                    <a:pt x="954" y="1"/>
                    <a:pt x="1411" y="1"/>
                  </a:cubicBezTo>
                  <a:cubicBezTo>
                    <a:pt x="1423" y="1"/>
                    <a:pt x="1435" y="3"/>
                    <a:pt x="1449" y="4"/>
                  </a:cubicBezTo>
                  <a:cubicBezTo>
                    <a:pt x="1449" y="182"/>
                    <a:pt x="1449" y="357"/>
                    <a:pt x="1449" y="535"/>
                  </a:cubicBezTo>
                  <a:cubicBezTo>
                    <a:pt x="967" y="535"/>
                    <a:pt x="486" y="535"/>
                    <a:pt x="4" y="535"/>
                  </a:cubicBezTo>
                  <a:close/>
                </a:path>
              </a:pathLst>
            </a:custGeom>
            <a:solidFill>
              <a:schemeClr val="bg1">
                <a:lumMod val="65000"/>
                <a:alpha val="31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800"/>
            </a:p>
          </p:txBody>
        </p:sp>
        <p:sp>
          <p:nvSpPr>
            <p:cNvPr id="7" name="Forma Livre: Forma 19">
              <a:extLst>
                <a:ext uri="{FF2B5EF4-FFF2-40B4-BE49-F238E27FC236}">
                  <a16:creationId xmlns:a16="http://schemas.microsoft.com/office/drawing/2014/main" id="{DD5A6F06-7869-4C92-A856-5886B5818090}"/>
                </a:ext>
              </a:extLst>
            </p:cNvPr>
            <p:cNvSpPr/>
            <p:nvPr userDrawn="1"/>
          </p:nvSpPr>
          <p:spPr>
            <a:xfrm>
              <a:off x="0" y="4031418"/>
              <a:ext cx="3201415" cy="2826583"/>
            </a:xfrm>
            <a:custGeom>
              <a:avLst/>
              <a:gdLst>
                <a:gd name="connsiteX0" fmla="*/ 483887 w 2157159"/>
                <a:gd name="connsiteY0" fmla="*/ 0 h 1904592"/>
                <a:gd name="connsiteX1" fmla="*/ 2157159 w 2157159"/>
                <a:gd name="connsiteY1" fmla="*/ 1673272 h 1904592"/>
                <a:gd name="connsiteX2" fmla="*/ 2148520 w 2157159"/>
                <a:gd name="connsiteY2" fmla="*/ 1844355 h 1904592"/>
                <a:gd name="connsiteX3" fmla="*/ 2139327 w 2157159"/>
                <a:gd name="connsiteY3" fmla="*/ 1904592 h 1904592"/>
                <a:gd name="connsiteX4" fmla="*/ 1284060 w 2157159"/>
                <a:gd name="connsiteY4" fmla="*/ 1904592 h 1904592"/>
                <a:gd name="connsiteX5" fmla="*/ 1303526 w 2157159"/>
                <a:gd name="connsiteY5" fmla="*/ 1841884 h 1904592"/>
                <a:gd name="connsiteX6" fmla="*/ 1320523 w 2157159"/>
                <a:gd name="connsiteY6" fmla="*/ 1673272 h 1904592"/>
                <a:gd name="connsiteX7" fmla="*/ 483887 w 2157159"/>
                <a:gd name="connsiteY7" fmla="*/ 836636 h 1904592"/>
                <a:gd name="connsiteX8" fmla="*/ 16116 w 2157159"/>
                <a:gd name="connsiteY8" fmla="*/ 979521 h 1904592"/>
                <a:gd name="connsiteX9" fmla="*/ 0 w 2157159"/>
                <a:gd name="connsiteY9" fmla="*/ 992818 h 1904592"/>
                <a:gd name="connsiteX10" fmla="*/ 0 w 2157159"/>
                <a:gd name="connsiteY10" fmla="*/ 71706 h 1904592"/>
                <a:gd name="connsiteX11" fmla="*/ 146664 w 2157159"/>
                <a:gd name="connsiteY11" fmla="*/ 33995 h 1904592"/>
                <a:gd name="connsiteX12" fmla="*/ 483887 w 2157159"/>
                <a:gd name="connsiteY12" fmla="*/ 0 h 1904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57159" h="1904592">
                  <a:moveTo>
                    <a:pt x="483887" y="0"/>
                  </a:moveTo>
                  <a:cubicBezTo>
                    <a:pt x="1408010" y="0"/>
                    <a:pt x="2157159" y="749149"/>
                    <a:pt x="2157159" y="1673272"/>
                  </a:cubicBezTo>
                  <a:cubicBezTo>
                    <a:pt x="2157159" y="1731030"/>
                    <a:pt x="2154233" y="1788104"/>
                    <a:pt x="2148520" y="1844355"/>
                  </a:cubicBezTo>
                  <a:lnTo>
                    <a:pt x="2139327" y="1904592"/>
                  </a:lnTo>
                  <a:lnTo>
                    <a:pt x="1284060" y="1904592"/>
                  </a:lnTo>
                  <a:lnTo>
                    <a:pt x="1303526" y="1841884"/>
                  </a:lnTo>
                  <a:cubicBezTo>
                    <a:pt x="1314670" y="1787421"/>
                    <a:pt x="1320523" y="1731030"/>
                    <a:pt x="1320523" y="1673272"/>
                  </a:cubicBezTo>
                  <a:cubicBezTo>
                    <a:pt x="1320523" y="1211211"/>
                    <a:pt x="945948" y="836636"/>
                    <a:pt x="483887" y="836636"/>
                  </a:cubicBezTo>
                  <a:cubicBezTo>
                    <a:pt x="310614" y="836636"/>
                    <a:pt x="149644" y="889311"/>
                    <a:pt x="16116" y="979521"/>
                  </a:cubicBezTo>
                  <a:lnTo>
                    <a:pt x="0" y="992818"/>
                  </a:lnTo>
                  <a:lnTo>
                    <a:pt x="0" y="71706"/>
                  </a:lnTo>
                  <a:lnTo>
                    <a:pt x="146664" y="33995"/>
                  </a:lnTo>
                  <a:cubicBezTo>
                    <a:pt x="255590" y="11706"/>
                    <a:pt x="368372" y="0"/>
                    <a:pt x="483887" y="0"/>
                  </a:cubicBezTo>
                  <a:close/>
                </a:path>
              </a:pathLst>
            </a:custGeom>
            <a:solidFill>
              <a:schemeClr val="bg1">
                <a:lumMod val="65000"/>
                <a:alpha val="31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800">
                <a:solidFill>
                  <a:schemeClr val="tx1"/>
                </a:solidFill>
              </a:endParaRPr>
            </a:p>
          </p:txBody>
        </p:sp>
      </p:grpSp>
      <p:grpSp>
        <p:nvGrpSpPr>
          <p:cNvPr id="8" name="Agrupar 14">
            <a:extLst>
              <a:ext uri="{FF2B5EF4-FFF2-40B4-BE49-F238E27FC236}">
                <a16:creationId xmlns:a16="http://schemas.microsoft.com/office/drawing/2014/main" id="{DACEC83A-5512-4546-A341-2133D090F7C7}"/>
              </a:ext>
            </a:extLst>
          </p:cNvPr>
          <p:cNvGrpSpPr/>
          <p:nvPr userDrawn="1"/>
        </p:nvGrpSpPr>
        <p:grpSpPr>
          <a:xfrm>
            <a:off x="5901443" y="91677"/>
            <a:ext cx="391923" cy="77404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9" name="Shape 18">
              <a:extLst>
                <a:ext uri="{FF2B5EF4-FFF2-40B4-BE49-F238E27FC236}">
                  <a16:creationId xmlns:a16="http://schemas.microsoft.com/office/drawing/2014/main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199"/>
            </a:p>
          </p:txBody>
        </p:sp>
        <p:sp>
          <p:nvSpPr>
            <p:cNvPr id="10" name="Shape 19">
              <a:extLst>
                <a:ext uri="{FF2B5EF4-FFF2-40B4-BE49-F238E27FC236}">
                  <a16:creationId xmlns:a16="http://schemas.microsoft.com/office/drawing/2014/main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199"/>
            </a:p>
          </p:txBody>
        </p:sp>
        <p:sp>
          <p:nvSpPr>
            <p:cNvPr id="11" name="Shape 20">
              <a:extLst>
                <a:ext uri="{FF2B5EF4-FFF2-40B4-BE49-F238E27FC236}">
                  <a16:creationId xmlns:a16="http://schemas.microsoft.com/office/drawing/2014/main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199"/>
            </a:p>
          </p:txBody>
        </p:sp>
      </p:grpSp>
    </p:spTree>
    <p:extLst>
      <p:ext uri="{BB962C8B-B14F-4D97-AF65-F5344CB8AC3E}">
        <p14:creationId xmlns:p14="http://schemas.microsoft.com/office/powerpoint/2010/main" val="38649647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3"/>
            <a:ext cx="12192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8711052"/>
      </p:ext>
    </p:extLst>
  </p:cSld>
  <p:clrMapOvr>
    <a:masterClrMapping/>
  </p:clrMapOvr>
</p:sldLayout>
</file>

<file path=ppt/slideLayouts/slideLayout1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6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tângulo 5"/>
          <p:cNvSpPr/>
          <p:nvPr userDrawn="1"/>
        </p:nvSpPr>
        <p:spPr>
          <a:xfrm>
            <a:off x="0" y="2"/>
            <a:ext cx="12225675" cy="6856411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1200573"/>
      </p:ext>
    </p:extLst>
  </p:cSld>
  <p:clrMapOvr>
    <a:masterClrMapping/>
  </p:clrMapOvr>
</p:sldLayout>
</file>

<file path=ppt/slideLayouts/slideLayout1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21875793"/>
      </p:ext>
    </p:extLst>
  </p:cSld>
  <p:clrMapOvr>
    <a:masterClrMapping/>
  </p:clrMapOvr>
</p:sldLayout>
</file>

<file path=ppt/slideLayouts/slideLayout15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7">
            <a:extLst>
              <a:ext uri="{FF2B5EF4-FFF2-40B4-BE49-F238E27FC236}">
                <a16:creationId xmlns:a16="http://schemas.microsoft.com/office/drawing/2014/main" id="{97010F9E-5576-4F67-859F-8E544D6D220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86006" cy="6859588"/>
          </a:xfrm>
          <a:prstGeom prst="rect">
            <a:avLst/>
          </a:prstGeom>
        </p:spPr>
      </p:pic>
      <p:sp>
        <p:nvSpPr>
          <p:cNvPr id="8" name="Rectangle: Rounded Corners 8">
            <a:extLst>
              <a:ext uri="{FF2B5EF4-FFF2-40B4-BE49-F238E27FC236}">
                <a16:creationId xmlns:a16="http://schemas.microsoft.com/office/drawing/2014/main" id="{92E5548A-3F78-4741-8883-F4246D225114}"/>
              </a:ext>
            </a:extLst>
          </p:cNvPr>
          <p:cNvSpPr/>
          <p:nvPr userDrawn="1"/>
        </p:nvSpPr>
        <p:spPr>
          <a:xfrm>
            <a:off x="8906683" y="-1135676"/>
            <a:ext cx="2564421" cy="2836878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62552" tIns="81275" rIns="162552" bIns="81275" rtlCol="0" anchor="ctr"/>
          <a:lstStyle/>
          <a:p>
            <a:pPr algn="ctr"/>
            <a:endParaRPr lang="pt-BR">
              <a:solidFill>
                <a:prstClr val="white"/>
              </a:solidFill>
            </a:endParaRPr>
          </a:p>
        </p:txBody>
      </p:sp>
      <p:pic>
        <p:nvPicPr>
          <p:cNvPr id="9" name="Graphic 9">
            <a:extLst>
              <a:ext uri="{FF2B5EF4-FFF2-40B4-BE49-F238E27FC236}">
                <a16:creationId xmlns:a16="http://schemas.microsoft.com/office/drawing/2014/main" id="{E6FC0D20-A587-44AC-AD31-FCB779766B3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470192" y="404546"/>
            <a:ext cx="1437404" cy="1006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1302676"/>
      </p:ext>
    </p:extLst>
  </p:cSld>
  <p:clrMapOvr>
    <a:masterClrMapping/>
  </p:clrMapOvr>
</p:sldLayout>
</file>

<file path=ppt/slideLayouts/slideLayout1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5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4">
            <a:extLst>
              <a:ext uri="{FF2B5EF4-FFF2-40B4-BE49-F238E27FC236}">
                <a16:creationId xmlns:a16="http://schemas.microsoft.com/office/drawing/2014/main" id="{9E8334F4-CBC9-4A1F-AE93-B177A27312B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6" y="-40336"/>
            <a:ext cx="12263705" cy="6898335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334610" y="1124744"/>
            <a:ext cx="5856650" cy="114300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buFontTx/>
              <a:buNone/>
              <a:defRPr lang="pt-BR" sz="5999" b="1" kern="1200" dirty="0">
                <a:solidFill>
                  <a:srgbClr val="C00000"/>
                </a:solidFill>
                <a:latin typeface="Century Gothic" pitchFamily="34" charset="0"/>
                <a:ea typeface="Century Gothic" panose="020B0502020202020204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título</a:t>
            </a:r>
          </a:p>
        </p:txBody>
      </p:sp>
    </p:spTree>
    <p:extLst>
      <p:ext uri="{BB962C8B-B14F-4D97-AF65-F5344CB8AC3E}">
        <p14:creationId xmlns:p14="http://schemas.microsoft.com/office/powerpoint/2010/main" val="124514806"/>
      </p:ext>
    </p:extLst>
  </p:cSld>
  <p:clrMapOvr>
    <a:masterClrMapping/>
  </p:clrMapOvr>
</p:sldLayout>
</file>

<file path=ppt/slideLayouts/slideLayout1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9" name="Picture 2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5936" y="405364"/>
            <a:ext cx="7439983" cy="10855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" name="Imagem 26"/>
          <p:cNvPicPr>
            <a:picLocks noChangeAspect="1"/>
          </p:cNvPicPr>
          <p:nvPr userDrawn="1"/>
        </p:nvPicPr>
        <p:blipFill rotWithShape="1">
          <a:blip r:embed="rId3"/>
          <a:srcRect t="52227"/>
          <a:stretch/>
        </p:blipFill>
        <p:spPr>
          <a:xfrm>
            <a:off x="0" y="0"/>
            <a:ext cx="12206289" cy="6951728"/>
          </a:xfrm>
          <a:prstGeom prst="rect">
            <a:avLst/>
          </a:prstGeom>
        </p:spPr>
      </p:pic>
      <p:grpSp>
        <p:nvGrpSpPr>
          <p:cNvPr id="30" name="Agrupar 1">
            <a:extLst>
              <a:ext uri="{FF2B5EF4-FFF2-40B4-BE49-F238E27FC236}">
                <a16:creationId xmlns:a16="http://schemas.microsoft.com/office/drawing/2014/main" id="{F1687952-A978-459B-8357-114031BAAD08}"/>
              </a:ext>
            </a:extLst>
          </p:cNvPr>
          <p:cNvGrpSpPr/>
          <p:nvPr userDrawn="1"/>
        </p:nvGrpSpPr>
        <p:grpSpPr>
          <a:xfrm>
            <a:off x="1" y="1"/>
            <a:ext cx="7115897" cy="6856413"/>
            <a:chOff x="1" y="2236981"/>
            <a:chExt cx="4794169" cy="4621019"/>
          </a:xfrm>
          <a:solidFill>
            <a:schemeClr val="bg1">
              <a:lumMod val="95000"/>
              <a:alpha val="10000"/>
            </a:schemeClr>
          </a:solidFill>
        </p:grpSpPr>
        <p:sp>
          <p:nvSpPr>
            <p:cNvPr id="32" name="Freeform 7">
              <a:extLst>
                <a:ext uri="{FF2B5EF4-FFF2-40B4-BE49-F238E27FC236}">
                  <a16:creationId xmlns:a16="http://schemas.microsoft.com/office/drawing/2014/main" id="{D4C8D2C9-DAA6-4E0B-B2AF-7B21CE47A83C}"/>
                </a:ext>
              </a:extLst>
            </p:cNvPr>
            <p:cNvSpPr>
              <a:spLocks/>
            </p:cNvSpPr>
            <p:nvPr/>
          </p:nvSpPr>
          <p:spPr bwMode="auto">
            <a:xfrm>
              <a:off x="1813384" y="2612819"/>
              <a:ext cx="2478228" cy="2488308"/>
            </a:xfrm>
            <a:custGeom>
              <a:avLst/>
              <a:gdLst>
                <a:gd name="T0" fmla="*/ 373 w 1729"/>
                <a:gd name="T1" fmla="*/ 1731 h 1731"/>
                <a:gd name="T2" fmla="*/ 283 w 1729"/>
                <a:gd name="T3" fmla="*/ 1636 h 1731"/>
                <a:gd name="T4" fmla="*/ 28 w 1729"/>
                <a:gd name="T5" fmla="*/ 1386 h 1731"/>
                <a:gd name="T6" fmla="*/ 27 w 1729"/>
                <a:gd name="T7" fmla="*/ 1320 h 1731"/>
                <a:gd name="T8" fmla="*/ 593 w 1729"/>
                <a:gd name="T9" fmla="*/ 758 h 1731"/>
                <a:gd name="T10" fmla="*/ 1128 w 1729"/>
                <a:gd name="T11" fmla="*/ 223 h 1731"/>
                <a:gd name="T12" fmla="*/ 1359 w 1729"/>
                <a:gd name="T13" fmla="*/ 0 h 1731"/>
                <a:gd name="T14" fmla="*/ 1729 w 1729"/>
                <a:gd name="T15" fmla="*/ 377 h 1731"/>
                <a:gd name="T16" fmla="*/ 373 w 1729"/>
                <a:gd name="T17" fmla="*/ 1731 h 17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729" h="1731">
                  <a:moveTo>
                    <a:pt x="373" y="1731"/>
                  </a:moveTo>
                  <a:cubicBezTo>
                    <a:pt x="344" y="1700"/>
                    <a:pt x="314" y="1667"/>
                    <a:pt x="283" y="1636"/>
                  </a:cubicBezTo>
                  <a:cubicBezTo>
                    <a:pt x="199" y="1552"/>
                    <a:pt x="114" y="1468"/>
                    <a:pt x="28" y="1386"/>
                  </a:cubicBezTo>
                  <a:cubicBezTo>
                    <a:pt x="2" y="1361"/>
                    <a:pt x="0" y="1346"/>
                    <a:pt x="27" y="1320"/>
                  </a:cubicBezTo>
                  <a:cubicBezTo>
                    <a:pt x="217" y="1133"/>
                    <a:pt x="405" y="945"/>
                    <a:pt x="593" y="758"/>
                  </a:cubicBezTo>
                  <a:cubicBezTo>
                    <a:pt x="771" y="580"/>
                    <a:pt x="949" y="401"/>
                    <a:pt x="1128" y="223"/>
                  </a:cubicBezTo>
                  <a:cubicBezTo>
                    <a:pt x="1204" y="147"/>
                    <a:pt x="1283" y="73"/>
                    <a:pt x="1359" y="0"/>
                  </a:cubicBezTo>
                  <a:cubicBezTo>
                    <a:pt x="1480" y="123"/>
                    <a:pt x="1605" y="250"/>
                    <a:pt x="1729" y="377"/>
                  </a:cubicBezTo>
                  <a:cubicBezTo>
                    <a:pt x="1282" y="824"/>
                    <a:pt x="830" y="1275"/>
                    <a:pt x="373" y="173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800"/>
            </a:p>
          </p:txBody>
        </p:sp>
        <p:sp>
          <p:nvSpPr>
            <p:cNvPr id="33" name="Freeform 8">
              <a:extLst>
                <a:ext uri="{FF2B5EF4-FFF2-40B4-BE49-F238E27FC236}">
                  <a16:creationId xmlns:a16="http://schemas.microsoft.com/office/drawing/2014/main" id="{1028030C-FC98-4B76-9BAD-EBD935800491}"/>
                </a:ext>
              </a:extLst>
            </p:cNvPr>
            <p:cNvSpPr>
              <a:spLocks/>
            </p:cNvSpPr>
            <p:nvPr/>
          </p:nvSpPr>
          <p:spPr bwMode="auto">
            <a:xfrm>
              <a:off x="226512" y="2236981"/>
              <a:ext cx="757436" cy="2083670"/>
            </a:xfrm>
            <a:custGeom>
              <a:avLst/>
              <a:gdLst>
                <a:gd name="T0" fmla="*/ 528 w 528"/>
                <a:gd name="T1" fmla="*/ 1450 h 1450"/>
                <a:gd name="T2" fmla="*/ 0 w 528"/>
                <a:gd name="T3" fmla="*/ 1450 h 1450"/>
                <a:gd name="T4" fmla="*/ 0 w 528"/>
                <a:gd name="T5" fmla="*/ 0 h 1450"/>
                <a:gd name="T6" fmla="*/ 528 w 528"/>
                <a:gd name="T7" fmla="*/ 0 h 1450"/>
                <a:gd name="T8" fmla="*/ 528 w 528"/>
                <a:gd name="T9" fmla="*/ 1450 h 14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28" h="1450">
                  <a:moveTo>
                    <a:pt x="528" y="1450"/>
                  </a:moveTo>
                  <a:cubicBezTo>
                    <a:pt x="349" y="1450"/>
                    <a:pt x="176" y="1450"/>
                    <a:pt x="0" y="1450"/>
                  </a:cubicBezTo>
                  <a:cubicBezTo>
                    <a:pt x="0" y="967"/>
                    <a:pt x="0" y="485"/>
                    <a:pt x="0" y="0"/>
                  </a:cubicBezTo>
                  <a:cubicBezTo>
                    <a:pt x="175" y="0"/>
                    <a:pt x="350" y="0"/>
                    <a:pt x="528" y="0"/>
                  </a:cubicBezTo>
                  <a:cubicBezTo>
                    <a:pt x="528" y="482"/>
                    <a:pt x="528" y="964"/>
                    <a:pt x="528" y="145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pt-BR" sz="1800"/>
            </a:p>
          </p:txBody>
        </p:sp>
        <p:sp>
          <p:nvSpPr>
            <p:cNvPr id="35" name="Freeform 9">
              <a:extLst>
                <a:ext uri="{FF2B5EF4-FFF2-40B4-BE49-F238E27FC236}">
                  <a16:creationId xmlns:a16="http://schemas.microsoft.com/office/drawing/2014/main" id="{32E710BF-A09E-42A6-BB3D-9A9F693690F7}"/>
                </a:ext>
              </a:extLst>
            </p:cNvPr>
            <p:cNvSpPr>
              <a:spLocks/>
            </p:cNvSpPr>
            <p:nvPr/>
          </p:nvSpPr>
          <p:spPr bwMode="auto">
            <a:xfrm>
              <a:off x="2717700" y="5845603"/>
              <a:ext cx="2076470" cy="768956"/>
            </a:xfrm>
            <a:custGeom>
              <a:avLst/>
              <a:gdLst>
                <a:gd name="T0" fmla="*/ 4 w 1449"/>
                <a:gd name="T1" fmla="*/ 535 h 535"/>
                <a:gd name="T2" fmla="*/ 1 w 1449"/>
                <a:gd name="T3" fmla="*/ 496 h 535"/>
                <a:gd name="T4" fmla="*/ 0 w 1449"/>
                <a:gd name="T5" fmla="*/ 43 h 535"/>
                <a:gd name="T6" fmla="*/ 42 w 1449"/>
                <a:gd name="T7" fmla="*/ 0 h 535"/>
                <a:gd name="T8" fmla="*/ 1411 w 1449"/>
                <a:gd name="T9" fmla="*/ 1 h 535"/>
                <a:gd name="T10" fmla="*/ 1449 w 1449"/>
                <a:gd name="T11" fmla="*/ 4 h 535"/>
                <a:gd name="T12" fmla="*/ 1449 w 1449"/>
                <a:gd name="T13" fmla="*/ 535 h 535"/>
                <a:gd name="T14" fmla="*/ 4 w 1449"/>
                <a:gd name="T15" fmla="*/ 535 h 5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449" h="535">
                  <a:moveTo>
                    <a:pt x="4" y="535"/>
                  </a:moveTo>
                  <a:cubicBezTo>
                    <a:pt x="3" y="521"/>
                    <a:pt x="1" y="509"/>
                    <a:pt x="1" y="496"/>
                  </a:cubicBezTo>
                  <a:cubicBezTo>
                    <a:pt x="1" y="345"/>
                    <a:pt x="1" y="194"/>
                    <a:pt x="0" y="43"/>
                  </a:cubicBezTo>
                  <a:cubicBezTo>
                    <a:pt x="0" y="11"/>
                    <a:pt x="9" y="0"/>
                    <a:pt x="42" y="0"/>
                  </a:cubicBezTo>
                  <a:cubicBezTo>
                    <a:pt x="498" y="1"/>
                    <a:pt x="954" y="1"/>
                    <a:pt x="1411" y="1"/>
                  </a:cubicBezTo>
                  <a:cubicBezTo>
                    <a:pt x="1423" y="1"/>
                    <a:pt x="1435" y="3"/>
                    <a:pt x="1449" y="4"/>
                  </a:cubicBezTo>
                  <a:cubicBezTo>
                    <a:pt x="1449" y="182"/>
                    <a:pt x="1449" y="357"/>
                    <a:pt x="1449" y="535"/>
                  </a:cubicBezTo>
                  <a:cubicBezTo>
                    <a:pt x="967" y="535"/>
                    <a:pt x="486" y="535"/>
                    <a:pt x="4" y="5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800"/>
            </a:p>
          </p:txBody>
        </p:sp>
        <p:sp>
          <p:nvSpPr>
            <p:cNvPr id="36" name="Forma Livre: Forma 19">
              <a:extLst>
                <a:ext uri="{FF2B5EF4-FFF2-40B4-BE49-F238E27FC236}">
                  <a16:creationId xmlns:a16="http://schemas.microsoft.com/office/drawing/2014/main" id="{DD5A6F06-7869-4C92-A856-5886B5818090}"/>
                </a:ext>
              </a:extLst>
            </p:cNvPr>
            <p:cNvSpPr/>
            <p:nvPr userDrawn="1"/>
          </p:nvSpPr>
          <p:spPr>
            <a:xfrm>
              <a:off x="1" y="4953408"/>
              <a:ext cx="2157159" cy="1904592"/>
            </a:xfrm>
            <a:custGeom>
              <a:avLst/>
              <a:gdLst>
                <a:gd name="connsiteX0" fmla="*/ 483887 w 2157159"/>
                <a:gd name="connsiteY0" fmla="*/ 0 h 1904592"/>
                <a:gd name="connsiteX1" fmla="*/ 2157159 w 2157159"/>
                <a:gd name="connsiteY1" fmla="*/ 1673272 h 1904592"/>
                <a:gd name="connsiteX2" fmla="*/ 2148520 w 2157159"/>
                <a:gd name="connsiteY2" fmla="*/ 1844355 h 1904592"/>
                <a:gd name="connsiteX3" fmla="*/ 2139327 w 2157159"/>
                <a:gd name="connsiteY3" fmla="*/ 1904592 h 1904592"/>
                <a:gd name="connsiteX4" fmla="*/ 1284060 w 2157159"/>
                <a:gd name="connsiteY4" fmla="*/ 1904592 h 1904592"/>
                <a:gd name="connsiteX5" fmla="*/ 1303526 w 2157159"/>
                <a:gd name="connsiteY5" fmla="*/ 1841884 h 1904592"/>
                <a:gd name="connsiteX6" fmla="*/ 1320523 w 2157159"/>
                <a:gd name="connsiteY6" fmla="*/ 1673272 h 1904592"/>
                <a:gd name="connsiteX7" fmla="*/ 483887 w 2157159"/>
                <a:gd name="connsiteY7" fmla="*/ 836636 h 1904592"/>
                <a:gd name="connsiteX8" fmla="*/ 16116 w 2157159"/>
                <a:gd name="connsiteY8" fmla="*/ 979521 h 1904592"/>
                <a:gd name="connsiteX9" fmla="*/ 0 w 2157159"/>
                <a:gd name="connsiteY9" fmla="*/ 992818 h 1904592"/>
                <a:gd name="connsiteX10" fmla="*/ 0 w 2157159"/>
                <a:gd name="connsiteY10" fmla="*/ 71706 h 1904592"/>
                <a:gd name="connsiteX11" fmla="*/ 146664 w 2157159"/>
                <a:gd name="connsiteY11" fmla="*/ 33995 h 1904592"/>
                <a:gd name="connsiteX12" fmla="*/ 483887 w 2157159"/>
                <a:gd name="connsiteY12" fmla="*/ 0 h 1904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57159" h="1904592">
                  <a:moveTo>
                    <a:pt x="483887" y="0"/>
                  </a:moveTo>
                  <a:cubicBezTo>
                    <a:pt x="1408010" y="0"/>
                    <a:pt x="2157159" y="749149"/>
                    <a:pt x="2157159" y="1673272"/>
                  </a:cubicBezTo>
                  <a:cubicBezTo>
                    <a:pt x="2157159" y="1731030"/>
                    <a:pt x="2154233" y="1788104"/>
                    <a:pt x="2148520" y="1844355"/>
                  </a:cubicBezTo>
                  <a:lnTo>
                    <a:pt x="2139327" y="1904592"/>
                  </a:lnTo>
                  <a:lnTo>
                    <a:pt x="1284060" y="1904592"/>
                  </a:lnTo>
                  <a:lnTo>
                    <a:pt x="1303526" y="1841884"/>
                  </a:lnTo>
                  <a:cubicBezTo>
                    <a:pt x="1314670" y="1787421"/>
                    <a:pt x="1320523" y="1731030"/>
                    <a:pt x="1320523" y="1673272"/>
                  </a:cubicBezTo>
                  <a:cubicBezTo>
                    <a:pt x="1320523" y="1211211"/>
                    <a:pt x="945948" y="836636"/>
                    <a:pt x="483887" y="836636"/>
                  </a:cubicBezTo>
                  <a:cubicBezTo>
                    <a:pt x="310614" y="836636"/>
                    <a:pt x="149644" y="889311"/>
                    <a:pt x="16116" y="979521"/>
                  </a:cubicBezTo>
                  <a:lnTo>
                    <a:pt x="0" y="992818"/>
                  </a:lnTo>
                  <a:lnTo>
                    <a:pt x="0" y="71706"/>
                  </a:lnTo>
                  <a:lnTo>
                    <a:pt x="146664" y="33995"/>
                  </a:lnTo>
                  <a:cubicBezTo>
                    <a:pt x="255590" y="11706"/>
                    <a:pt x="368372" y="0"/>
                    <a:pt x="48388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800">
                <a:solidFill>
                  <a:schemeClr val="tx1"/>
                </a:solidFill>
              </a:endParaRPr>
            </a:p>
          </p:txBody>
        </p:sp>
      </p:grpSp>
      <p:sp>
        <p:nvSpPr>
          <p:cNvPr id="38" name="Rectangle 7">
            <a:extLst>
              <a:ext uri="{FF2B5EF4-FFF2-40B4-BE49-F238E27FC236}">
                <a16:creationId xmlns:a16="http://schemas.microsoft.com/office/drawing/2014/main" id="{BEA60253-C29E-4FCF-A694-2CFA098AE251}"/>
              </a:ext>
            </a:extLst>
          </p:cNvPr>
          <p:cNvSpPr/>
          <p:nvPr userDrawn="1"/>
        </p:nvSpPr>
        <p:spPr>
          <a:xfrm>
            <a:off x="6816174" y="189390"/>
            <a:ext cx="5078696" cy="1969282"/>
          </a:xfrm>
          <a:prstGeom prst="rect">
            <a:avLst/>
          </a:prstGeom>
        </p:spPr>
        <p:txBody>
          <a:bodyPr wrap="square" lIns="121861" tIns="60930" rIns="121861" bIns="60930">
            <a:spAutoFit/>
          </a:bodyPr>
          <a:lstStyle/>
          <a:p>
            <a:pPr algn="r" defTabSz="1218682">
              <a:defRPr/>
            </a:pPr>
            <a:r>
              <a:rPr lang="pt-BR" altLang="pt-BR" sz="5999" b="1" kern="1200" dirty="0">
                <a:solidFill>
                  <a:srgbClr val="FFC000"/>
                </a:solidFill>
                <a:latin typeface="Century Gothic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É hora da</a:t>
            </a:r>
          </a:p>
          <a:p>
            <a:pPr algn="r" defTabSz="1218682">
              <a:defRPr/>
            </a:pPr>
            <a:r>
              <a:rPr lang="pt-BR" altLang="pt-BR" sz="5999" b="1" kern="1200" dirty="0">
                <a:solidFill>
                  <a:srgbClr val="FFC000"/>
                </a:solidFill>
                <a:latin typeface="Century Gothic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ATIVIDADE:</a:t>
            </a:r>
            <a:endParaRPr lang="pt-BR" sz="5999" b="1" dirty="0">
              <a:solidFill>
                <a:srgbClr val="FFC000"/>
              </a:solidFill>
              <a:latin typeface="Century Gothic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0470287"/>
      </p:ext>
    </p:extLst>
  </p:cSld>
  <p:clrMapOvr>
    <a:masterClrMapping/>
  </p:clrMapOvr>
</p:sldLayout>
</file>

<file path=ppt/slideLayouts/slideLayout1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>
            <a:extLst>
              <a:ext uri="{FF2B5EF4-FFF2-40B4-BE49-F238E27FC236}">
                <a16:creationId xmlns:a16="http://schemas.microsoft.com/office/drawing/2014/main" id="{97010F9E-5576-4F67-859F-8E544D6D220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561914" y="3621022"/>
            <a:ext cx="7598635" cy="1143000"/>
          </a:xfrm>
          <a:prstGeom prst="rect">
            <a:avLst/>
          </a:prstGeom>
        </p:spPr>
        <p:txBody>
          <a:bodyPr>
            <a:normAutofit/>
          </a:bodyPr>
          <a:lstStyle>
            <a:lvl1pPr algn="l">
              <a:defRPr sz="3199" b="0">
                <a:solidFill>
                  <a:schemeClr val="bg1"/>
                </a:solidFill>
                <a:latin typeface="Century Gothic" pitchFamily="34" charset="0"/>
                <a:ea typeface="Century Gothic" panose="020B0502020202020204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caminho da Intranet</a:t>
            </a:r>
          </a:p>
        </p:txBody>
      </p:sp>
      <p:sp>
        <p:nvSpPr>
          <p:cNvPr id="9" name="Rectangle 7">
            <a:extLst>
              <a:ext uri="{FF2B5EF4-FFF2-40B4-BE49-F238E27FC236}">
                <a16:creationId xmlns:a16="http://schemas.microsoft.com/office/drawing/2014/main" id="{BEA60253-C29E-4FCF-A694-2CFA098AE251}"/>
              </a:ext>
            </a:extLst>
          </p:cNvPr>
          <p:cNvSpPr/>
          <p:nvPr userDrawn="1"/>
        </p:nvSpPr>
        <p:spPr>
          <a:xfrm>
            <a:off x="561914" y="2224995"/>
            <a:ext cx="10430630" cy="1107996"/>
          </a:xfrm>
          <a:prstGeom prst="rect">
            <a:avLst/>
          </a:prstGeom>
        </p:spPr>
        <p:txBody>
          <a:bodyPr wrap="square" lIns="121889" tIns="60944" rIns="121889" bIns="60944">
            <a:spAutoFit/>
          </a:bodyPr>
          <a:lstStyle/>
          <a:p>
            <a:pPr defTabSz="1218926">
              <a:defRPr/>
            </a:pPr>
            <a:r>
              <a:rPr lang="pt-BR" altLang="pt-BR" sz="6399" dirty="0">
                <a:solidFill>
                  <a:srgbClr val="FFC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Saiba mais na </a:t>
            </a:r>
            <a:r>
              <a:rPr lang="pt-BR" altLang="pt-BR" sz="6399" b="1" dirty="0">
                <a:solidFill>
                  <a:srgbClr val="FFC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INTRANET: </a:t>
            </a:r>
            <a:endParaRPr lang="pt-BR" sz="6399" b="1" dirty="0">
              <a:solidFill>
                <a:srgbClr val="FFC000"/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4" name="Rectangle: Rounded Corners 8">
            <a:extLst>
              <a:ext uri="{FF2B5EF4-FFF2-40B4-BE49-F238E27FC236}">
                <a16:creationId xmlns:a16="http://schemas.microsoft.com/office/drawing/2014/main" id="{92E5548A-3F78-4741-8883-F4246D225114}"/>
              </a:ext>
            </a:extLst>
          </p:cNvPr>
          <p:cNvSpPr/>
          <p:nvPr userDrawn="1"/>
        </p:nvSpPr>
        <p:spPr>
          <a:xfrm>
            <a:off x="8640840" y="-1083501"/>
            <a:ext cx="2639736" cy="3131891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89" tIns="60944" rIns="121889" bIns="60944" rtlCol="0" anchor="ctr"/>
          <a:lstStyle/>
          <a:p>
            <a:pPr algn="ctr" defTabSz="1218926"/>
            <a:endParaRPr lang="pt-BR" sz="2400">
              <a:solidFill>
                <a:prstClr val="white"/>
              </a:solidFill>
            </a:endParaRPr>
          </a:p>
        </p:txBody>
      </p:sp>
      <p:pic>
        <p:nvPicPr>
          <p:cNvPr id="15" name="Graphic 9">
            <a:extLst>
              <a:ext uri="{FF2B5EF4-FFF2-40B4-BE49-F238E27FC236}">
                <a16:creationId xmlns:a16="http://schemas.microsoft.com/office/drawing/2014/main" id="{E6FC0D20-A587-44AC-AD31-FCB779766B3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132180" y="493630"/>
            <a:ext cx="1438112" cy="1006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5962634"/>
      </p:ext>
    </p:extLst>
  </p:cSld>
  <p:clrMapOvr>
    <a:masterClrMapping/>
  </p:clrMapOvr>
</p:sldLayout>
</file>

<file path=ppt/slideLayouts/slideLayout1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59570" y="23812"/>
            <a:ext cx="813861" cy="8138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4270263"/>
      </p:ext>
    </p:extLst>
  </p:cSld>
  <p:clrMapOvr>
    <a:masterClrMapping/>
  </p:clrMapOvr>
</p:sldLayout>
</file>

<file path=ppt/slideLayouts/slideLayout1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>
            <a:extLst>
              <a:ext uri="{FF2B5EF4-FFF2-40B4-BE49-F238E27FC236}">
                <a16:creationId xmlns:a16="http://schemas.microsoft.com/office/drawing/2014/main" id="{B4A74AD6-CCA8-443B-89EE-9B003F4C7BA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"/>
            <a:ext cx="12192000" cy="6858001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239350" y="1229883"/>
            <a:ext cx="4992555" cy="114300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buFontTx/>
              <a:buNone/>
              <a:defRPr lang="pt-BR" sz="5999" b="1" kern="1200" dirty="0">
                <a:solidFill>
                  <a:srgbClr val="C00000"/>
                </a:solidFill>
                <a:latin typeface="Century Gothic" pitchFamily="34" charset="0"/>
                <a:ea typeface="Century Gothic" panose="020B0502020202020204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título</a:t>
            </a:r>
          </a:p>
        </p:txBody>
      </p:sp>
    </p:spTree>
    <p:extLst>
      <p:ext uri="{BB962C8B-B14F-4D97-AF65-F5344CB8AC3E}">
        <p14:creationId xmlns:p14="http://schemas.microsoft.com/office/powerpoint/2010/main" val="823657430"/>
      </p:ext>
    </p:extLst>
  </p:cSld>
  <p:clrMapOvr>
    <a:masterClrMapping/>
  </p:clrMapOvr>
</p:sldLayout>
</file>

<file path=ppt/slideLayouts/slideLayout1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0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>
            <a:extLst>
              <a:ext uri="{FF2B5EF4-FFF2-40B4-BE49-F238E27FC236}">
                <a16:creationId xmlns:a16="http://schemas.microsoft.com/office/drawing/2014/main" id="{EA50AD5F-C26C-4145-B6B8-D66655D65F2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1"/>
            <a:ext cx="12192000" cy="6858001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2351585" y="2084851"/>
            <a:ext cx="7296811" cy="220824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lang="pt-BR" sz="3199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Century Gothic" panose="020B0502020202020204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conteúdo: texto, marcadores, telas de sistema, setas, etc. </a:t>
            </a:r>
          </a:p>
        </p:txBody>
      </p:sp>
    </p:spTree>
    <p:extLst>
      <p:ext uri="{BB962C8B-B14F-4D97-AF65-F5344CB8AC3E}">
        <p14:creationId xmlns:p14="http://schemas.microsoft.com/office/powerpoint/2010/main" val="2540503997"/>
      </p:ext>
    </p:extLst>
  </p:cSld>
  <p:clrMapOvr>
    <a:masterClrMapping/>
  </p:clrMapOvr>
</p:sldLayout>
</file>

<file path=ppt/slideLayouts/slideLayout1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7BE25607-AB3B-41BE-8B9C-EDFF45A7232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"/>
            <a:ext cx="12192000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2766280"/>
      </p:ext>
    </p:extLst>
  </p:cSld>
  <p:clrMapOvr>
    <a:masterClrMapping/>
  </p:clrMapOvr>
</p:sldLayout>
</file>

<file path=ppt/slideLayouts/slideLayout1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ítulo e texto vertica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>
            <a:extLst>
              <a:ext uri="{FF2B5EF4-FFF2-40B4-BE49-F238E27FC236}">
                <a16:creationId xmlns:a16="http://schemas.microsoft.com/office/drawing/2014/main" id="{0BB3263F-EC57-4392-BF97-AE4F52C820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" y="-297"/>
            <a:ext cx="12194644" cy="6857006"/>
          </a:xfrm>
          <a:prstGeom prst="rect">
            <a:avLst/>
          </a:prstGeom>
        </p:spPr>
      </p:pic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1BE59691-E9B8-4597-86E8-6BC6082CDF3A}"/>
              </a:ext>
            </a:extLst>
          </p:cNvPr>
          <p:cNvCxnSpPr/>
          <p:nvPr userDrawn="1"/>
        </p:nvCxnSpPr>
        <p:spPr>
          <a:xfrm>
            <a:off x="1311711" y="4942755"/>
            <a:ext cx="781980" cy="0"/>
          </a:xfrm>
          <a:prstGeom prst="line">
            <a:avLst/>
          </a:prstGeom>
          <a:ln w="38100" cap="rnd">
            <a:solidFill>
              <a:srgbClr val="E23236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Agrupar 1">
            <a:extLst>
              <a:ext uri="{FF2B5EF4-FFF2-40B4-BE49-F238E27FC236}">
                <a16:creationId xmlns:a16="http://schemas.microsoft.com/office/drawing/2014/main" id="{5FA8F70C-F79C-4D2C-A812-4C9304F45C26}"/>
              </a:ext>
            </a:extLst>
          </p:cNvPr>
          <p:cNvGrpSpPr/>
          <p:nvPr userDrawn="1"/>
        </p:nvGrpSpPr>
        <p:grpSpPr>
          <a:xfrm>
            <a:off x="536716" y="1602627"/>
            <a:ext cx="487743" cy="487567"/>
            <a:chOff x="536646" y="1602998"/>
            <a:chExt cx="487680" cy="487680"/>
          </a:xfrm>
        </p:grpSpPr>
        <p:sp>
          <p:nvSpPr>
            <p:cNvPr id="13" name="Elipse 12">
              <a:extLst>
                <a:ext uri="{FF2B5EF4-FFF2-40B4-BE49-F238E27FC236}">
                  <a16:creationId xmlns:a16="http://schemas.microsoft.com/office/drawing/2014/main" id="{00A45BA2-B3F5-4B25-9022-A320834D18F6}"/>
                </a:ext>
              </a:extLst>
            </p:cNvPr>
            <p:cNvSpPr/>
            <p:nvPr/>
          </p:nvSpPr>
          <p:spPr>
            <a:xfrm>
              <a:off x="536646" y="1602998"/>
              <a:ext cx="487680" cy="487680"/>
            </a:xfrm>
            <a:prstGeom prst="ellipse">
              <a:avLst/>
            </a:prstGeom>
            <a:solidFill>
              <a:srgbClr val="E2323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sp>
          <p:nvSpPr>
            <p:cNvPr id="14" name="Forma Livre: Forma 20">
              <a:extLst>
                <a:ext uri="{FF2B5EF4-FFF2-40B4-BE49-F238E27FC236}">
                  <a16:creationId xmlns:a16="http://schemas.microsoft.com/office/drawing/2014/main" id="{A9D8D14B-60A9-4D5C-8396-BFD2378A6256}"/>
                </a:ext>
              </a:extLst>
            </p:cNvPr>
            <p:cNvSpPr/>
            <p:nvPr/>
          </p:nvSpPr>
          <p:spPr>
            <a:xfrm rot="10800000">
              <a:off x="599882" y="1666239"/>
              <a:ext cx="361209" cy="361197"/>
            </a:xfrm>
            <a:custGeom>
              <a:avLst/>
              <a:gdLst>
                <a:gd name="connsiteX0" fmla="*/ 196850 w 406413"/>
                <a:gd name="connsiteY0" fmla="*/ 158750 h 406400"/>
                <a:gd name="connsiteX1" fmla="*/ 209550 w 406413"/>
                <a:gd name="connsiteY1" fmla="*/ 158750 h 406400"/>
                <a:gd name="connsiteX2" fmla="*/ 209550 w 406413"/>
                <a:gd name="connsiteY2" fmla="*/ 298450 h 406400"/>
                <a:gd name="connsiteX3" fmla="*/ 196850 w 406413"/>
                <a:gd name="connsiteY3" fmla="*/ 298450 h 406400"/>
                <a:gd name="connsiteX4" fmla="*/ 196850 w 406413"/>
                <a:gd name="connsiteY4" fmla="*/ 158750 h 406400"/>
                <a:gd name="connsiteX5" fmla="*/ 196850 w 406413"/>
                <a:gd name="connsiteY5" fmla="*/ 107950 h 406400"/>
                <a:gd name="connsiteX6" fmla="*/ 209550 w 406413"/>
                <a:gd name="connsiteY6" fmla="*/ 107950 h 406400"/>
                <a:gd name="connsiteX7" fmla="*/ 209550 w 406413"/>
                <a:gd name="connsiteY7" fmla="*/ 133350 h 406400"/>
                <a:gd name="connsiteX8" fmla="*/ 196850 w 406413"/>
                <a:gd name="connsiteY8" fmla="*/ 133350 h 406400"/>
                <a:gd name="connsiteX9" fmla="*/ 196850 w 406413"/>
                <a:gd name="connsiteY9" fmla="*/ 107950 h 406400"/>
                <a:gd name="connsiteX10" fmla="*/ 203207 w 406413"/>
                <a:gd name="connsiteY10" fmla="*/ 12700 h 406400"/>
                <a:gd name="connsiteX11" fmla="*/ 68507 w 406413"/>
                <a:gd name="connsiteY11" fmla="*/ 68504 h 406400"/>
                <a:gd name="connsiteX12" fmla="*/ 12700 w 406413"/>
                <a:gd name="connsiteY12" fmla="*/ 203200 h 406400"/>
                <a:gd name="connsiteX13" fmla="*/ 68507 w 406413"/>
                <a:gd name="connsiteY13" fmla="*/ 337895 h 406400"/>
                <a:gd name="connsiteX14" fmla="*/ 203207 w 406413"/>
                <a:gd name="connsiteY14" fmla="*/ 393700 h 406400"/>
                <a:gd name="connsiteX15" fmla="*/ 337906 w 406413"/>
                <a:gd name="connsiteY15" fmla="*/ 337895 h 406400"/>
                <a:gd name="connsiteX16" fmla="*/ 393713 w 406413"/>
                <a:gd name="connsiteY16" fmla="*/ 203200 h 406400"/>
                <a:gd name="connsiteX17" fmla="*/ 337906 w 406413"/>
                <a:gd name="connsiteY17" fmla="*/ 68504 h 406400"/>
                <a:gd name="connsiteX18" fmla="*/ 203207 w 406413"/>
                <a:gd name="connsiteY18" fmla="*/ 12700 h 406400"/>
                <a:gd name="connsiteX19" fmla="*/ 203207 w 406413"/>
                <a:gd name="connsiteY19" fmla="*/ 0 h 406400"/>
                <a:gd name="connsiteX20" fmla="*/ 346881 w 406413"/>
                <a:gd name="connsiteY20" fmla="*/ 59530 h 406400"/>
                <a:gd name="connsiteX21" fmla="*/ 406413 w 406413"/>
                <a:gd name="connsiteY21" fmla="*/ 203200 h 406400"/>
                <a:gd name="connsiteX22" fmla="*/ 346881 w 406413"/>
                <a:gd name="connsiteY22" fmla="*/ 346870 h 406400"/>
                <a:gd name="connsiteX23" fmla="*/ 203207 w 406413"/>
                <a:gd name="connsiteY23" fmla="*/ 406400 h 406400"/>
                <a:gd name="connsiteX24" fmla="*/ 59532 w 406413"/>
                <a:gd name="connsiteY24" fmla="*/ 346870 h 406400"/>
                <a:gd name="connsiteX25" fmla="*/ 0 w 406413"/>
                <a:gd name="connsiteY25" fmla="*/ 203200 h 406400"/>
                <a:gd name="connsiteX26" fmla="*/ 59532 w 406413"/>
                <a:gd name="connsiteY26" fmla="*/ 59530 h 406400"/>
                <a:gd name="connsiteX27" fmla="*/ 203207 w 406413"/>
                <a:gd name="connsiteY27" fmla="*/ 0 h 406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406413" h="406400">
                  <a:moveTo>
                    <a:pt x="196850" y="158750"/>
                  </a:moveTo>
                  <a:lnTo>
                    <a:pt x="209550" y="158750"/>
                  </a:lnTo>
                  <a:lnTo>
                    <a:pt x="209550" y="298450"/>
                  </a:lnTo>
                  <a:lnTo>
                    <a:pt x="196850" y="298450"/>
                  </a:lnTo>
                  <a:cubicBezTo>
                    <a:pt x="196850" y="298450"/>
                    <a:pt x="196850" y="158750"/>
                    <a:pt x="196850" y="158750"/>
                  </a:cubicBezTo>
                  <a:close/>
                  <a:moveTo>
                    <a:pt x="196850" y="107950"/>
                  </a:moveTo>
                  <a:lnTo>
                    <a:pt x="209550" y="107950"/>
                  </a:lnTo>
                  <a:lnTo>
                    <a:pt x="209550" y="133350"/>
                  </a:lnTo>
                  <a:lnTo>
                    <a:pt x="196850" y="133350"/>
                  </a:lnTo>
                  <a:cubicBezTo>
                    <a:pt x="196850" y="133350"/>
                    <a:pt x="196850" y="107950"/>
                    <a:pt x="196850" y="107950"/>
                  </a:cubicBezTo>
                  <a:close/>
                  <a:moveTo>
                    <a:pt x="203207" y="12700"/>
                  </a:moveTo>
                  <a:cubicBezTo>
                    <a:pt x="152311" y="12700"/>
                    <a:pt x="104482" y="32512"/>
                    <a:pt x="68507" y="68504"/>
                  </a:cubicBezTo>
                  <a:cubicBezTo>
                    <a:pt x="32513" y="104478"/>
                    <a:pt x="12700" y="152306"/>
                    <a:pt x="12700" y="203200"/>
                  </a:cubicBezTo>
                  <a:cubicBezTo>
                    <a:pt x="12700" y="254094"/>
                    <a:pt x="32513" y="301922"/>
                    <a:pt x="68507" y="337895"/>
                  </a:cubicBezTo>
                  <a:cubicBezTo>
                    <a:pt x="104482" y="373888"/>
                    <a:pt x="152311" y="393700"/>
                    <a:pt x="203207" y="393700"/>
                  </a:cubicBezTo>
                  <a:cubicBezTo>
                    <a:pt x="254102" y="393700"/>
                    <a:pt x="301931" y="373888"/>
                    <a:pt x="337906" y="337895"/>
                  </a:cubicBezTo>
                  <a:cubicBezTo>
                    <a:pt x="373900" y="301922"/>
                    <a:pt x="393713" y="254094"/>
                    <a:pt x="393713" y="203200"/>
                  </a:cubicBezTo>
                  <a:cubicBezTo>
                    <a:pt x="393713" y="152306"/>
                    <a:pt x="373900" y="104478"/>
                    <a:pt x="337906" y="68504"/>
                  </a:cubicBezTo>
                  <a:cubicBezTo>
                    <a:pt x="301931" y="32512"/>
                    <a:pt x="254102" y="12700"/>
                    <a:pt x="203207" y="12700"/>
                  </a:cubicBezTo>
                  <a:close/>
                  <a:moveTo>
                    <a:pt x="203207" y="0"/>
                  </a:moveTo>
                  <a:cubicBezTo>
                    <a:pt x="257470" y="0"/>
                    <a:pt x="308517" y="21148"/>
                    <a:pt x="346881" y="59530"/>
                  </a:cubicBezTo>
                  <a:cubicBezTo>
                    <a:pt x="385265" y="97912"/>
                    <a:pt x="406413" y="148920"/>
                    <a:pt x="406413" y="203200"/>
                  </a:cubicBezTo>
                  <a:cubicBezTo>
                    <a:pt x="406413" y="257481"/>
                    <a:pt x="385265" y="308488"/>
                    <a:pt x="346881" y="346870"/>
                  </a:cubicBezTo>
                  <a:cubicBezTo>
                    <a:pt x="308517" y="385252"/>
                    <a:pt x="257470" y="406400"/>
                    <a:pt x="203207" y="406400"/>
                  </a:cubicBezTo>
                  <a:cubicBezTo>
                    <a:pt x="148924" y="406400"/>
                    <a:pt x="97896" y="385252"/>
                    <a:pt x="59532" y="346870"/>
                  </a:cubicBezTo>
                  <a:cubicBezTo>
                    <a:pt x="21148" y="308488"/>
                    <a:pt x="0" y="257481"/>
                    <a:pt x="0" y="203200"/>
                  </a:cubicBezTo>
                  <a:cubicBezTo>
                    <a:pt x="0" y="148920"/>
                    <a:pt x="21148" y="97912"/>
                    <a:pt x="59532" y="59530"/>
                  </a:cubicBezTo>
                  <a:cubicBezTo>
                    <a:pt x="97896" y="21148"/>
                    <a:pt x="148924" y="0"/>
                    <a:pt x="203207" y="0"/>
                  </a:cubicBezTo>
                  <a:close/>
                </a:path>
              </a:pathLst>
            </a:custGeom>
            <a:solidFill>
              <a:schemeClr val="bg1"/>
            </a:solidFill>
            <a:ln w="12700">
              <a:miter lim="400000"/>
            </a:ln>
          </p:spPr>
          <p:txBody>
            <a:bodyPr wrap="square" lIns="19050" tIns="19050" rIns="19050" bIns="19050" anchor="ctr">
              <a:noAutofit/>
            </a:bodyPr>
            <a:lstStyle/>
            <a:p>
              <a:pPr defTabSz="228554">
                <a:defRPr sz="3000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</p:grpSp>
      <p:sp>
        <p:nvSpPr>
          <p:cNvPr id="15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334124" y="1971955"/>
            <a:ext cx="7609879" cy="6917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Aqui, uma frase de</a:t>
            </a:r>
          </a:p>
        </p:txBody>
      </p:sp>
      <p:sp>
        <p:nvSpPr>
          <p:cNvPr id="16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294798" y="2734481"/>
            <a:ext cx="7609879" cy="6917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5999" b="1">
                <a:solidFill>
                  <a:srgbClr val="C00000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DE DESTAQUE</a:t>
            </a:r>
          </a:p>
        </p:txBody>
      </p:sp>
      <p:sp>
        <p:nvSpPr>
          <p:cNvPr id="17" name="Espaço Reservado para Texto 13"/>
          <p:cNvSpPr>
            <a:spLocks noGrp="1"/>
          </p:cNvSpPr>
          <p:nvPr>
            <p:ph type="body" sz="quarter" idx="12" hasCustomPrompt="1"/>
          </p:nvPr>
        </p:nvSpPr>
        <p:spPr>
          <a:xfrm>
            <a:off x="1294798" y="3500991"/>
            <a:ext cx="4147090" cy="1295100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140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editar o texto que contextualizará o assunto em destaque a ser ministrado na aula. É NET &amp; Claro Juntos pelo próximo Novo. </a:t>
            </a:r>
          </a:p>
        </p:txBody>
      </p:sp>
    </p:spTree>
    <p:extLst>
      <p:ext uri="{BB962C8B-B14F-4D97-AF65-F5344CB8AC3E}">
        <p14:creationId xmlns:p14="http://schemas.microsoft.com/office/powerpoint/2010/main" val="1472320550"/>
      </p:ext>
    </p:extLst>
  </p:cSld>
  <p:clrMapOvr>
    <a:masterClrMapping/>
  </p:clrMapOvr>
</p:sldLayout>
</file>

<file path=ppt/slideLayouts/slideLayout16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tângulo 5"/>
          <p:cNvSpPr/>
          <p:nvPr userDrawn="1"/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rgbClr val="E23236"/>
          </a:solidFill>
          <a:ln>
            <a:noFill/>
          </a:ln>
        </p:spPr>
        <p:txBody>
          <a:bodyPr vert="horz" wrap="square" lIns="91419" tIns="45709" rIns="91419" bIns="45709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pt-BR" sz="1800">
              <a:solidFill>
                <a:schemeClr val="tx1"/>
              </a:solidFill>
            </a:endParaRPr>
          </a:p>
        </p:txBody>
      </p:sp>
      <p:sp>
        <p:nvSpPr>
          <p:cNvPr id="9" name="Espaço Reservado para Texto 14"/>
          <p:cNvSpPr>
            <a:spLocks noGrp="1"/>
          </p:cNvSpPr>
          <p:nvPr>
            <p:ph type="body" sz="quarter" idx="10" hasCustomPrompt="1"/>
          </p:nvPr>
        </p:nvSpPr>
        <p:spPr>
          <a:xfrm>
            <a:off x="3078705" y="693330"/>
            <a:ext cx="8634650" cy="2736216"/>
          </a:xfrm>
          <a:prstGeom prst="rect">
            <a:avLst/>
          </a:prstGeom>
        </p:spPr>
        <p:txBody>
          <a:bodyPr/>
          <a:lstStyle>
            <a:lvl1pPr marL="0" indent="0" algn="r">
              <a:buFontTx/>
              <a:buNone/>
              <a:defRPr sz="5999" b="0" baseline="0">
                <a:solidFill>
                  <a:schemeClr val="bg1"/>
                </a:solidFill>
                <a:latin typeface="Century Gothic" pitchFamily="34" charset="0"/>
              </a:defRPr>
            </a:lvl1pPr>
            <a:lvl5pPr marL="2176569" indent="0">
              <a:buNone/>
              <a:defRPr/>
            </a:lvl5pPr>
          </a:lstStyle>
          <a:p>
            <a:pPr lvl="0"/>
            <a:r>
              <a:rPr lang="pt-BR" dirty="0"/>
              <a:t>Clique para inserir o próximo assunto: Ex.: Contestação de Valor</a:t>
            </a:r>
          </a:p>
        </p:txBody>
      </p:sp>
      <p:pic>
        <p:nvPicPr>
          <p:cNvPr id="10" name="Picture 2"/>
          <p:cNvPicPr>
            <a:picLocks noChangeAspect="1" noChangeArrowheads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240" r="-1" b="49955"/>
          <a:stretch/>
        </p:blipFill>
        <p:spPr bwMode="auto">
          <a:xfrm>
            <a:off x="0" y="3334206"/>
            <a:ext cx="3516534" cy="35321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3"/>
          <p:cNvPicPr>
            <a:picLocks noChangeAspect="1" noChangeArrowheads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340" b="26454"/>
          <a:stretch/>
        </p:blipFill>
        <p:spPr bwMode="auto">
          <a:xfrm>
            <a:off x="-14515" y="4318355"/>
            <a:ext cx="2932511" cy="25598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00454515"/>
      </p:ext>
    </p:extLst>
  </p:cSld>
  <p:clrMapOvr>
    <a:masterClrMapping/>
  </p:clrMapOvr>
</p:sldLayout>
</file>

<file path=ppt/slideLayouts/slideLayout1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19">
            <a:extLst>
              <a:ext uri="{FF2B5EF4-FFF2-40B4-BE49-F238E27FC236}">
                <a16:creationId xmlns:a16="http://schemas.microsoft.com/office/drawing/2014/main" id="{948B155F-0AFF-413B-BFF1-95611FD8DFF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015"/>
          <a:stretch/>
        </p:blipFill>
        <p:spPr>
          <a:xfrm>
            <a:off x="4514650" y="0"/>
            <a:ext cx="9142191" cy="6858000"/>
          </a:xfrm>
          <a:prstGeom prst="rect">
            <a:avLst/>
          </a:prstGeom>
        </p:spPr>
      </p:pic>
      <p:sp>
        <p:nvSpPr>
          <p:cNvPr id="11" name="Rectangle: Rounded Corners 11">
            <a:extLst>
              <a:ext uri="{FF2B5EF4-FFF2-40B4-BE49-F238E27FC236}">
                <a16:creationId xmlns:a16="http://schemas.microsoft.com/office/drawing/2014/main" id="{9F42F7E3-BC9A-493D-92B1-52C2FB09CB69}"/>
              </a:ext>
            </a:extLst>
          </p:cNvPr>
          <p:cNvSpPr/>
          <p:nvPr userDrawn="1"/>
        </p:nvSpPr>
        <p:spPr>
          <a:xfrm>
            <a:off x="9910339" y="4969903"/>
            <a:ext cx="1979544" cy="2348612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>
              <a:solidFill>
                <a:prstClr val="white"/>
              </a:solidFill>
            </a:endParaRPr>
          </a:p>
        </p:txBody>
      </p:sp>
      <p:sp>
        <p:nvSpPr>
          <p:cNvPr id="12" name="Espaço Reservado para Texto 2"/>
          <p:cNvSpPr txBox="1">
            <a:spLocks/>
          </p:cNvSpPr>
          <p:nvPr userDrawn="1"/>
        </p:nvSpPr>
        <p:spPr>
          <a:xfrm>
            <a:off x="7752184" y="3213472"/>
            <a:ext cx="4680520" cy="863600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Tx/>
              <a:buNone/>
              <a:defRPr sz="4000" b="1" kern="1200" baseline="0">
                <a:solidFill>
                  <a:srgbClr val="FFC000"/>
                </a:solidFill>
                <a:latin typeface="Century Gothic" pitchFamily="34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3200" dirty="0"/>
              <a:t>É HORA DE PRATICAR</a:t>
            </a:r>
          </a:p>
        </p:txBody>
      </p:sp>
      <p:pic>
        <p:nvPicPr>
          <p:cNvPr id="14" name="Graphic 18">
            <a:extLst>
              <a:ext uri="{FF2B5EF4-FFF2-40B4-BE49-F238E27FC236}">
                <a16:creationId xmlns:a16="http://schemas.microsoft.com/office/drawing/2014/main" id="{C71F5F1A-E232-494F-BB71-FAB8E9F9035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320470" y="5349214"/>
            <a:ext cx="1065561" cy="991625"/>
          </a:xfrm>
          <a:prstGeom prst="rect">
            <a:avLst/>
          </a:prstGeom>
        </p:spPr>
      </p:pic>
      <p:sp>
        <p:nvSpPr>
          <p:cNvPr id="7" name="CaixaDeTexto 6"/>
          <p:cNvSpPr txBox="1"/>
          <p:nvPr userDrawn="1"/>
        </p:nvSpPr>
        <p:spPr>
          <a:xfrm>
            <a:off x="190525" y="190650"/>
            <a:ext cx="3599931" cy="7077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4000" dirty="0">
                <a:solidFill>
                  <a:srgbClr val="C00000"/>
                </a:solidFill>
                <a:latin typeface="Century Gothic" pitchFamily="34" charset="0"/>
              </a:rPr>
              <a:t>Simulador</a:t>
            </a:r>
          </a:p>
        </p:txBody>
      </p:sp>
      <p:sp>
        <p:nvSpPr>
          <p:cNvPr id="8" name="Rectangle: Rounded Corners 11">
            <a:extLst>
              <a:ext uri="{FF2B5EF4-FFF2-40B4-BE49-F238E27FC236}">
                <a16:creationId xmlns:a16="http://schemas.microsoft.com/office/drawing/2014/main" id="{9F42F7E3-BC9A-493D-92B1-52C2FB09CB69}"/>
              </a:ext>
            </a:extLst>
          </p:cNvPr>
          <p:cNvSpPr/>
          <p:nvPr userDrawn="1"/>
        </p:nvSpPr>
        <p:spPr>
          <a:xfrm>
            <a:off x="9910339" y="4969902"/>
            <a:ext cx="1979544" cy="2348612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>
              <a:solidFill>
                <a:prstClr val="white"/>
              </a:solidFill>
            </a:endParaRPr>
          </a:p>
        </p:txBody>
      </p:sp>
      <p:pic>
        <p:nvPicPr>
          <p:cNvPr id="9" name="Graphic 20">
            <a:extLst>
              <a:ext uri="{FF2B5EF4-FFF2-40B4-BE49-F238E27FC236}">
                <a16:creationId xmlns:a16="http://schemas.microsoft.com/office/drawing/2014/main" id="{2D06E8F3-DBBC-4808-9E70-496D70966946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341334" y="5366957"/>
            <a:ext cx="1007869" cy="10078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1814620"/>
      </p:ext>
    </p:extLst>
  </p:cSld>
  <p:clrMapOvr>
    <a:masterClrMapping/>
  </p:clrMapOvr>
</p:sldLayout>
</file>

<file path=ppt/slideLayouts/slideLayout17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014316"/>
      </p:ext>
    </p:extLst>
  </p:cSld>
  <p:clrMapOvr>
    <a:masterClrMapping/>
  </p:clrMapOvr>
</p:sldLayout>
</file>

<file path=ppt/slideLayouts/slideLayout1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A">
            <a:extLst>
              <a:ext uri="{FF2B5EF4-FFF2-40B4-BE49-F238E27FC236}">
                <a16:creationId xmlns:a16="http://schemas.microsoft.com/office/drawing/2014/main" id="{1920044B-408F-470D-976B-E50557CAEB0F}"/>
              </a:ext>
            </a:extLst>
          </p:cNvPr>
          <p:cNvSpPr txBox="1"/>
          <p:nvPr userDrawn="1"/>
        </p:nvSpPr>
        <p:spPr>
          <a:xfrm>
            <a:off x="1216807" y="2405348"/>
            <a:ext cx="1981504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088185"/>
            <a:r>
              <a:rPr lang="pt-BR" sz="2100" cap="all" dirty="0">
                <a:solidFill>
                  <a:prstClr val="black"/>
                </a:solidFill>
                <a:latin typeface="Segoe UI Light" panose="020B0502040204020203" pitchFamily="34" charset="0"/>
                <a:ea typeface="Segoe UI Black" panose="020B0A02040204020203" pitchFamily="34" charset="0"/>
                <a:cs typeface="Segoe UI Light" panose="020B0502040204020203" pitchFamily="34" charset="0"/>
              </a:rPr>
              <a:t>Jan / 2019</a:t>
            </a:r>
          </a:p>
        </p:txBody>
      </p:sp>
      <p:sp>
        <p:nvSpPr>
          <p:cNvPr id="9" name="Rectangle 2">
            <a:extLst>
              <a:ext uri="{FF2B5EF4-FFF2-40B4-BE49-F238E27FC236}">
                <a16:creationId xmlns:a16="http://schemas.microsoft.com/office/drawing/2014/main" id="{287DA75F-C08A-44F8-929F-4CBD725B7437}"/>
              </a:ext>
            </a:extLst>
          </p:cNvPr>
          <p:cNvSpPr/>
          <p:nvPr userDrawn="1"/>
        </p:nvSpPr>
        <p:spPr>
          <a:xfrm>
            <a:off x="1282560" y="3307079"/>
            <a:ext cx="2586645" cy="13032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1088185">
              <a:lnSpc>
                <a:spcPct val="150000"/>
              </a:lnSpc>
            </a:pPr>
            <a:r>
              <a:rPr lang="id-ID" sz="1049" dirty="0">
                <a:solidFill>
                  <a:prstClr val="white"/>
                </a:solidFill>
                <a:ea typeface="Lato" panose="020F0502020204030203" pitchFamily="34" charset="0"/>
                <a:cs typeface="Arial" panose="020B0604020202020204" pitchFamily="34" charset="0"/>
              </a:rPr>
              <a:t>Lorem ipsum dolor sit amet, lacus nulla ac netus nibh aliquet, porttitor ligula justo libero vivamus porttitor dolor, conubia mollit. Sapien nam suspendisse, tincidunt eget</a:t>
            </a:r>
          </a:p>
        </p:txBody>
      </p:sp>
      <p:cxnSp>
        <p:nvCxnSpPr>
          <p:cNvPr id="10" name="Conector reto 9">
            <a:extLst>
              <a:ext uri="{FF2B5EF4-FFF2-40B4-BE49-F238E27FC236}">
                <a16:creationId xmlns:a16="http://schemas.microsoft.com/office/drawing/2014/main" id="{80942AF2-532B-4621-A1DA-614217187446}"/>
              </a:ext>
            </a:extLst>
          </p:cNvPr>
          <p:cNvCxnSpPr/>
          <p:nvPr userDrawn="1"/>
        </p:nvCxnSpPr>
        <p:spPr>
          <a:xfrm>
            <a:off x="1339193" y="3184460"/>
            <a:ext cx="781980" cy="0"/>
          </a:xfrm>
          <a:prstGeom prst="line">
            <a:avLst/>
          </a:prstGeom>
          <a:ln w="38100" cap="rnd">
            <a:solidFill>
              <a:schemeClr val="bg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ÍTULO 01">
            <a:extLst>
              <a:ext uri="{FF2B5EF4-FFF2-40B4-BE49-F238E27FC236}">
                <a16:creationId xmlns:a16="http://schemas.microsoft.com/office/drawing/2014/main" id="{4CF5A59F-5B8D-41A7-A971-94B34BE1239D}"/>
              </a:ext>
            </a:extLst>
          </p:cNvPr>
          <p:cNvSpPr txBox="1"/>
          <p:nvPr userDrawn="1"/>
        </p:nvSpPr>
        <p:spPr>
          <a:xfrm>
            <a:off x="1235733" y="481541"/>
            <a:ext cx="5026679" cy="13490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088185">
              <a:lnSpc>
                <a:spcPts val="4899"/>
              </a:lnSpc>
            </a:pPr>
            <a:r>
              <a:rPr lang="pt-BR" sz="4499" b="1" dirty="0">
                <a:solidFill>
                  <a:prstClr val="white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Título da Apresentação</a:t>
            </a:r>
          </a:p>
        </p:txBody>
      </p:sp>
      <p:sp>
        <p:nvSpPr>
          <p:cNvPr id="12" name="PESSOA">
            <a:extLst>
              <a:ext uri="{FF2B5EF4-FFF2-40B4-BE49-F238E27FC236}">
                <a16:creationId xmlns:a16="http://schemas.microsoft.com/office/drawing/2014/main" id="{A7207A87-9C1F-4316-9635-CA6105694F47}"/>
              </a:ext>
            </a:extLst>
          </p:cNvPr>
          <p:cNvSpPr txBox="1"/>
          <p:nvPr userDrawn="1"/>
        </p:nvSpPr>
        <p:spPr>
          <a:xfrm>
            <a:off x="1214939" y="1811792"/>
            <a:ext cx="5726104" cy="523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088185"/>
            <a:r>
              <a:rPr lang="pt-BR" sz="2799" dirty="0">
                <a:solidFill>
                  <a:prstClr val="white"/>
                </a:solidFill>
                <a:ea typeface="Segoe UI Black" panose="020B0A02040204020203" pitchFamily="34" charset="0"/>
                <a:cs typeface="Segoe UI Black" panose="020B0A02040204020203" pitchFamily="34" charset="0"/>
              </a:rPr>
              <a:t>Subtítulo da Apresentação</a:t>
            </a:r>
          </a:p>
        </p:txBody>
      </p:sp>
      <p:pic>
        <p:nvPicPr>
          <p:cNvPr id="13" name="Imagem 12">
            <a:extLst>
              <a:ext uri="{FF2B5EF4-FFF2-40B4-BE49-F238E27FC236}">
                <a16:creationId xmlns:a16="http://schemas.microsoft.com/office/drawing/2014/main" id="{1FA4565E-B77A-48F4-865B-C269A2575A2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7150"/>
          <a:stretch/>
        </p:blipFill>
        <p:spPr>
          <a:xfrm>
            <a:off x="10923423" y="217757"/>
            <a:ext cx="1179844" cy="859587"/>
          </a:xfrm>
          <a:prstGeom prst="rect">
            <a:avLst/>
          </a:prstGeom>
        </p:spPr>
      </p:pic>
      <p:pic>
        <p:nvPicPr>
          <p:cNvPr id="14" name="Picture 2">
            <a:extLst>
              <a:ext uri="{FF2B5EF4-FFF2-40B4-BE49-F238E27FC236}">
                <a16:creationId xmlns:a16="http://schemas.microsoft.com/office/drawing/2014/main" id="{ECAA7799-011A-4F13-9CDB-A147328CEA7E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230015" cy="6874408"/>
          </a:xfrm>
          <a:prstGeom prst="rect">
            <a:avLst/>
          </a:prstGeom>
        </p:spPr>
      </p:pic>
      <p:sp>
        <p:nvSpPr>
          <p:cNvPr id="15" name="CaixaDeTexto 14"/>
          <p:cNvSpPr txBox="1"/>
          <p:nvPr userDrawn="1"/>
        </p:nvSpPr>
        <p:spPr>
          <a:xfrm>
            <a:off x="4656328" y="2631266"/>
            <a:ext cx="4609531" cy="12917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218571"/>
            <a:r>
              <a:rPr lang="pt-BR" sz="3897" b="1" spc="109" dirty="0">
                <a:solidFill>
                  <a:prstClr val="white"/>
                </a:solidFill>
                <a:latin typeface="Century Gothic" panose="020B0502020202020204" pitchFamily="34" charset="0"/>
              </a:rPr>
              <a:t>TREINAMENTO</a:t>
            </a:r>
          </a:p>
          <a:p>
            <a:pPr defTabSz="1218571"/>
            <a:r>
              <a:rPr lang="pt-BR" sz="3897" spc="109" dirty="0">
                <a:solidFill>
                  <a:prstClr val="white"/>
                </a:solidFill>
                <a:latin typeface="Century Gothic" panose="020B0502020202020204" pitchFamily="34" charset="0"/>
              </a:rPr>
              <a:t>INICIAL</a:t>
            </a:r>
          </a:p>
        </p:txBody>
      </p:sp>
      <p:cxnSp>
        <p:nvCxnSpPr>
          <p:cNvPr id="16" name="Conector reto 15"/>
          <p:cNvCxnSpPr/>
          <p:nvPr userDrawn="1"/>
        </p:nvCxnSpPr>
        <p:spPr>
          <a:xfrm>
            <a:off x="4512092" y="2631267"/>
            <a:ext cx="0" cy="1516687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Imagem 2" descr="image003"/>
          <p:cNvPicPr>
            <a:picLocks noChangeAspect="1" noChangeArrowheads="1"/>
          </p:cNvPicPr>
          <p:nvPr userDrawn="1"/>
        </p:nvPicPr>
        <p:blipFill>
          <a:blip r:embed="rId4">
            <a:biLevel thresh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697" y="2110163"/>
            <a:ext cx="4095544" cy="26540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73890909"/>
      </p:ext>
    </p:extLst>
  </p:cSld>
  <p:clrMapOvr>
    <a:masterClrMapping/>
  </p:clrMapOvr>
</p:sldLayout>
</file>

<file path=ppt/slideLayouts/slideLayout1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A">
            <a:extLst>
              <a:ext uri="{FF2B5EF4-FFF2-40B4-BE49-F238E27FC236}">
                <a16:creationId xmlns:a16="http://schemas.microsoft.com/office/drawing/2014/main" id="{1920044B-408F-470D-976B-E50557CAEB0F}"/>
              </a:ext>
            </a:extLst>
          </p:cNvPr>
          <p:cNvSpPr txBox="1"/>
          <p:nvPr userDrawn="1"/>
        </p:nvSpPr>
        <p:spPr>
          <a:xfrm>
            <a:off x="1216807" y="2405348"/>
            <a:ext cx="1981504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088185"/>
            <a:r>
              <a:rPr lang="pt-BR" sz="2100" cap="all" dirty="0">
                <a:solidFill>
                  <a:prstClr val="black"/>
                </a:solidFill>
                <a:latin typeface="Segoe UI Light" panose="020B0502040204020203" pitchFamily="34" charset="0"/>
                <a:ea typeface="Segoe UI Black" panose="020B0A02040204020203" pitchFamily="34" charset="0"/>
                <a:cs typeface="Segoe UI Light" panose="020B0502040204020203" pitchFamily="34" charset="0"/>
              </a:rPr>
              <a:t>Jan / 2019</a:t>
            </a:r>
          </a:p>
        </p:txBody>
      </p:sp>
      <p:sp>
        <p:nvSpPr>
          <p:cNvPr id="9" name="Rectangle 2">
            <a:extLst>
              <a:ext uri="{FF2B5EF4-FFF2-40B4-BE49-F238E27FC236}">
                <a16:creationId xmlns:a16="http://schemas.microsoft.com/office/drawing/2014/main" id="{287DA75F-C08A-44F8-929F-4CBD725B7437}"/>
              </a:ext>
            </a:extLst>
          </p:cNvPr>
          <p:cNvSpPr/>
          <p:nvPr userDrawn="1"/>
        </p:nvSpPr>
        <p:spPr>
          <a:xfrm>
            <a:off x="1282560" y="3307079"/>
            <a:ext cx="2586645" cy="13032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1088185">
              <a:lnSpc>
                <a:spcPct val="150000"/>
              </a:lnSpc>
            </a:pPr>
            <a:r>
              <a:rPr lang="id-ID" sz="1049" dirty="0">
                <a:solidFill>
                  <a:prstClr val="white"/>
                </a:solidFill>
                <a:ea typeface="Lato" panose="020F0502020204030203" pitchFamily="34" charset="0"/>
                <a:cs typeface="Arial" panose="020B0604020202020204" pitchFamily="34" charset="0"/>
              </a:rPr>
              <a:t>Lorem ipsum dolor sit amet, lacus nulla ac netus nibh aliquet, porttitor ligula justo libero vivamus porttitor dolor, conubia mollit. Sapien nam suspendisse, tincidunt eget</a:t>
            </a:r>
          </a:p>
        </p:txBody>
      </p:sp>
      <p:cxnSp>
        <p:nvCxnSpPr>
          <p:cNvPr id="10" name="Conector reto 9">
            <a:extLst>
              <a:ext uri="{FF2B5EF4-FFF2-40B4-BE49-F238E27FC236}">
                <a16:creationId xmlns:a16="http://schemas.microsoft.com/office/drawing/2014/main" id="{80942AF2-532B-4621-A1DA-614217187446}"/>
              </a:ext>
            </a:extLst>
          </p:cNvPr>
          <p:cNvCxnSpPr/>
          <p:nvPr userDrawn="1"/>
        </p:nvCxnSpPr>
        <p:spPr>
          <a:xfrm>
            <a:off x="1339193" y="3184460"/>
            <a:ext cx="781980" cy="0"/>
          </a:xfrm>
          <a:prstGeom prst="line">
            <a:avLst/>
          </a:prstGeom>
          <a:ln w="38100" cap="rnd">
            <a:solidFill>
              <a:schemeClr val="bg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ÍTULO 01">
            <a:extLst>
              <a:ext uri="{FF2B5EF4-FFF2-40B4-BE49-F238E27FC236}">
                <a16:creationId xmlns:a16="http://schemas.microsoft.com/office/drawing/2014/main" id="{4CF5A59F-5B8D-41A7-A971-94B34BE1239D}"/>
              </a:ext>
            </a:extLst>
          </p:cNvPr>
          <p:cNvSpPr txBox="1"/>
          <p:nvPr userDrawn="1"/>
        </p:nvSpPr>
        <p:spPr>
          <a:xfrm>
            <a:off x="1235733" y="481541"/>
            <a:ext cx="5026679" cy="13490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088185">
              <a:lnSpc>
                <a:spcPts val="4899"/>
              </a:lnSpc>
            </a:pPr>
            <a:r>
              <a:rPr lang="pt-BR" sz="4499" b="1" dirty="0">
                <a:solidFill>
                  <a:prstClr val="white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Título da Apresentação</a:t>
            </a:r>
          </a:p>
        </p:txBody>
      </p:sp>
      <p:sp>
        <p:nvSpPr>
          <p:cNvPr id="12" name="PESSOA">
            <a:extLst>
              <a:ext uri="{FF2B5EF4-FFF2-40B4-BE49-F238E27FC236}">
                <a16:creationId xmlns:a16="http://schemas.microsoft.com/office/drawing/2014/main" id="{A7207A87-9C1F-4316-9635-CA6105694F47}"/>
              </a:ext>
            </a:extLst>
          </p:cNvPr>
          <p:cNvSpPr txBox="1"/>
          <p:nvPr userDrawn="1"/>
        </p:nvSpPr>
        <p:spPr>
          <a:xfrm>
            <a:off x="1214939" y="1811792"/>
            <a:ext cx="5726104" cy="523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088185"/>
            <a:r>
              <a:rPr lang="pt-BR" sz="2799" dirty="0">
                <a:solidFill>
                  <a:prstClr val="white"/>
                </a:solidFill>
                <a:ea typeface="Segoe UI Black" panose="020B0A02040204020203" pitchFamily="34" charset="0"/>
                <a:cs typeface="Segoe UI Black" panose="020B0A02040204020203" pitchFamily="34" charset="0"/>
              </a:rPr>
              <a:t>Subtítulo da Apresentação</a:t>
            </a:r>
          </a:p>
        </p:txBody>
      </p:sp>
      <p:pic>
        <p:nvPicPr>
          <p:cNvPr id="13" name="Imagem 12">
            <a:extLst>
              <a:ext uri="{FF2B5EF4-FFF2-40B4-BE49-F238E27FC236}">
                <a16:creationId xmlns:a16="http://schemas.microsoft.com/office/drawing/2014/main" id="{1FA4565E-B77A-48F4-865B-C269A2575A2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7150"/>
          <a:stretch/>
        </p:blipFill>
        <p:spPr>
          <a:xfrm>
            <a:off x="10923423" y="217757"/>
            <a:ext cx="1179844" cy="859587"/>
          </a:xfrm>
          <a:prstGeom prst="rect">
            <a:avLst/>
          </a:prstGeom>
        </p:spPr>
      </p:pic>
      <p:pic>
        <p:nvPicPr>
          <p:cNvPr id="14" name="Picture 2">
            <a:extLst>
              <a:ext uri="{FF2B5EF4-FFF2-40B4-BE49-F238E27FC236}">
                <a16:creationId xmlns:a16="http://schemas.microsoft.com/office/drawing/2014/main" id="{ECAA7799-011A-4F13-9CDB-A147328CEA7E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230015" cy="6874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5107282"/>
      </p:ext>
    </p:extLst>
  </p:cSld>
  <p:clrMapOvr>
    <a:masterClrMapping/>
  </p:clrMapOvr>
</p:sldLayout>
</file>

<file path=ppt/slideLayouts/slideLayout17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 userDrawn="1"/>
        </p:nvPicPr>
        <p:blipFill rotWithShape="1">
          <a:blip r:embed="rId2"/>
          <a:srcRect l="44424" t="45200"/>
          <a:stretch/>
        </p:blipFill>
        <p:spPr>
          <a:xfrm>
            <a:off x="-48772" y="1"/>
            <a:ext cx="7004565" cy="7028567"/>
          </a:xfrm>
          <a:prstGeom prst="rect">
            <a:avLst/>
          </a:prstGeom>
        </p:spPr>
      </p:pic>
      <p:sp>
        <p:nvSpPr>
          <p:cNvPr id="3" name="Espaço Reservado para Texto 2"/>
          <p:cNvSpPr txBox="1">
            <a:spLocks/>
          </p:cNvSpPr>
          <p:nvPr userDrawn="1"/>
        </p:nvSpPr>
        <p:spPr>
          <a:xfrm>
            <a:off x="358142" y="1881423"/>
            <a:ext cx="5026679" cy="1331604"/>
          </a:xfrm>
          <a:prstGeom prst="rect">
            <a:avLst/>
          </a:prstGeom>
        </p:spPr>
        <p:txBody>
          <a:bodyPr anchor="b"/>
          <a:lstStyle>
            <a:lvl1pPr indent="0">
              <a:spcBef>
                <a:spcPct val="20000"/>
              </a:spcBef>
              <a:buFontTx/>
              <a:buNone/>
              <a:defRPr sz="4800" b="1">
                <a:solidFill>
                  <a:schemeClr val="bg1"/>
                </a:solidFill>
                <a:latin typeface="Century Gothic" pitchFamily="34" charset="0"/>
              </a:defRPr>
            </a:lvl1pPr>
            <a:lvl2pPr marL="884408" indent="-340157">
              <a:spcBef>
                <a:spcPct val="20000"/>
              </a:spcBef>
              <a:buFont typeface="Arial" pitchFamily="34" charset="0"/>
              <a:buChar char="–"/>
              <a:defRPr sz="3300"/>
            </a:lvl2pPr>
            <a:lvl3pPr marL="1360627" indent="-272125">
              <a:spcBef>
                <a:spcPct val="20000"/>
              </a:spcBef>
              <a:buFont typeface="Arial" pitchFamily="34" charset="0"/>
              <a:buChar char="•"/>
              <a:defRPr sz="2900"/>
            </a:lvl3pPr>
            <a:lvl4pPr marL="1904878" indent="-272125">
              <a:spcBef>
                <a:spcPct val="20000"/>
              </a:spcBef>
              <a:buFont typeface="Arial" pitchFamily="34" charset="0"/>
              <a:buChar char="–"/>
              <a:defRPr sz="2400"/>
            </a:lvl4pPr>
            <a:lvl5pPr marL="2449129" indent="-272125">
              <a:spcBef>
                <a:spcPct val="20000"/>
              </a:spcBef>
              <a:buFont typeface="Arial" pitchFamily="34" charset="0"/>
              <a:buChar char="»"/>
              <a:defRPr sz="2400"/>
            </a:lvl5pPr>
            <a:lvl6pPr marL="2993380" indent="-272125">
              <a:spcBef>
                <a:spcPct val="20000"/>
              </a:spcBef>
              <a:buFont typeface="Arial" pitchFamily="34" charset="0"/>
              <a:buChar char="•"/>
              <a:defRPr sz="2400"/>
            </a:lvl6pPr>
            <a:lvl7pPr marL="3537631" indent="-272125">
              <a:spcBef>
                <a:spcPct val="20000"/>
              </a:spcBef>
              <a:buFont typeface="Arial" pitchFamily="34" charset="0"/>
              <a:buChar char="•"/>
              <a:defRPr sz="2400"/>
            </a:lvl7pPr>
            <a:lvl8pPr marL="4081882" indent="-272125">
              <a:spcBef>
                <a:spcPct val="20000"/>
              </a:spcBef>
              <a:buFont typeface="Arial" pitchFamily="34" charset="0"/>
              <a:buChar char="•"/>
              <a:defRPr sz="2400"/>
            </a:lvl8pPr>
            <a:lvl9pPr marL="4626132" indent="-272125">
              <a:spcBef>
                <a:spcPct val="20000"/>
              </a:spcBef>
              <a:buFont typeface="Arial" pitchFamily="34" charset="0"/>
              <a:buChar char="•"/>
              <a:defRPr sz="2400"/>
            </a:lvl9pPr>
          </a:lstStyle>
          <a:p>
            <a:pPr defTabSz="1088185"/>
            <a:r>
              <a:rPr lang="pt-BR" sz="6599" dirty="0">
                <a:solidFill>
                  <a:prstClr val="white"/>
                </a:solidFill>
              </a:rPr>
              <a:t>Tá sabendo</a:t>
            </a:r>
          </a:p>
        </p:txBody>
      </p:sp>
      <p:sp>
        <p:nvSpPr>
          <p:cNvPr id="4" name="Espaço Reservado para Texto 2"/>
          <p:cNvSpPr txBox="1">
            <a:spLocks/>
          </p:cNvSpPr>
          <p:nvPr userDrawn="1"/>
        </p:nvSpPr>
        <p:spPr>
          <a:xfrm>
            <a:off x="2999254" y="2431242"/>
            <a:ext cx="5026679" cy="1331604"/>
          </a:xfrm>
          <a:prstGeom prst="rect">
            <a:avLst/>
          </a:prstGeom>
        </p:spPr>
        <p:txBody>
          <a:bodyPr anchor="b"/>
          <a:lstStyle>
            <a:lvl1pPr indent="0">
              <a:spcBef>
                <a:spcPct val="20000"/>
              </a:spcBef>
              <a:buFontTx/>
              <a:buNone/>
              <a:defRPr sz="4800" b="1">
                <a:solidFill>
                  <a:schemeClr val="bg1"/>
                </a:solidFill>
                <a:latin typeface="Century Gothic" pitchFamily="34" charset="0"/>
              </a:defRPr>
            </a:lvl1pPr>
            <a:lvl2pPr marL="884408" indent="-340157">
              <a:spcBef>
                <a:spcPct val="20000"/>
              </a:spcBef>
              <a:buFont typeface="Arial" pitchFamily="34" charset="0"/>
              <a:buChar char="–"/>
              <a:defRPr sz="3300"/>
            </a:lvl2pPr>
            <a:lvl3pPr marL="1360627" indent="-272125">
              <a:spcBef>
                <a:spcPct val="20000"/>
              </a:spcBef>
              <a:buFont typeface="Arial" pitchFamily="34" charset="0"/>
              <a:buChar char="•"/>
              <a:defRPr sz="2900"/>
            </a:lvl3pPr>
            <a:lvl4pPr marL="1904878" indent="-272125">
              <a:spcBef>
                <a:spcPct val="20000"/>
              </a:spcBef>
              <a:buFont typeface="Arial" pitchFamily="34" charset="0"/>
              <a:buChar char="–"/>
              <a:defRPr sz="2400"/>
            </a:lvl4pPr>
            <a:lvl5pPr marL="2449129" indent="-272125">
              <a:spcBef>
                <a:spcPct val="20000"/>
              </a:spcBef>
              <a:buFont typeface="Arial" pitchFamily="34" charset="0"/>
              <a:buChar char="»"/>
              <a:defRPr sz="2400"/>
            </a:lvl5pPr>
            <a:lvl6pPr marL="2993380" indent="-272125">
              <a:spcBef>
                <a:spcPct val="20000"/>
              </a:spcBef>
              <a:buFont typeface="Arial" pitchFamily="34" charset="0"/>
              <a:buChar char="•"/>
              <a:defRPr sz="2400"/>
            </a:lvl6pPr>
            <a:lvl7pPr marL="3537631" indent="-272125">
              <a:spcBef>
                <a:spcPct val="20000"/>
              </a:spcBef>
              <a:buFont typeface="Arial" pitchFamily="34" charset="0"/>
              <a:buChar char="•"/>
              <a:defRPr sz="2400"/>
            </a:lvl7pPr>
            <a:lvl8pPr marL="4081882" indent="-272125">
              <a:spcBef>
                <a:spcPct val="20000"/>
              </a:spcBef>
              <a:buFont typeface="Arial" pitchFamily="34" charset="0"/>
              <a:buChar char="•"/>
              <a:defRPr sz="2400"/>
            </a:lvl8pPr>
            <a:lvl9pPr marL="4626132" indent="-272125">
              <a:spcBef>
                <a:spcPct val="20000"/>
              </a:spcBef>
              <a:buFont typeface="Arial" pitchFamily="34" charset="0"/>
              <a:buChar char="•"/>
              <a:defRPr sz="2400"/>
            </a:lvl9pPr>
          </a:lstStyle>
          <a:p>
            <a:pPr defTabSz="1088185"/>
            <a:r>
              <a:rPr lang="pt-BR" sz="6599" dirty="0">
                <a:solidFill>
                  <a:srgbClr val="FFC000"/>
                </a:solidFill>
              </a:rPr>
              <a:t>TUDO?</a:t>
            </a:r>
          </a:p>
        </p:txBody>
      </p:sp>
      <p:sp>
        <p:nvSpPr>
          <p:cNvPr id="5" name="CaixaDeTexto 4"/>
          <p:cNvSpPr txBox="1"/>
          <p:nvPr userDrawn="1"/>
        </p:nvSpPr>
        <p:spPr>
          <a:xfrm>
            <a:off x="5864741" y="3470513"/>
            <a:ext cx="6327260" cy="28002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088185"/>
            <a:r>
              <a:rPr lang="pt-BR" sz="4399" dirty="0">
                <a:solidFill>
                  <a:prstClr val="black"/>
                </a:solidFill>
                <a:latin typeface="Century Gothic" panose="020B0502020202020204" pitchFamily="34" charset="0"/>
              </a:rPr>
              <a:t>Para saber tudo esclareça as dúvidas com a </a:t>
            </a:r>
            <a:r>
              <a:rPr lang="pt-BR" sz="4399" dirty="0">
                <a:solidFill>
                  <a:srgbClr val="C00000"/>
                </a:solidFill>
                <a:latin typeface="Century Gothic" panose="020B0502020202020204" pitchFamily="34" charset="0"/>
              </a:rPr>
              <a:t>INTRANET</a:t>
            </a:r>
            <a:r>
              <a:rPr lang="pt-BR" sz="4399" dirty="0">
                <a:solidFill>
                  <a:prstClr val="black"/>
                </a:solidFill>
                <a:latin typeface="Century Gothic" panose="020B0502020202020204" pitchFamily="34" charset="0"/>
              </a:rPr>
              <a:t> e seu </a:t>
            </a:r>
            <a:r>
              <a:rPr lang="pt-BR" sz="4399" dirty="0">
                <a:solidFill>
                  <a:srgbClr val="C00000"/>
                </a:solidFill>
                <a:latin typeface="Century Gothic" panose="020B0502020202020204" pitchFamily="34" charset="0"/>
              </a:rPr>
              <a:t>INSTRUTOR.</a:t>
            </a:r>
          </a:p>
        </p:txBody>
      </p:sp>
    </p:spTree>
    <p:extLst>
      <p:ext uri="{BB962C8B-B14F-4D97-AF65-F5344CB8AC3E}">
        <p14:creationId xmlns:p14="http://schemas.microsoft.com/office/powerpoint/2010/main" val="3337805782"/>
      </p:ext>
    </p:extLst>
  </p:cSld>
  <p:clrMapOvr>
    <a:masterClrMapping/>
  </p:clrMapOvr>
</p:sldLayout>
</file>

<file path=ppt/slideLayouts/slideLayout17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hoto - Horizontal copy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rma Livre: Forma 1">
            <a:extLst>
              <a:ext uri="{FF2B5EF4-FFF2-40B4-BE49-F238E27FC236}">
                <a16:creationId xmlns:a16="http://schemas.microsoft.com/office/drawing/2014/main" id="{998D7FBF-A598-4822-A199-9E537EE4A074}"/>
              </a:ext>
            </a:extLst>
          </p:cNvPr>
          <p:cNvSpPr>
            <a:spLocks/>
          </p:cNvSpPr>
          <p:nvPr userDrawn="1"/>
        </p:nvSpPr>
        <p:spPr bwMode="auto">
          <a:xfrm flipV="1">
            <a:off x="-893" y="2616875"/>
            <a:ext cx="12192895" cy="4241125"/>
          </a:xfrm>
          <a:custGeom>
            <a:avLst/>
            <a:gdLst>
              <a:gd name="connsiteX0" fmla="*/ 2332737 w 12192894"/>
              <a:gd name="connsiteY0" fmla="*/ 4232586 h 4233188"/>
              <a:gd name="connsiteX1" fmla="*/ 9178846 w 12192894"/>
              <a:gd name="connsiteY1" fmla="*/ 3182072 h 4233188"/>
              <a:gd name="connsiteX2" fmla="*/ 12189653 w 12192894"/>
              <a:gd name="connsiteY2" fmla="*/ 3459241 h 4233188"/>
              <a:gd name="connsiteX3" fmla="*/ 12186814 w 12192894"/>
              <a:gd name="connsiteY3" fmla="*/ 277918 h 4233188"/>
              <a:gd name="connsiteX4" fmla="*/ 12185829 w 12192894"/>
              <a:gd name="connsiteY4" fmla="*/ 0 h 4233188"/>
              <a:gd name="connsiteX5" fmla="*/ 0 w 12192894"/>
              <a:gd name="connsiteY5" fmla="*/ 0 h 4233188"/>
              <a:gd name="connsiteX6" fmla="*/ 0 w 12192894"/>
              <a:gd name="connsiteY6" fmla="*/ 4092296 h 4233188"/>
              <a:gd name="connsiteX7" fmla="*/ 2332737 w 12192894"/>
              <a:gd name="connsiteY7" fmla="*/ 4232586 h 4233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894" h="4233188">
                <a:moveTo>
                  <a:pt x="2332737" y="4232586"/>
                </a:moveTo>
                <a:cubicBezTo>
                  <a:pt x="5448025" y="4206064"/>
                  <a:pt x="7512011" y="3312011"/>
                  <a:pt x="9178846" y="3182072"/>
                </a:cubicBezTo>
                <a:cubicBezTo>
                  <a:pt x="10422655" y="3085110"/>
                  <a:pt x="11278985" y="3238844"/>
                  <a:pt x="12189653" y="3459241"/>
                </a:cubicBezTo>
                <a:cubicBezTo>
                  <a:pt x="12196227" y="2402828"/>
                  <a:pt x="12191521" y="1340373"/>
                  <a:pt x="12186814" y="277918"/>
                </a:cubicBezTo>
                <a:lnTo>
                  <a:pt x="12185829" y="0"/>
                </a:lnTo>
                <a:lnTo>
                  <a:pt x="0" y="0"/>
                </a:lnTo>
                <a:lnTo>
                  <a:pt x="0" y="4092296"/>
                </a:lnTo>
                <a:cubicBezTo>
                  <a:pt x="838925" y="4198627"/>
                  <a:pt x="1613824" y="4238706"/>
                  <a:pt x="2332737" y="4232586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</p:spPr>
        <p:txBody>
          <a:bodyPr vert="horz" wrap="square" lIns="91407" tIns="45704" rIns="91407" bIns="45704" numCol="1" anchor="t" anchorCtr="0" compatLnSpc="1">
            <a:prstTxWarp prst="textNoShape">
              <a:avLst/>
            </a:prstTxWarp>
            <a:noAutofit/>
          </a:bodyPr>
          <a:lstStyle/>
          <a:p>
            <a:pPr defTabSz="914042"/>
            <a:endParaRPr lang="pt-BR" sz="1800" dirty="0">
              <a:solidFill>
                <a:prstClr val="black"/>
              </a:solidFill>
            </a:endParaRPr>
          </a:p>
        </p:txBody>
      </p:sp>
      <p:sp>
        <p:nvSpPr>
          <p:cNvPr id="3" name="Forma Livre: Forma 2">
            <a:extLst>
              <a:ext uri="{FF2B5EF4-FFF2-40B4-BE49-F238E27FC236}">
                <a16:creationId xmlns:a16="http://schemas.microsoft.com/office/drawing/2014/main" id="{A9EB4AA2-30B6-4AE3-B02A-40D1C27D389F}"/>
              </a:ext>
            </a:extLst>
          </p:cNvPr>
          <p:cNvSpPr/>
          <p:nvPr userDrawn="1"/>
        </p:nvSpPr>
        <p:spPr>
          <a:xfrm>
            <a:off x="1" y="2635146"/>
            <a:ext cx="7114971" cy="4214919"/>
          </a:xfrm>
          <a:custGeom>
            <a:avLst/>
            <a:gdLst>
              <a:gd name="connsiteX0" fmla="*/ 4122630 w 7114971"/>
              <a:gd name="connsiteY0" fmla="*/ 2720370 h 4214919"/>
              <a:gd name="connsiteX1" fmla="*/ 7034155 w 7114971"/>
              <a:gd name="connsiteY1" fmla="*/ 2722503 h 4214919"/>
              <a:gd name="connsiteX2" fmla="*/ 7114971 w 7114971"/>
              <a:gd name="connsiteY2" fmla="*/ 2728903 h 4214919"/>
              <a:gd name="connsiteX3" fmla="*/ 7114971 w 7114971"/>
              <a:gd name="connsiteY3" fmla="*/ 3861569 h 4214919"/>
              <a:gd name="connsiteX4" fmla="*/ 4041813 w 7114971"/>
              <a:gd name="connsiteY4" fmla="*/ 3861569 h 4214919"/>
              <a:gd name="connsiteX5" fmla="*/ 4035433 w 7114971"/>
              <a:gd name="connsiteY5" fmla="*/ 3778379 h 4214919"/>
              <a:gd name="connsiteX6" fmla="*/ 4033306 w 7114971"/>
              <a:gd name="connsiteY6" fmla="*/ 2812093 h 4214919"/>
              <a:gd name="connsiteX7" fmla="*/ 4122630 w 7114971"/>
              <a:gd name="connsiteY7" fmla="*/ 2720370 h 4214919"/>
              <a:gd name="connsiteX8" fmla="*/ 718131 w 7114971"/>
              <a:gd name="connsiteY8" fmla="*/ 1396274 h 4214919"/>
              <a:gd name="connsiteX9" fmla="*/ 3201415 w 7114971"/>
              <a:gd name="connsiteY9" fmla="*/ 3879558 h 4214919"/>
              <a:gd name="connsiteX10" fmla="*/ 3188594 w 7114971"/>
              <a:gd name="connsiteY10" fmla="*/ 4133460 h 4214919"/>
              <a:gd name="connsiteX11" fmla="*/ 3176163 w 7114971"/>
              <a:gd name="connsiteY11" fmla="*/ 4214919 h 4214919"/>
              <a:gd name="connsiteX12" fmla="*/ 1908123 w 7114971"/>
              <a:gd name="connsiteY12" fmla="*/ 4214919 h 4214919"/>
              <a:gd name="connsiteX13" fmla="*/ 1934548 w 7114971"/>
              <a:gd name="connsiteY13" fmla="*/ 4129793 h 4214919"/>
              <a:gd name="connsiteX14" fmla="*/ 1959773 w 7114971"/>
              <a:gd name="connsiteY14" fmla="*/ 3879558 h 4214919"/>
              <a:gd name="connsiteX15" fmla="*/ 718131 w 7114971"/>
              <a:gd name="connsiteY15" fmla="*/ 2637916 h 4214919"/>
              <a:gd name="connsiteX16" fmla="*/ 23918 w 7114971"/>
              <a:gd name="connsiteY16" fmla="*/ 2849970 h 4214919"/>
              <a:gd name="connsiteX17" fmla="*/ 0 w 7114971"/>
              <a:gd name="connsiteY17" fmla="*/ 2869704 h 4214919"/>
              <a:gd name="connsiteX18" fmla="*/ 0 w 7114971"/>
              <a:gd name="connsiteY18" fmla="*/ 1502692 h 4214919"/>
              <a:gd name="connsiteX19" fmla="*/ 217663 w 7114971"/>
              <a:gd name="connsiteY19" fmla="*/ 1446726 h 4214919"/>
              <a:gd name="connsiteX20" fmla="*/ 718131 w 7114971"/>
              <a:gd name="connsiteY20" fmla="*/ 1396274 h 4214919"/>
              <a:gd name="connsiteX21" fmla="*/ 3459844 w 7114971"/>
              <a:gd name="connsiteY21" fmla="*/ 30471 h 4214919"/>
              <a:gd name="connsiteX22" fmla="*/ 3977625 w 7114971"/>
              <a:gd name="connsiteY22" fmla="*/ 77994 h 4214919"/>
              <a:gd name="connsiteX23" fmla="*/ 4481411 w 7114971"/>
              <a:gd name="connsiteY23" fmla="*/ 139392 h 4214919"/>
              <a:gd name="connsiteX24" fmla="*/ 4897368 w 7114971"/>
              <a:gd name="connsiteY24" fmla="*/ 201548 h 4214919"/>
              <a:gd name="connsiteX25" fmla="*/ 3484663 w 7114971"/>
              <a:gd name="connsiteY25" fmla="*/ 1615502 h 4214919"/>
              <a:gd name="connsiteX26" fmla="*/ 3293216 w 7114971"/>
              <a:gd name="connsiteY26" fmla="*/ 1412832 h 4214919"/>
              <a:gd name="connsiteX27" fmla="*/ 2750783 w 7114971"/>
              <a:gd name="connsiteY27" fmla="*/ 879488 h 4214919"/>
              <a:gd name="connsiteX28" fmla="*/ 2748655 w 7114971"/>
              <a:gd name="connsiteY28" fmla="*/ 738686 h 4214919"/>
              <a:gd name="connsiteX29" fmla="*/ 1460264 w 7114971"/>
              <a:gd name="connsiteY29" fmla="*/ 0 h 4214919"/>
              <a:gd name="connsiteX30" fmla="*/ 1460264 w 7114971"/>
              <a:gd name="connsiteY30" fmla="*/ 457207 h 4214919"/>
              <a:gd name="connsiteX31" fmla="*/ 336162 w 7114971"/>
              <a:gd name="connsiteY31" fmla="*/ 457207 h 4214919"/>
              <a:gd name="connsiteX32" fmla="*/ 336162 w 7114971"/>
              <a:gd name="connsiteY32" fmla="*/ 85692 h 4214919"/>
              <a:gd name="connsiteX33" fmla="*/ 616421 w 7114971"/>
              <a:gd name="connsiteY33" fmla="*/ 54984 h 4214919"/>
              <a:gd name="connsiteX34" fmla="*/ 1210479 w 7114971"/>
              <a:gd name="connsiteY34" fmla="*/ 10309 h 42149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14971" h="4214919">
                <a:moveTo>
                  <a:pt x="4122630" y="2720370"/>
                </a:moveTo>
                <a:cubicBezTo>
                  <a:pt x="5092429" y="2722503"/>
                  <a:pt x="6062228" y="2722503"/>
                  <a:pt x="7034155" y="2722503"/>
                </a:cubicBezTo>
                <a:cubicBezTo>
                  <a:pt x="7059676" y="2722503"/>
                  <a:pt x="7085197" y="2726769"/>
                  <a:pt x="7114971" y="2728903"/>
                </a:cubicBezTo>
                <a:cubicBezTo>
                  <a:pt x="7114971" y="3108591"/>
                  <a:pt x="7114971" y="3481881"/>
                  <a:pt x="7114971" y="3861569"/>
                </a:cubicBezTo>
                <a:cubicBezTo>
                  <a:pt x="6089876" y="3861569"/>
                  <a:pt x="5066908" y="3861569"/>
                  <a:pt x="4041813" y="3861569"/>
                </a:cubicBezTo>
                <a:cubicBezTo>
                  <a:pt x="4039686" y="3831706"/>
                  <a:pt x="4035433" y="3806109"/>
                  <a:pt x="4035433" y="3778379"/>
                </a:cubicBezTo>
                <a:cubicBezTo>
                  <a:pt x="4035433" y="3456284"/>
                  <a:pt x="4035433" y="3134188"/>
                  <a:pt x="4033306" y="2812093"/>
                </a:cubicBezTo>
                <a:cubicBezTo>
                  <a:pt x="4033306" y="2743834"/>
                  <a:pt x="4052447" y="2720370"/>
                  <a:pt x="4122630" y="2720370"/>
                </a:cubicBezTo>
                <a:close/>
                <a:moveTo>
                  <a:pt x="718131" y="1396274"/>
                </a:moveTo>
                <a:cubicBezTo>
                  <a:pt x="2089612" y="1396274"/>
                  <a:pt x="3201415" y="2508078"/>
                  <a:pt x="3201415" y="3879558"/>
                </a:cubicBezTo>
                <a:cubicBezTo>
                  <a:pt x="3201415" y="3965276"/>
                  <a:pt x="3197073" y="4049979"/>
                  <a:pt x="3188594" y="4133460"/>
                </a:cubicBezTo>
                <a:lnTo>
                  <a:pt x="3176163" y="4214919"/>
                </a:lnTo>
                <a:lnTo>
                  <a:pt x="1908123" y="4214919"/>
                </a:lnTo>
                <a:lnTo>
                  <a:pt x="1934548" y="4129793"/>
                </a:lnTo>
                <a:cubicBezTo>
                  <a:pt x="1951087" y="4048965"/>
                  <a:pt x="1959773" y="3965276"/>
                  <a:pt x="1959773" y="3879558"/>
                </a:cubicBezTo>
                <a:cubicBezTo>
                  <a:pt x="1959773" y="3193818"/>
                  <a:pt x="1403871" y="2637916"/>
                  <a:pt x="718131" y="2637916"/>
                </a:cubicBezTo>
                <a:cubicBezTo>
                  <a:pt x="460979" y="2637916"/>
                  <a:pt x="222085" y="2716090"/>
                  <a:pt x="23918" y="2849970"/>
                </a:cubicBezTo>
                <a:lnTo>
                  <a:pt x="0" y="2869704"/>
                </a:lnTo>
                <a:lnTo>
                  <a:pt x="0" y="1502692"/>
                </a:lnTo>
                <a:lnTo>
                  <a:pt x="217663" y="1446726"/>
                </a:lnTo>
                <a:cubicBezTo>
                  <a:pt x="379318" y="1413647"/>
                  <a:pt x="546697" y="1396274"/>
                  <a:pt x="718131" y="1396274"/>
                </a:cubicBezTo>
                <a:close/>
                <a:moveTo>
                  <a:pt x="3459844" y="30471"/>
                </a:moveTo>
                <a:lnTo>
                  <a:pt x="3977625" y="77994"/>
                </a:lnTo>
                <a:cubicBezTo>
                  <a:pt x="4149128" y="96399"/>
                  <a:pt x="4317004" y="116998"/>
                  <a:pt x="4481411" y="139392"/>
                </a:cubicBezTo>
                <a:lnTo>
                  <a:pt x="4897368" y="201548"/>
                </a:lnTo>
                <a:lnTo>
                  <a:pt x="3484663" y="1615502"/>
                </a:lnTo>
                <a:cubicBezTo>
                  <a:pt x="3422974" y="1549368"/>
                  <a:pt x="3359159" y="1478966"/>
                  <a:pt x="3293216" y="1412832"/>
                </a:cubicBezTo>
                <a:cubicBezTo>
                  <a:pt x="3114532" y="1233628"/>
                  <a:pt x="2933721" y="1054425"/>
                  <a:pt x="2750783" y="879488"/>
                </a:cubicBezTo>
                <a:cubicBezTo>
                  <a:pt x="2695476" y="826154"/>
                  <a:pt x="2691221" y="794153"/>
                  <a:pt x="2748655" y="738686"/>
                </a:cubicBezTo>
                <a:close/>
                <a:moveTo>
                  <a:pt x="1460264" y="0"/>
                </a:moveTo>
                <a:lnTo>
                  <a:pt x="1460264" y="457207"/>
                </a:lnTo>
                <a:cubicBezTo>
                  <a:pt x="1079177" y="457207"/>
                  <a:pt x="710863" y="457207"/>
                  <a:pt x="336162" y="457207"/>
                </a:cubicBezTo>
                <a:lnTo>
                  <a:pt x="336162" y="85692"/>
                </a:lnTo>
                <a:lnTo>
                  <a:pt x="616421" y="54984"/>
                </a:lnTo>
                <a:cubicBezTo>
                  <a:pt x="818274" y="36369"/>
                  <a:pt x="1016252" y="21582"/>
                  <a:pt x="1210479" y="10309"/>
                </a:cubicBezTo>
                <a:close/>
              </a:path>
            </a:pathLst>
          </a:custGeom>
          <a:solidFill>
            <a:srgbClr val="960000">
              <a:alpha val="14000"/>
            </a:srgbClr>
          </a:solidFill>
          <a:ln>
            <a:noFill/>
          </a:ln>
        </p:spPr>
        <p:txBody>
          <a:bodyPr vert="horz" wrap="square" lIns="91407" tIns="45704" rIns="91407" bIns="45704" numCol="1" anchor="t" anchorCtr="0" compatLnSpc="1">
            <a:prstTxWarp prst="textNoShape">
              <a:avLst/>
            </a:prstTxWarp>
            <a:noAutofit/>
          </a:bodyPr>
          <a:lstStyle/>
          <a:p>
            <a:pPr defTabSz="914042"/>
            <a:endParaRPr lang="pt-BR" sz="1800">
              <a:solidFill>
                <a:prstClr val="black"/>
              </a:solidFill>
            </a:endParaRPr>
          </a:p>
        </p:txBody>
      </p:sp>
      <p:sp>
        <p:nvSpPr>
          <p:cNvPr id="9" name="Título 1">
            <a:extLst>
              <a:ext uri="{FF2B5EF4-FFF2-40B4-BE49-F238E27FC236}">
                <a16:creationId xmlns:a16="http://schemas.microsoft.com/office/drawing/2014/main" id="{9B8CA6E1-3985-4C44-BA8A-BF13CA77AB57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286000" y="529425"/>
            <a:ext cx="7620000" cy="411163"/>
          </a:xfrm>
          <a:prstGeom prst="rect">
            <a:avLst/>
          </a:prstGeom>
        </p:spPr>
        <p:txBody>
          <a:bodyPr anchor="b"/>
          <a:lstStyle>
            <a:lvl1pPr marL="0" algn="ctr" defTabSz="914042" rtl="0" eaLnBrk="1" latinLnBrk="0" hangingPunct="1">
              <a:defRPr lang="pt-BR" sz="3199" kern="1200" spc="200" baseline="0" dirty="0">
                <a:solidFill>
                  <a:srgbClr val="E23236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defRPr>
            </a:lvl1pPr>
          </a:lstStyle>
          <a:p>
            <a:r>
              <a:rPr lang="pt-BR" dirty="0"/>
              <a:t>TÍTULO</a:t>
            </a:r>
          </a:p>
        </p:txBody>
      </p:sp>
      <p:sp>
        <p:nvSpPr>
          <p:cNvPr id="15" name="Espaço Reservado para Texto 5">
            <a:extLst>
              <a:ext uri="{FF2B5EF4-FFF2-40B4-BE49-F238E27FC236}">
                <a16:creationId xmlns:a16="http://schemas.microsoft.com/office/drawing/2014/main" id="{7C90D26D-F1FD-4E51-A681-95EBFB6CF2F1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286000" y="972825"/>
            <a:ext cx="7620000" cy="411163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 spc="20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pt-BR" dirty="0"/>
              <a:t>COM DESTAQUE ESPECIAL</a:t>
            </a:r>
          </a:p>
        </p:txBody>
      </p:sp>
    </p:spTree>
    <p:extLst>
      <p:ext uri="{BB962C8B-B14F-4D97-AF65-F5344CB8AC3E}">
        <p14:creationId xmlns:p14="http://schemas.microsoft.com/office/powerpoint/2010/main" val="2848421237"/>
      </p:ext>
    </p:extLst>
  </p:cSld>
  <p:clrMapOvr>
    <a:masterClrMapping/>
  </p:clrMapOvr>
  <p:transition spd="med"/>
</p:sldLayout>
</file>

<file path=ppt/slideLayouts/slideLayout1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agina de texto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72978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.xml"/><Relationship Id="rId13" Type="http://schemas.openxmlformats.org/officeDocument/2006/relationships/slideLayout" Target="../slideLayouts/slideLayout18.xml"/><Relationship Id="rId18" Type="http://schemas.openxmlformats.org/officeDocument/2006/relationships/slideLayout" Target="../slideLayouts/slideLayout23.xml"/><Relationship Id="rId3" Type="http://schemas.openxmlformats.org/officeDocument/2006/relationships/slideLayout" Target="../slideLayouts/slideLayout8.xml"/><Relationship Id="rId21" Type="http://schemas.openxmlformats.org/officeDocument/2006/relationships/slideLayout" Target="../slideLayouts/slideLayout26.xml"/><Relationship Id="rId7" Type="http://schemas.openxmlformats.org/officeDocument/2006/relationships/slideLayout" Target="../slideLayouts/slideLayout12.xml"/><Relationship Id="rId12" Type="http://schemas.openxmlformats.org/officeDocument/2006/relationships/slideLayout" Target="../slideLayouts/slideLayout17.xml"/><Relationship Id="rId17" Type="http://schemas.openxmlformats.org/officeDocument/2006/relationships/slideLayout" Target="../slideLayouts/slideLayout22.xml"/><Relationship Id="rId2" Type="http://schemas.openxmlformats.org/officeDocument/2006/relationships/slideLayout" Target="../slideLayouts/slideLayout7.xml"/><Relationship Id="rId16" Type="http://schemas.openxmlformats.org/officeDocument/2006/relationships/slideLayout" Target="../slideLayouts/slideLayout21.xml"/><Relationship Id="rId20" Type="http://schemas.openxmlformats.org/officeDocument/2006/relationships/slideLayout" Target="../slideLayouts/slideLayout25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11" Type="http://schemas.openxmlformats.org/officeDocument/2006/relationships/slideLayout" Target="../slideLayouts/slideLayout16.xml"/><Relationship Id="rId5" Type="http://schemas.openxmlformats.org/officeDocument/2006/relationships/slideLayout" Target="../slideLayouts/slideLayout10.xml"/><Relationship Id="rId15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15.xml"/><Relationship Id="rId19" Type="http://schemas.openxmlformats.org/officeDocument/2006/relationships/slideLayout" Target="../slideLayouts/slideLayout24.xml"/><Relationship Id="rId4" Type="http://schemas.openxmlformats.org/officeDocument/2006/relationships/slideLayout" Target="../slideLayouts/slideLayout9.xml"/><Relationship Id="rId9" Type="http://schemas.openxmlformats.org/officeDocument/2006/relationships/slideLayout" Target="../slideLayouts/slideLayout14.xml"/><Relationship Id="rId14" Type="http://schemas.openxmlformats.org/officeDocument/2006/relationships/slideLayout" Target="../slideLayouts/slideLayout19.xml"/><Relationship Id="rId22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26" Type="http://schemas.openxmlformats.org/officeDocument/2006/relationships/slideLayout" Target="../slideLayouts/slideLayout52.xml"/><Relationship Id="rId21" Type="http://schemas.openxmlformats.org/officeDocument/2006/relationships/slideLayout" Target="../slideLayouts/slideLayout47.xml"/><Relationship Id="rId42" Type="http://schemas.openxmlformats.org/officeDocument/2006/relationships/slideLayout" Target="../slideLayouts/slideLayout68.xml"/><Relationship Id="rId47" Type="http://schemas.openxmlformats.org/officeDocument/2006/relationships/slideLayout" Target="../slideLayouts/slideLayout73.xml"/><Relationship Id="rId63" Type="http://schemas.openxmlformats.org/officeDocument/2006/relationships/slideLayout" Target="../slideLayouts/slideLayout89.xml"/><Relationship Id="rId68" Type="http://schemas.openxmlformats.org/officeDocument/2006/relationships/slideLayout" Target="../slideLayouts/slideLayout94.xml"/><Relationship Id="rId84" Type="http://schemas.openxmlformats.org/officeDocument/2006/relationships/slideLayout" Target="../slideLayouts/slideLayout110.xml"/><Relationship Id="rId89" Type="http://schemas.openxmlformats.org/officeDocument/2006/relationships/slideLayout" Target="../slideLayouts/slideLayout115.xml"/><Relationship Id="rId16" Type="http://schemas.openxmlformats.org/officeDocument/2006/relationships/slideLayout" Target="../slideLayouts/slideLayout42.xml"/><Relationship Id="rId11" Type="http://schemas.openxmlformats.org/officeDocument/2006/relationships/slideLayout" Target="../slideLayouts/slideLayout37.xml"/><Relationship Id="rId32" Type="http://schemas.openxmlformats.org/officeDocument/2006/relationships/slideLayout" Target="../slideLayouts/slideLayout58.xml"/><Relationship Id="rId37" Type="http://schemas.openxmlformats.org/officeDocument/2006/relationships/slideLayout" Target="../slideLayouts/slideLayout63.xml"/><Relationship Id="rId53" Type="http://schemas.openxmlformats.org/officeDocument/2006/relationships/slideLayout" Target="../slideLayouts/slideLayout79.xml"/><Relationship Id="rId58" Type="http://schemas.openxmlformats.org/officeDocument/2006/relationships/slideLayout" Target="../slideLayouts/slideLayout84.xml"/><Relationship Id="rId74" Type="http://schemas.openxmlformats.org/officeDocument/2006/relationships/slideLayout" Target="../slideLayouts/slideLayout100.xml"/><Relationship Id="rId79" Type="http://schemas.openxmlformats.org/officeDocument/2006/relationships/slideLayout" Target="../slideLayouts/slideLayout105.xml"/><Relationship Id="rId102" Type="http://schemas.openxmlformats.org/officeDocument/2006/relationships/slideLayout" Target="../slideLayouts/slideLayout128.xml"/><Relationship Id="rId5" Type="http://schemas.openxmlformats.org/officeDocument/2006/relationships/slideLayout" Target="../slideLayouts/slideLayout31.xml"/><Relationship Id="rId90" Type="http://schemas.openxmlformats.org/officeDocument/2006/relationships/slideLayout" Target="../slideLayouts/slideLayout116.xml"/><Relationship Id="rId95" Type="http://schemas.openxmlformats.org/officeDocument/2006/relationships/slideLayout" Target="../slideLayouts/slideLayout121.xml"/><Relationship Id="rId22" Type="http://schemas.openxmlformats.org/officeDocument/2006/relationships/slideLayout" Target="../slideLayouts/slideLayout48.xml"/><Relationship Id="rId27" Type="http://schemas.openxmlformats.org/officeDocument/2006/relationships/slideLayout" Target="../slideLayouts/slideLayout53.xml"/><Relationship Id="rId43" Type="http://schemas.openxmlformats.org/officeDocument/2006/relationships/slideLayout" Target="../slideLayouts/slideLayout69.xml"/><Relationship Id="rId48" Type="http://schemas.openxmlformats.org/officeDocument/2006/relationships/slideLayout" Target="../slideLayouts/slideLayout74.xml"/><Relationship Id="rId64" Type="http://schemas.openxmlformats.org/officeDocument/2006/relationships/slideLayout" Target="../slideLayouts/slideLayout90.xml"/><Relationship Id="rId69" Type="http://schemas.openxmlformats.org/officeDocument/2006/relationships/slideLayout" Target="../slideLayouts/slideLayout95.xml"/><Relationship Id="rId80" Type="http://schemas.openxmlformats.org/officeDocument/2006/relationships/slideLayout" Target="../slideLayouts/slideLayout106.xml"/><Relationship Id="rId85" Type="http://schemas.openxmlformats.org/officeDocument/2006/relationships/slideLayout" Target="../slideLayouts/slideLayout111.xml"/><Relationship Id="rId12" Type="http://schemas.openxmlformats.org/officeDocument/2006/relationships/slideLayout" Target="../slideLayouts/slideLayout38.xml"/><Relationship Id="rId17" Type="http://schemas.openxmlformats.org/officeDocument/2006/relationships/slideLayout" Target="../slideLayouts/slideLayout43.xml"/><Relationship Id="rId25" Type="http://schemas.openxmlformats.org/officeDocument/2006/relationships/slideLayout" Target="../slideLayouts/slideLayout51.xml"/><Relationship Id="rId33" Type="http://schemas.openxmlformats.org/officeDocument/2006/relationships/slideLayout" Target="../slideLayouts/slideLayout59.xml"/><Relationship Id="rId38" Type="http://schemas.openxmlformats.org/officeDocument/2006/relationships/slideLayout" Target="../slideLayouts/slideLayout64.xml"/><Relationship Id="rId46" Type="http://schemas.openxmlformats.org/officeDocument/2006/relationships/slideLayout" Target="../slideLayouts/slideLayout72.xml"/><Relationship Id="rId59" Type="http://schemas.openxmlformats.org/officeDocument/2006/relationships/slideLayout" Target="../slideLayouts/slideLayout85.xml"/><Relationship Id="rId67" Type="http://schemas.openxmlformats.org/officeDocument/2006/relationships/slideLayout" Target="../slideLayouts/slideLayout93.xml"/><Relationship Id="rId103" Type="http://schemas.openxmlformats.org/officeDocument/2006/relationships/theme" Target="../theme/theme3.xml"/><Relationship Id="rId20" Type="http://schemas.openxmlformats.org/officeDocument/2006/relationships/slideLayout" Target="../slideLayouts/slideLayout46.xml"/><Relationship Id="rId41" Type="http://schemas.openxmlformats.org/officeDocument/2006/relationships/slideLayout" Target="../slideLayouts/slideLayout67.xml"/><Relationship Id="rId54" Type="http://schemas.openxmlformats.org/officeDocument/2006/relationships/slideLayout" Target="../slideLayouts/slideLayout80.xml"/><Relationship Id="rId62" Type="http://schemas.openxmlformats.org/officeDocument/2006/relationships/slideLayout" Target="../slideLayouts/slideLayout88.xml"/><Relationship Id="rId70" Type="http://schemas.openxmlformats.org/officeDocument/2006/relationships/slideLayout" Target="../slideLayouts/slideLayout96.xml"/><Relationship Id="rId75" Type="http://schemas.openxmlformats.org/officeDocument/2006/relationships/slideLayout" Target="../slideLayouts/slideLayout101.xml"/><Relationship Id="rId83" Type="http://schemas.openxmlformats.org/officeDocument/2006/relationships/slideLayout" Target="../slideLayouts/slideLayout109.xml"/><Relationship Id="rId88" Type="http://schemas.openxmlformats.org/officeDocument/2006/relationships/slideLayout" Target="../slideLayouts/slideLayout114.xml"/><Relationship Id="rId91" Type="http://schemas.openxmlformats.org/officeDocument/2006/relationships/slideLayout" Target="../slideLayouts/slideLayout117.xml"/><Relationship Id="rId96" Type="http://schemas.openxmlformats.org/officeDocument/2006/relationships/slideLayout" Target="../slideLayouts/slideLayout122.xml"/><Relationship Id="rId1" Type="http://schemas.openxmlformats.org/officeDocument/2006/relationships/slideLayout" Target="../slideLayouts/slideLayout27.xml"/><Relationship Id="rId6" Type="http://schemas.openxmlformats.org/officeDocument/2006/relationships/slideLayout" Target="../slideLayouts/slideLayout32.xml"/><Relationship Id="rId15" Type="http://schemas.openxmlformats.org/officeDocument/2006/relationships/slideLayout" Target="../slideLayouts/slideLayout41.xml"/><Relationship Id="rId23" Type="http://schemas.openxmlformats.org/officeDocument/2006/relationships/slideLayout" Target="../slideLayouts/slideLayout49.xml"/><Relationship Id="rId28" Type="http://schemas.openxmlformats.org/officeDocument/2006/relationships/slideLayout" Target="../slideLayouts/slideLayout54.xml"/><Relationship Id="rId36" Type="http://schemas.openxmlformats.org/officeDocument/2006/relationships/slideLayout" Target="../slideLayouts/slideLayout62.xml"/><Relationship Id="rId49" Type="http://schemas.openxmlformats.org/officeDocument/2006/relationships/slideLayout" Target="../slideLayouts/slideLayout75.xml"/><Relationship Id="rId57" Type="http://schemas.openxmlformats.org/officeDocument/2006/relationships/slideLayout" Target="../slideLayouts/slideLayout83.xml"/><Relationship Id="rId10" Type="http://schemas.openxmlformats.org/officeDocument/2006/relationships/slideLayout" Target="../slideLayouts/slideLayout36.xml"/><Relationship Id="rId31" Type="http://schemas.openxmlformats.org/officeDocument/2006/relationships/slideLayout" Target="../slideLayouts/slideLayout57.xml"/><Relationship Id="rId44" Type="http://schemas.openxmlformats.org/officeDocument/2006/relationships/slideLayout" Target="../slideLayouts/slideLayout70.xml"/><Relationship Id="rId52" Type="http://schemas.openxmlformats.org/officeDocument/2006/relationships/slideLayout" Target="../slideLayouts/slideLayout78.xml"/><Relationship Id="rId60" Type="http://schemas.openxmlformats.org/officeDocument/2006/relationships/slideLayout" Target="../slideLayouts/slideLayout86.xml"/><Relationship Id="rId65" Type="http://schemas.openxmlformats.org/officeDocument/2006/relationships/slideLayout" Target="../slideLayouts/slideLayout91.xml"/><Relationship Id="rId73" Type="http://schemas.openxmlformats.org/officeDocument/2006/relationships/slideLayout" Target="../slideLayouts/slideLayout99.xml"/><Relationship Id="rId78" Type="http://schemas.openxmlformats.org/officeDocument/2006/relationships/slideLayout" Target="../slideLayouts/slideLayout104.xml"/><Relationship Id="rId81" Type="http://schemas.openxmlformats.org/officeDocument/2006/relationships/slideLayout" Target="../slideLayouts/slideLayout107.xml"/><Relationship Id="rId86" Type="http://schemas.openxmlformats.org/officeDocument/2006/relationships/slideLayout" Target="../slideLayouts/slideLayout112.xml"/><Relationship Id="rId94" Type="http://schemas.openxmlformats.org/officeDocument/2006/relationships/slideLayout" Target="../slideLayouts/slideLayout120.xml"/><Relationship Id="rId99" Type="http://schemas.openxmlformats.org/officeDocument/2006/relationships/slideLayout" Target="../slideLayouts/slideLayout125.xml"/><Relationship Id="rId101" Type="http://schemas.openxmlformats.org/officeDocument/2006/relationships/slideLayout" Target="../slideLayouts/slideLayout127.xml"/><Relationship Id="rId4" Type="http://schemas.openxmlformats.org/officeDocument/2006/relationships/slideLayout" Target="../slideLayouts/slideLayout30.xml"/><Relationship Id="rId9" Type="http://schemas.openxmlformats.org/officeDocument/2006/relationships/slideLayout" Target="../slideLayouts/slideLayout35.xml"/><Relationship Id="rId13" Type="http://schemas.openxmlformats.org/officeDocument/2006/relationships/slideLayout" Target="../slideLayouts/slideLayout39.xml"/><Relationship Id="rId18" Type="http://schemas.openxmlformats.org/officeDocument/2006/relationships/slideLayout" Target="../slideLayouts/slideLayout44.xml"/><Relationship Id="rId39" Type="http://schemas.openxmlformats.org/officeDocument/2006/relationships/slideLayout" Target="../slideLayouts/slideLayout65.xml"/><Relationship Id="rId34" Type="http://schemas.openxmlformats.org/officeDocument/2006/relationships/slideLayout" Target="../slideLayouts/slideLayout60.xml"/><Relationship Id="rId50" Type="http://schemas.openxmlformats.org/officeDocument/2006/relationships/slideLayout" Target="../slideLayouts/slideLayout76.xml"/><Relationship Id="rId55" Type="http://schemas.openxmlformats.org/officeDocument/2006/relationships/slideLayout" Target="../slideLayouts/slideLayout81.xml"/><Relationship Id="rId76" Type="http://schemas.openxmlformats.org/officeDocument/2006/relationships/slideLayout" Target="../slideLayouts/slideLayout102.xml"/><Relationship Id="rId97" Type="http://schemas.openxmlformats.org/officeDocument/2006/relationships/slideLayout" Target="../slideLayouts/slideLayout123.xml"/><Relationship Id="rId7" Type="http://schemas.openxmlformats.org/officeDocument/2006/relationships/slideLayout" Target="../slideLayouts/slideLayout33.xml"/><Relationship Id="rId71" Type="http://schemas.openxmlformats.org/officeDocument/2006/relationships/slideLayout" Target="../slideLayouts/slideLayout97.xml"/><Relationship Id="rId92" Type="http://schemas.openxmlformats.org/officeDocument/2006/relationships/slideLayout" Target="../slideLayouts/slideLayout118.xml"/><Relationship Id="rId2" Type="http://schemas.openxmlformats.org/officeDocument/2006/relationships/slideLayout" Target="../slideLayouts/slideLayout28.xml"/><Relationship Id="rId29" Type="http://schemas.openxmlformats.org/officeDocument/2006/relationships/slideLayout" Target="../slideLayouts/slideLayout55.xml"/><Relationship Id="rId24" Type="http://schemas.openxmlformats.org/officeDocument/2006/relationships/slideLayout" Target="../slideLayouts/slideLayout50.xml"/><Relationship Id="rId40" Type="http://schemas.openxmlformats.org/officeDocument/2006/relationships/slideLayout" Target="../slideLayouts/slideLayout66.xml"/><Relationship Id="rId45" Type="http://schemas.openxmlformats.org/officeDocument/2006/relationships/slideLayout" Target="../slideLayouts/slideLayout71.xml"/><Relationship Id="rId66" Type="http://schemas.openxmlformats.org/officeDocument/2006/relationships/slideLayout" Target="../slideLayouts/slideLayout92.xml"/><Relationship Id="rId87" Type="http://schemas.openxmlformats.org/officeDocument/2006/relationships/slideLayout" Target="../slideLayouts/slideLayout113.xml"/><Relationship Id="rId61" Type="http://schemas.openxmlformats.org/officeDocument/2006/relationships/slideLayout" Target="../slideLayouts/slideLayout87.xml"/><Relationship Id="rId82" Type="http://schemas.openxmlformats.org/officeDocument/2006/relationships/slideLayout" Target="../slideLayouts/slideLayout108.xml"/><Relationship Id="rId19" Type="http://schemas.openxmlformats.org/officeDocument/2006/relationships/slideLayout" Target="../slideLayouts/slideLayout45.xml"/><Relationship Id="rId14" Type="http://schemas.openxmlformats.org/officeDocument/2006/relationships/slideLayout" Target="../slideLayouts/slideLayout40.xml"/><Relationship Id="rId30" Type="http://schemas.openxmlformats.org/officeDocument/2006/relationships/slideLayout" Target="../slideLayouts/slideLayout56.xml"/><Relationship Id="rId35" Type="http://schemas.openxmlformats.org/officeDocument/2006/relationships/slideLayout" Target="../slideLayouts/slideLayout61.xml"/><Relationship Id="rId56" Type="http://schemas.openxmlformats.org/officeDocument/2006/relationships/slideLayout" Target="../slideLayouts/slideLayout82.xml"/><Relationship Id="rId77" Type="http://schemas.openxmlformats.org/officeDocument/2006/relationships/slideLayout" Target="../slideLayouts/slideLayout103.xml"/><Relationship Id="rId100" Type="http://schemas.openxmlformats.org/officeDocument/2006/relationships/slideLayout" Target="../slideLayouts/slideLayout126.xml"/><Relationship Id="rId8" Type="http://schemas.openxmlformats.org/officeDocument/2006/relationships/slideLayout" Target="../slideLayouts/slideLayout34.xml"/><Relationship Id="rId51" Type="http://schemas.openxmlformats.org/officeDocument/2006/relationships/slideLayout" Target="../slideLayouts/slideLayout77.xml"/><Relationship Id="rId72" Type="http://schemas.openxmlformats.org/officeDocument/2006/relationships/slideLayout" Target="../slideLayouts/slideLayout98.xml"/><Relationship Id="rId93" Type="http://schemas.openxmlformats.org/officeDocument/2006/relationships/slideLayout" Target="../slideLayouts/slideLayout119.xml"/><Relationship Id="rId98" Type="http://schemas.openxmlformats.org/officeDocument/2006/relationships/slideLayout" Target="../slideLayouts/slideLayout124.xml"/><Relationship Id="rId3" Type="http://schemas.openxmlformats.org/officeDocument/2006/relationships/slideLayout" Target="../slideLayouts/slideLayout29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6.xml"/><Relationship Id="rId13" Type="http://schemas.openxmlformats.org/officeDocument/2006/relationships/slideLayout" Target="../slideLayouts/slideLayout141.xml"/><Relationship Id="rId3" Type="http://schemas.openxmlformats.org/officeDocument/2006/relationships/slideLayout" Target="../slideLayouts/slideLayout131.xml"/><Relationship Id="rId7" Type="http://schemas.openxmlformats.org/officeDocument/2006/relationships/slideLayout" Target="../slideLayouts/slideLayout135.xml"/><Relationship Id="rId12" Type="http://schemas.openxmlformats.org/officeDocument/2006/relationships/slideLayout" Target="../slideLayouts/slideLayout140.xml"/><Relationship Id="rId17" Type="http://schemas.openxmlformats.org/officeDocument/2006/relationships/theme" Target="../theme/theme4.xml"/><Relationship Id="rId2" Type="http://schemas.openxmlformats.org/officeDocument/2006/relationships/slideLayout" Target="../slideLayouts/slideLayout130.xml"/><Relationship Id="rId16" Type="http://schemas.openxmlformats.org/officeDocument/2006/relationships/slideLayout" Target="../slideLayouts/slideLayout144.xml"/><Relationship Id="rId1" Type="http://schemas.openxmlformats.org/officeDocument/2006/relationships/slideLayout" Target="../slideLayouts/slideLayout129.xml"/><Relationship Id="rId6" Type="http://schemas.openxmlformats.org/officeDocument/2006/relationships/slideLayout" Target="../slideLayouts/slideLayout134.xml"/><Relationship Id="rId11" Type="http://schemas.openxmlformats.org/officeDocument/2006/relationships/slideLayout" Target="../slideLayouts/slideLayout139.xml"/><Relationship Id="rId5" Type="http://schemas.openxmlformats.org/officeDocument/2006/relationships/slideLayout" Target="../slideLayouts/slideLayout133.xml"/><Relationship Id="rId15" Type="http://schemas.openxmlformats.org/officeDocument/2006/relationships/slideLayout" Target="../slideLayouts/slideLayout143.xml"/><Relationship Id="rId10" Type="http://schemas.openxmlformats.org/officeDocument/2006/relationships/slideLayout" Target="../slideLayouts/slideLayout138.xml"/><Relationship Id="rId4" Type="http://schemas.openxmlformats.org/officeDocument/2006/relationships/slideLayout" Target="../slideLayouts/slideLayout132.xml"/><Relationship Id="rId9" Type="http://schemas.openxmlformats.org/officeDocument/2006/relationships/slideLayout" Target="../slideLayouts/slideLayout137.xml"/><Relationship Id="rId14" Type="http://schemas.openxmlformats.org/officeDocument/2006/relationships/slideLayout" Target="../slideLayouts/slideLayout1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2.xml"/><Relationship Id="rId13" Type="http://schemas.openxmlformats.org/officeDocument/2006/relationships/slideLayout" Target="../slideLayouts/slideLayout157.xml"/><Relationship Id="rId18" Type="http://schemas.openxmlformats.org/officeDocument/2006/relationships/slideLayout" Target="../slideLayouts/slideLayout162.xml"/><Relationship Id="rId26" Type="http://schemas.openxmlformats.org/officeDocument/2006/relationships/slideLayout" Target="../slideLayouts/slideLayout170.xml"/><Relationship Id="rId3" Type="http://schemas.openxmlformats.org/officeDocument/2006/relationships/slideLayout" Target="../slideLayouts/slideLayout147.xml"/><Relationship Id="rId21" Type="http://schemas.openxmlformats.org/officeDocument/2006/relationships/slideLayout" Target="../slideLayouts/slideLayout165.xml"/><Relationship Id="rId7" Type="http://schemas.openxmlformats.org/officeDocument/2006/relationships/slideLayout" Target="../slideLayouts/slideLayout151.xml"/><Relationship Id="rId12" Type="http://schemas.openxmlformats.org/officeDocument/2006/relationships/slideLayout" Target="../slideLayouts/slideLayout156.xml"/><Relationship Id="rId17" Type="http://schemas.openxmlformats.org/officeDocument/2006/relationships/slideLayout" Target="../slideLayouts/slideLayout161.xml"/><Relationship Id="rId25" Type="http://schemas.openxmlformats.org/officeDocument/2006/relationships/slideLayout" Target="../slideLayouts/slideLayout169.xml"/><Relationship Id="rId2" Type="http://schemas.openxmlformats.org/officeDocument/2006/relationships/slideLayout" Target="../slideLayouts/slideLayout146.xml"/><Relationship Id="rId16" Type="http://schemas.openxmlformats.org/officeDocument/2006/relationships/slideLayout" Target="../slideLayouts/slideLayout160.xml"/><Relationship Id="rId20" Type="http://schemas.openxmlformats.org/officeDocument/2006/relationships/slideLayout" Target="../slideLayouts/slideLayout164.xml"/><Relationship Id="rId1" Type="http://schemas.openxmlformats.org/officeDocument/2006/relationships/slideLayout" Target="../slideLayouts/slideLayout145.xml"/><Relationship Id="rId6" Type="http://schemas.openxmlformats.org/officeDocument/2006/relationships/slideLayout" Target="../slideLayouts/slideLayout150.xml"/><Relationship Id="rId11" Type="http://schemas.openxmlformats.org/officeDocument/2006/relationships/slideLayout" Target="../slideLayouts/slideLayout155.xml"/><Relationship Id="rId24" Type="http://schemas.openxmlformats.org/officeDocument/2006/relationships/slideLayout" Target="../slideLayouts/slideLayout168.xml"/><Relationship Id="rId5" Type="http://schemas.openxmlformats.org/officeDocument/2006/relationships/slideLayout" Target="../slideLayouts/slideLayout149.xml"/><Relationship Id="rId15" Type="http://schemas.openxmlformats.org/officeDocument/2006/relationships/slideLayout" Target="../slideLayouts/slideLayout159.xml"/><Relationship Id="rId23" Type="http://schemas.openxmlformats.org/officeDocument/2006/relationships/slideLayout" Target="../slideLayouts/slideLayout167.xml"/><Relationship Id="rId10" Type="http://schemas.openxmlformats.org/officeDocument/2006/relationships/slideLayout" Target="../slideLayouts/slideLayout154.xml"/><Relationship Id="rId19" Type="http://schemas.openxmlformats.org/officeDocument/2006/relationships/slideLayout" Target="../slideLayouts/slideLayout163.xml"/><Relationship Id="rId4" Type="http://schemas.openxmlformats.org/officeDocument/2006/relationships/slideLayout" Target="../slideLayouts/slideLayout148.xml"/><Relationship Id="rId9" Type="http://schemas.openxmlformats.org/officeDocument/2006/relationships/slideLayout" Target="../slideLayouts/slideLayout153.xml"/><Relationship Id="rId14" Type="http://schemas.openxmlformats.org/officeDocument/2006/relationships/slideLayout" Target="../slideLayouts/slideLayout158.xml"/><Relationship Id="rId22" Type="http://schemas.openxmlformats.org/officeDocument/2006/relationships/slideLayout" Target="../slideLayouts/slideLayout166.xml"/><Relationship Id="rId27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3.xml"/><Relationship Id="rId2" Type="http://schemas.openxmlformats.org/officeDocument/2006/relationships/slideLayout" Target="../slideLayouts/slideLayout172.xml"/><Relationship Id="rId1" Type="http://schemas.openxmlformats.org/officeDocument/2006/relationships/slideLayout" Target="../slideLayouts/slideLayout171.xml"/><Relationship Id="rId6" Type="http://schemas.openxmlformats.org/officeDocument/2006/relationships/theme" Target="../theme/theme6.xml"/><Relationship Id="rId5" Type="http://schemas.openxmlformats.org/officeDocument/2006/relationships/slideLayout" Target="../slideLayouts/slideLayout175.xml"/><Relationship Id="rId4" Type="http://schemas.openxmlformats.org/officeDocument/2006/relationships/slideLayout" Target="../slideLayouts/slideLayout17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/>
          <p:cNvSpPr txBox="1"/>
          <p:nvPr userDrawn="1"/>
        </p:nvSpPr>
        <p:spPr>
          <a:xfrm>
            <a:off x="4511824" y="1340768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dirty="0" err="1"/>
              <a:t>mater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857968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82" r:id="rId1"/>
    <p:sldLayoutId id="2147484183" r:id="rId2"/>
    <p:sldLayoutId id="2147484147" r:id="rId3"/>
    <p:sldLayoutId id="2147484148" r:id="rId4"/>
    <p:sldLayoutId id="2147484356" r:id="rId5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994694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85" r:id="rId1"/>
    <p:sldLayoutId id="2147484186" r:id="rId2"/>
    <p:sldLayoutId id="2147484187" r:id="rId3"/>
    <p:sldLayoutId id="2147484188" r:id="rId4"/>
    <p:sldLayoutId id="2147484189" r:id="rId5"/>
    <p:sldLayoutId id="2147484190" r:id="rId6"/>
    <p:sldLayoutId id="2147484191" r:id="rId7"/>
    <p:sldLayoutId id="2147484192" r:id="rId8"/>
    <p:sldLayoutId id="2147484193" r:id="rId9"/>
    <p:sldLayoutId id="2147484194" r:id="rId10"/>
    <p:sldLayoutId id="2147484195" r:id="rId11"/>
    <p:sldLayoutId id="2147484196" r:id="rId12"/>
    <p:sldLayoutId id="2147484197" r:id="rId13"/>
    <p:sldLayoutId id="2147484198" r:id="rId14"/>
    <p:sldLayoutId id="2147484199" r:id="rId15"/>
    <p:sldLayoutId id="2147484200" r:id="rId16"/>
    <p:sldLayoutId id="2147484201" r:id="rId17"/>
    <p:sldLayoutId id="2147484202" r:id="rId18"/>
    <p:sldLayoutId id="2147484203" r:id="rId19"/>
    <p:sldLayoutId id="2147484204" r:id="rId20"/>
    <p:sldLayoutId id="2147484205" r:id="rId21"/>
  </p:sldLayoutIdLst>
  <p:hf sldNum="0"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kern="1200">
          <a:solidFill>
            <a:schemeClr val="bg1"/>
          </a:solidFill>
          <a:latin typeface="Century Gothic" panose="020B0502020202020204" pitchFamily="34" charset="0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>
          <a:solidFill>
            <a:schemeClr val="bg1"/>
          </a:solidFill>
          <a:latin typeface="Century Gothic" panose="020B0502020202020204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>
          <a:solidFill>
            <a:schemeClr val="bg1"/>
          </a:solidFill>
          <a:latin typeface="Century Gothic" panose="020B0502020202020204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>
          <a:solidFill>
            <a:schemeClr val="bg1"/>
          </a:solidFill>
          <a:latin typeface="Century Gothic" panose="020B0502020202020204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>
          <a:solidFill>
            <a:schemeClr val="bg1"/>
          </a:solidFill>
          <a:latin typeface="Century Gothic" panose="020B0502020202020204" pitchFamily="34" charset="0"/>
        </a:defRPr>
      </a:lvl5pPr>
      <a:lvl6pPr marL="609585" algn="l" rtl="0" fontAlgn="base">
        <a:spcBef>
          <a:spcPct val="0"/>
        </a:spcBef>
        <a:spcAft>
          <a:spcPct val="0"/>
        </a:spcAft>
        <a:defRPr>
          <a:solidFill>
            <a:schemeClr val="bg1"/>
          </a:solidFill>
          <a:latin typeface="Century Gothic" panose="020B0502020202020204" pitchFamily="34" charset="0"/>
        </a:defRPr>
      </a:lvl6pPr>
      <a:lvl7pPr marL="1219170" algn="l" rtl="0" fontAlgn="base">
        <a:spcBef>
          <a:spcPct val="0"/>
        </a:spcBef>
        <a:spcAft>
          <a:spcPct val="0"/>
        </a:spcAft>
        <a:defRPr>
          <a:solidFill>
            <a:schemeClr val="bg1"/>
          </a:solidFill>
          <a:latin typeface="Century Gothic" panose="020B0502020202020204" pitchFamily="34" charset="0"/>
        </a:defRPr>
      </a:lvl7pPr>
      <a:lvl8pPr marL="1828754" algn="l" rtl="0" fontAlgn="base">
        <a:spcBef>
          <a:spcPct val="0"/>
        </a:spcBef>
        <a:spcAft>
          <a:spcPct val="0"/>
        </a:spcAft>
        <a:defRPr>
          <a:solidFill>
            <a:schemeClr val="bg1"/>
          </a:solidFill>
          <a:latin typeface="Century Gothic" panose="020B0502020202020204" pitchFamily="34" charset="0"/>
        </a:defRPr>
      </a:lvl8pPr>
      <a:lvl9pPr marL="2438339" algn="l" rtl="0" fontAlgn="base">
        <a:spcBef>
          <a:spcPct val="0"/>
        </a:spcBef>
        <a:spcAft>
          <a:spcPct val="0"/>
        </a:spcAft>
        <a:defRPr>
          <a:solidFill>
            <a:schemeClr val="bg1"/>
          </a:solidFill>
          <a:latin typeface="Century Gothic" panose="020B0502020202020204" pitchFamily="34" charset="0"/>
        </a:defRPr>
      </a:lvl9pPr>
    </p:titleStyle>
    <p:bodyStyle>
      <a:lvl1pPr marL="457189" indent="-457189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4267" kern="1200">
          <a:solidFill>
            <a:schemeClr val="tx1"/>
          </a:solidFill>
          <a:latin typeface="+mn-lt"/>
          <a:ea typeface="+mn-ea"/>
          <a:cs typeface="+mn-cs"/>
        </a:defRPr>
      </a:lvl1pPr>
      <a:lvl2pPr marL="990575" indent="-38099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3733" kern="1200">
          <a:solidFill>
            <a:schemeClr val="tx1"/>
          </a:solidFill>
          <a:latin typeface="+mn-lt"/>
          <a:ea typeface="+mn-ea"/>
          <a:cs typeface="+mn-cs"/>
        </a:defRPr>
      </a:lvl2pPr>
      <a:lvl3pPr marL="1523962" indent="-304792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547" indent="-304792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667" kern="1200">
          <a:solidFill>
            <a:schemeClr val="tx1"/>
          </a:solidFill>
          <a:latin typeface="+mn-lt"/>
          <a:ea typeface="+mn-ea"/>
          <a:cs typeface="+mn-cs"/>
        </a:defRPr>
      </a:lvl4pPr>
      <a:lvl5pPr marL="2743131" indent="-304792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667" kern="1200">
          <a:solidFill>
            <a:schemeClr val="tx1"/>
          </a:solidFill>
          <a:latin typeface="+mn-lt"/>
          <a:ea typeface="+mn-ea"/>
          <a:cs typeface="+mn-cs"/>
        </a:defRPr>
      </a:lvl5pPr>
      <a:lvl6pPr marL="3352716" indent="-304792" algn="l" defTabSz="1219170" rtl="0" eaLnBrk="1" latinLnBrk="0" hangingPunct="1">
        <a:spcBef>
          <a:spcPct val="20000"/>
        </a:spcBef>
        <a:buFont typeface="Arial" panose="020B0604020202020204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6pPr>
      <a:lvl7pPr marL="3962301" indent="-304792" algn="l" defTabSz="1219170" rtl="0" eaLnBrk="1" latinLnBrk="0" hangingPunct="1">
        <a:spcBef>
          <a:spcPct val="20000"/>
        </a:spcBef>
        <a:buFont typeface="Arial" panose="020B0604020202020204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7pPr>
      <a:lvl8pPr marL="4571886" indent="-304792" algn="l" defTabSz="1219170" rtl="0" eaLnBrk="1" latinLnBrk="0" hangingPunct="1">
        <a:spcBef>
          <a:spcPct val="20000"/>
        </a:spcBef>
        <a:buFont typeface="Arial" panose="020B0604020202020204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8pPr>
      <a:lvl9pPr marL="5181470" indent="-304792" algn="l" defTabSz="1219170" rtl="0" eaLnBrk="1" latinLnBrk="0" hangingPunct="1">
        <a:spcBef>
          <a:spcPct val="20000"/>
        </a:spcBef>
        <a:buFont typeface="Arial" panose="020B0604020202020204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585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17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75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33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92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50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093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678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557845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07" r:id="rId1"/>
    <p:sldLayoutId id="2147484208" r:id="rId2"/>
    <p:sldLayoutId id="2147484209" r:id="rId3"/>
    <p:sldLayoutId id="2147484210" r:id="rId4"/>
    <p:sldLayoutId id="2147484211" r:id="rId5"/>
    <p:sldLayoutId id="2147484212" r:id="rId6"/>
    <p:sldLayoutId id="2147484213" r:id="rId7"/>
    <p:sldLayoutId id="2147484214" r:id="rId8"/>
    <p:sldLayoutId id="2147484215" r:id="rId9"/>
    <p:sldLayoutId id="2147484216" r:id="rId10"/>
    <p:sldLayoutId id="2147484217" r:id="rId11"/>
    <p:sldLayoutId id="2147484218" r:id="rId12"/>
    <p:sldLayoutId id="2147484219" r:id="rId13"/>
    <p:sldLayoutId id="2147484220" r:id="rId14"/>
    <p:sldLayoutId id="2147484221" r:id="rId15"/>
    <p:sldLayoutId id="2147484222" r:id="rId16"/>
    <p:sldLayoutId id="2147484223" r:id="rId17"/>
    <p:sldLayoutId id="2147484224" r:id="rId18"/>
    <p:sldLayoutId id="2147484225" r:id="rId19"/>
    <p:sldLayoutId id="2147484226" r:id="rId20"/>
    <p:sldLayoutId id="2147484227" r:id="rId21"/>
    <p:sldLayoutId id="2147484228" r:id="rId22"/>
    <p:sldLayoutId id="2147484229" r:id="rId23"/>
    <p:sldLayoutId id="2147484230" r:id="rId24"/>
    <p:sldLayoutId id="2147484231" r:id="rId25"/>
    <p:sldLayoutId id="2147484232" r:id="rId26"/>
    <p:sldLayoutId id="2147484233" r:id="rId27"/>
    <p:sldLayoutId id="2147484234" r:id="rId28"/>
    <p:sldLayoutId id="2147484235" r:id="rId29"/>
    <p:sldLayoutId id="2147484236" r:id="rId30"/>
    <p:sldLayoutId id="2147484237" r:id="rId31"/>
    <p:sldLayoutId id="2147484238" r:id="rId32"/>
    <p:sldLayoutId id="2147484239" r:id="rId33"/>
    <p:sldLayoutId id="2147484240" r:id="rId34"/>
    <p:sldLayoutId id="2147484241" r:id="rId35"/>
    <p:sldLayoutId id="2147484242" r:id="rId36"/>
    <p:sldLayoutId id="2147484243" r:id="rId37"/>
    <p:sldLayoutId id="2147484244" r:id="rId38"/>
    <p:sldLayoutId id="2147484245" r:id="rId39"/>
    <p:sldLayoutId id="2147484246" r:id="rId40"/>
    <p:sldLayoutId id="2147484247" r:id="rId41"/>
    <p:sldLayoutId id="2147484248" r:id="rId42"/>
    <p:sldLayoutId id="2147484249" r:id="rId43"/>
    <p:sldLayoutId id="2147484250" r:id="rId44"/>
    <p:sldLayoutId id="2147484251" r:id="rId45"/>
    <p:sldLayoutId id="2147484252" r:id="rId46"/>
    <p:sldLayoutId id="2147484253" r:id="rId47"/>
    <p:sldLayoutId id="2147484254" r:id="rId48"/>
    <p:sldLayoutId id="2147484255" r:id="rId49"/>
    <p:sldLayoutId id="2147484256" r:id="rId50"/>
    <p:sldLayoutId id="2147484257" r:id="rId51"/>
    <p:sldLayoutId id="2147484258" r:id="rId52"/>
    <p:sldLayoutId id="2147484259" r:id="rId53"/>
    <p:sldLayoutId id="2147484260" r:id="rId54"/>
    <p:sldLayoutId id="2147484261" r:id="rId55"/>
    <p:sldLayoutId id="2147484262" r:id="rId56"/>
    <p:sldLayoutId id="2147484263" r:id="rId57"/>
    <p:sldLayoutId id="2147484264" r:id="rId58"/>
    <p:sldLayoutId id="2147484265" r:id="rId59"/>
    <p:sldLayoutId id="2147484266" r:id="rId60"/>
    <p:sldLayoutId id="2147484267" r:id="rId61"/>
    <p:sldLayoutId id="2147484269" r:id="rId62"/>
    <p:sldLayoutId id="2147484270" r:id="rId63"/>
    <p:sldLayoutId id="2147484271" r:id="rId64"/>
    <p:sldLayoutId id="2147484272" r:id="rId65"/>
    <p:sldLayoutId id="2147484273" r:id="rId66"/>
    <p:sldLayoutId id="2147484275" r:id="rId67"/>
    <p:sldLayoutId id="2147484276" r:id="rId68"/>
    <p:sldLayoutId id="2147484277" r:id="rId69"/>
    <p:sldLayoutId id="2147484278" r:id="rId70"/>
    <p:sldLayoutId id="2147484279" r:id="rId71"/>
    <p:sldLayoutId id="2147484280" r:id="rId72"/>
    <p:sldLayoutId id="2147484281" r:id="rId73"/>
    <p:sldLayoutId id="2147484282" r:id="rId74"/>
    <p:sldLayoutId id="2147484283" r:id="rId75"/>
    <p:sldLayoutId id="2147484284" r:id="rId76"/>
    <p:sldLayoutId id="2147484285" r:id="rId77"/>
    <p:sldLayoutId id="2147484286" r:id="rId78"/>
    <p:sldLayoutId id="2147484287" r:id="rId79"/>
    <p:sldLayoutId id="2147484288" r:id="rId80"/>
    <p:sldLayoutId id="2147484289" r:id="rId81"/>
    <p:sldLayoutId id="2147484290" r:id="rId82"/>
    <p:sldLayoutId id="2147484291" r:id="rId83"/>
    <p:sldLayoutId id="2147484292" r:id="rId84"/>
    <p:sldLayoutId id="2147484293" r:id="rId85"/>
    <p:sldLayoutId id="2147484294" r:id="rId86"/>
    <p:sldLayoutId id="2147484295" r:id="rId87"/>
    <p:sldLayoutId id="2147484296" r:id="rId88"/>
    <p:sldLayoutId id="2147484297" r:id="rId89"/>
    <p:sldLayoutId id="2147484298" r:id="rId90"/>
    <p:sldLayoutId id="2147484299" r:id="rId91"/>
    <p:sldLayoutId id="2147484300" r:id="rId92"/>
    <p:sldLayoutId id="2147484301" r:id="rId93"/>
    <p:sldLayoutId id="2147484302" r:id="rId94"/>
    <p:sldLayoutId id="2147484303" r:id="rId95"/>
    <p:sldLayoutId id="2147484304" r:id="rId96"/>
    <p:sldLayoutId id="2147484305" r:id="rId97"/>
    <p:sldLayoutId id="2147484306" r:id="rId98"/>
    <p:sldLayoutId id="2147484307" r:id="rId99"/>
    <p:sldLayoutId id="2147484308" r:id="rId100"/>
    <p:sldLayoutId id="2147484309" r:id="rId101"/>
    <p:sldLayoutId id="2147484310" r:id="rId102"/>
  </p:sldLayoutIdLst>
  <p:txStyles>
    <p:titleStyle>
      <a:lvl1pPr algn="ctr" defTabSz="1088284" rtl="0" eaLnBrk="1" latinLnBrk="0" hangingPunct="1">
        <a:spcBef>
          <a:spcPct val="0"/>
        </a:spcBef>
        <a:buNone/>
        <a:defRPr sz="519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08106" indent="-408106" algn="l" defTabSz="1088284" rtl="0" eaLnBrk="1" latinLnBrk="0" hangingPunct="1">
        <a:spcBef>
          <a:spcPct val="20000"/>
        </a:spcBef>
        <a:buFont typeface="Arial" pitchFamily="34" charset="0"/>
        <a:buChar char="•"/>
        <a:defRPr sz="3799" kern="1200">
          <a:solidFill>
            <a:schemeClr val="tx1"/>
          </a:solidFill>
          <a:latin typeface="+mn-lt"/>
          <a:ea typeface="+mn-ea"/>
          <a:cs typeface="+mn-cs"/>
        </a:defRPr>
      </a:lvl1pPr>
      <a:lvl2pPr marL="884231" indent="-340089" algn="l" defTabSz="1088284" rtl="0" eaLnBrk="1" latinLnBrk="0" hangingPunct="1">
        <a:spcBef>
          <a:spcPct val="20000"/>
        </a:spcBef>
        <a:buFont typeface="Arial" pitchFamily="34" charset="0"/>
        <a:buChar char="–"/>
        <a:defRPr sz="3299" kern="1200">
          <a:solidFill>
            <a:schemeClr val="tx1"/>
          </a:solidFill>
          <a:latin typeface="+mn-lt"/>
          <a:ea typeface="+mn-ea"/>
          <a:cs typeface="+mn-cs"/>
        </a:defRPr>
      </a:lvl2pPr>
      <a:lvl3pPr marL="1360355" indent="-272071" algn="l" defTabSz="1088284" rtl="0" eaLnBrk="1" latinLnBrk="0" hangingPunct="1">
        <a:spcBef>
          <a:spcPct val="20000"/>
        </a:spcBef>
        <a:buFont typeface="Arial" pitchFamily="34" charset="0"/>
        <a:buChar char="•"/>
        <a:defRPr sz="2899" kern="1200">
          <a:solidFill>
            <a:schemeClr val="tx1"/>
          </a:solidFill>
          <a:latin typeface="+mn-lt"/>
          <a:ea typeface="+mn-ea"/>
          <a:cs typeface="+mn-cs"/>
        </a:defRPr>
      </a:lvl3pPr>
      <a:lvl4pPr marL="1904497" indent="-272071" algn="l" defTabSz="1088284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48639" indent="-272071" algn="l" defTabSz="1088284" rtl="0" eaLnBrk="1" latinLnBrk="0" hangingPunct="1">
        <a:spcBef>
          <a:spcPct val="20000"/>
        </a:spcBef>
        <a:buFont typeface="Arial" pitchFamily="34" charset="0"/>
        <a:buChar char="»"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2992781" indent="-272071" algn="l" defTabSz="1088284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536923" indent="-272071" algn="l" defTabSz="1088284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081066" indent="-272071" algn="l" defTabSz="1088284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625207" indent="-272071" algn="l" defTabSz="1088284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1088284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44142" algn="l" defTabSz="1088284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1088284" algn="l" defTabSz="1088284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632426" algn="l" defTabSz="1088284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4pPr>
      <a:lvl5pPr marL="2176569" algn="l" defTabSz="1088284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5pPr>
      <a:lvl6pPr marL="2720710" algn="l" defTabSz="1088284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6pPr>
      <a:lvl7pPr marL="3264852" algn="l" defTabSz="1088284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7pPr>
      <a:lvl8pPr marL="3808994" algn="l" defTabSz="1088284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8pPr>
      <a:lvl9pPr marL="4353136" algn="l" defTabSz="1088284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019966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12" r:id="rId1"/>
    <p:sldLayoutId id="2147484313" r:id="rId2"/>
    <p:sldLayoutId id="2147484314" r:id="rId3"/>
    <p:sldLayoutId id="2147484315" r:id="rId4"/>
    <p:sldLayoutId id="2147484316" r:id="rId5"/>
    <p:sldLayoutId id="2147484317" r:id="rId6"/>
    <p:sldLayoutId id="2147484318" r:id="rId7"/>
    <p:sldLayoutId id="2147484319" r:id="rId8"/>
    <p:sldLayoutId id="2147484320" r:id="rId9"/>
    <p:sldLayoutId id="2147484321" r:id="rId10"/>
    <p:sldLayoutId id="2147484322" r:id="rId11"/>
    <p:sldLayoutId id="2147484323" r:id="rId12"/>
    <p:sldLayoutId id="2147484324" r:id="rId13"/>
    <p:sldLayoutId id="2147484325" r:id="rId14"/>
    <p:sldLayoutId id="2147484326" r:id="rId15"/>
    <p:sldLayoutId id="2147484327" r:id="rId16"/>
  </p:sldLayoutIdLst>
  <p:txStyles>
    <p:titleStyle>
      <a:lvl1pPr algn="ctr" defTabSz="914217" rtl="0" eaLnBrk="1" latinLnBrk="0" hangingPunct="1">
        <a:spcBef>
          <a:spcPct val="0"/>
        </a:spcBef>
        <a:buNone/>
        <a:defRPr sz="439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831" indent="-342831" algn="l" defTabSz="914217" rtl="0" eaLnBrk="1" latinLnBrk="0" hangingPunct="1">
        <a:spcBef>
          <a:spcPct val="20000"/>
        </a:spcBef>
        <a:buFont typeface="Arial" pitchFamily="34" charset="0"/>
        <a:buChar char="•"/>
        <a:defRPr sz="3199" kern="1200">
          <a:solidFill>
            <a:schemeClr val="tx1"/>
          </a:solidFill>
          <a:latin typeface="+mn-lt"/>
          <a:ea typeface="+mn-ea"/>
          <a:cs typeface="+mn-cs"/>
        </a:defRPr>
      </a:lvl1pPr>
      <a:lvl2pPr marL="742801" indent="-285693" algn="l" defTabSz="914217" rtl="0" eaLnBrk="1" latinLnBrk="0" hangingPunct="1">
        <a:spcBef>
          <a:spcPct val="20000"/>
        </a:spcBef>
        <a:buFont typeface="Arial" pitchFamily="34" charset="0"/>
        <a:buChar char="–"/>
        <a:defRPr sz="2799" kern="1200">
          <a:solidFill>
            <a:schemeClr val="tx1"/>
          </a:solidFill>
          <a:latin typeface="+mn-lt"/>
          <a:ea typeface="+mn-ea"/>
          <a:cs typeface="+mn-cs"/>
        </a:defRPr>
      </a:lvl2pPr>
      <a:lvl3pPr marL="1142771" indent="-228554" algn="l" defTabSz="914217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599880" indent="-228554" algn="l" defTabSz="914217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6989" indent="-228554" algn="l" defTabSz="914217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097" indent="-228554" algn="l" defTabSz="91421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206" indent="-228554" algn="l" defTabSz="91421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314" indent="-228554" algn="l" defTabSz="91421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5423" indent="-228554" algn="l" defTabSz="91421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09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217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326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434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543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2651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199760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6868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785609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29" r:id="rId1"/>
    <p:sldLayoutId id="2147484330" r:id="rId2"/>
    <p:sldLayoutId id="2147484331" r:id="rId3"/>
    <p:sldLayoutId id="2147484332" r:id="rId4"/>
    <p:sldLayoutId id="2147484333" r:id="rId5"/>
    <p:sldLayoutId id="2147484334" r:id="rId6"/>
    <p:sldLayoutId id="2147484335" r:id="rId7"/>
    <p:sldLayoutId id="2147484336" r:id="rId8"/>
    <p:sldLayoutId id="2147484337" r:id="rId9"/>
    <p:sldLayoutId id="2147484338" r:id="rId10"/>
    <p:sldLayoutId id="2147484339" r:id="rId11"/>
    <p:sldLayoutId id="2147484340" r:id="rId12"/>
    <p:sldLayoutId id="2147484341" r:id="rId13"/>
    <p:sldLayoutId id="2147484342" r:id="rId14"/>
    <p:sldLayoutId id="2147484343" r:id="rId15"/>
    <p:sldLayoutId id="2147484344" r:id="rId16"/>
    <p:sldLayoutId id="2147484345" r:id="rId17"/>
    <p:sldLayoutId id="2147484346" r:id="rId18"/>
    <p:sldLayoutId id="2147484347" r:id="rId19"/>
    <p:sldLayoutId id="2147484348" r:id="rId20"/>
    <p:sldLayoutId id="2147484349" r:id="rId21"/>
    <p:sldLayoutId id="2147484350" r:id="rId22"/>
    <p:sldLayoutId id="2147484351" r:id="rId23"/>
    <p:sldLayoutId id="2147484352" r:id="rId24"/>
    <p:sldLayoutId id="2147484353" r:id="rId25"/>
    <p:sldLayoutId id="2147484354" r:id="rId26"/>
  </p:sldLayoutIdLst>
  <p:txStyles>
    <p:titleStyle>
      <a:lvl1pPr algn="ctr" defTabSz="914217" rtl="0" eaLnBrk="1" latinLnBrk="0" hangingPunct="1">
        <a:spcBef>
          <a:spcPct val="0"/>
        </a:spcBef>
        <a:buNone/>
        <a:defRPr sz="439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831" indent="-342831" algn="l" defTabSz="914217" rtl="0" eaLnBrk="1" latinLnBrk="0" hangingPunct="1">
        <a:spcBef>
          <a:spcPct val="20000"/>
        </a:spcBef>
        <a:buFont typeface="Arial" pitchFamily="34" charset="0"/>
        <a:buChar char="•"/>
        <a:defRPr sz="3199" kern="1200">
          <a:solidFill>
            <a:schemeClr val="tx1"/>
          </a:solidFill>
          <a:latin typeface="+mn-lt"/>
          <a:ea typeface="+mn-ea"/>
          <a:cs typeface="+mn-cs"/>
        </a:defRPr>
      </a:lvl1pPr>
      <a:lvl2pPr marL="742801" indent="-285693" algn="l" defTabSz="914217" rtl="0" eaLnBrk="1" latinLnBrk="0" hangingPunct="1">
        <a:spcBef>
          <a:spcPct val="20000"/>
        </a:spcBef>
        <a:buFont typeface="Arial" pitchFamily="34" charset="0"/>
        <a:buChar char="–"/>
        <a:defRPr sz="2799" kern="1200">
          <a:solidFill>
            <a:schemeClr val="tx1"/>
          </a:solidFill>
          <a:latin typeface="+mn-lt"/>
          <a:ea typeface="+mn-ea"/>
          <a:cs typeface="+mn-cs"/>
        </a:defRPr>
      </a:lvl2pPr>
      <a:lvl3pPr marL="1142771" indent="-228554" algn="l" defTabSz="914217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599880" indent="-228554" algn="l" defTabSz="914217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6989" indent="-228554" algn="l" defTabSz="914217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097" indent="-228554" algn="l" defTabSz="91421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206" indent="-228554" algn="l" defTabSz="91421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314" indent="-228554" algn="l" defTabSz="91421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5423" indent="-228554" algn="l" defTabSz="91421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09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217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326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434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543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2651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199760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6868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827981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60" r:id="rId1"/>
    <p:sldLayoutId id="2147484361" r:id="rId2"/>
    <p:sldLayoutId id="2147484362" r:id="rId3"/>
    <p:sldLayoutId id="2147484363" r:id="rId4"/>
    <p:sldLayoutId id="2147484364" r:id="rId5"/>
  </p:sldLayoutIdLst>
  <p:txStyles>
    <p:titleStyle>
      <a:lvl1pPr algn="ctr" defTabSz="1088185" rtl="0" eaLnBrk="1" latinLnBrk="0" hangingPunct="1">
        <a:spcBef>
          <a:spcPct val="0"/>
        </a:spcBef>
        <a:buNone/>
        <a:defRPr sz="519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08068" indent="-408068" algn="l" defTabSz="1088185" rtl="0" eaLnBrk="1" latinLnBrk="0" hangingPunct="1">
        <a:spcBef>
          <a:spcPct val="20000"/>
        </a:spcBef>
        <a:buFont typeface="Arial" pitchFamily="34" charset="0"/>
        <a:buChar char="•"/>
        <a:defRPr sz="3799" kern="1200">
          <a:solidFill>
            <a:schemeClr val="tx1"/>
          </a:solidFill>
          <a:latin typeface="+mn-lt"/>
          <a:ea typeface="+mn-ea"/>
          <a:cs typeface="+mn-cs"/>
        </a:defRPr>
      </a:lvl1pPr>
      <a:lvl2pPr marL="884150" indent="-340058" algn="l" defTabSz="1088185" rtl="0" eaLnBrk="1" latinLnBrk="0" hangingPunct="1">
        <a:spcBef>
          <a:spcPct val="20000"/>
        </a:spcBef>
        <a:buFont typeface="Arial" pitchFamily="34" charset="0"/>
        <a:buChar char="–"/>
        <a:defRPr sz="3299" kern="1200">
          <a:solidFill>
            <a:schemeClr val="tx1"/>
          </a:solidFill>
          <a:latin typeface="+mn-lt"/>
          <a:ea typeface="+mn-ea"/>
          <a:cs typeface="+mn-cs"/>
        </a:defRPr>
      </a:lvl2pPr>
      <a:lvl3pPr marL="1360230" indent="-272045" algn="l" defTabSz="1088185" rtl="0" eaLnBrk="1" latinLnBrk="0" hangingPunct="1">
        <a:spcBef>
          <a:spcPct val="20000"/>
        </a:spcBef>
        <a:buFont typeface="Arial" pitchFamily="34" charset="0"/>
        <a:buChar char="•"/>
        <a:defRPr sz="2899" kern="1200">
          <a:solidFill>
            <a:schemeClr val="tx1"/>
          </a:solidFill>
          <a:latin typeface="+mn-lt"/>
          <a:ea typeface="+mn-ea"/>
          <a:cs typeface="+mn-cs"/>
        </a:defRPr>
      </a:lvl3pPr>
      <a:lvl4pPr marL="1904323" indent="-272045" algn="l" defTabSz="1088185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48415" indent="-272045" algn="l" defTabSz="1088185" rtl="0" eaLnBrk="1" latinLnBrk="0" hangingPunct="1">
        <a:spcBef>
          <a:spcPct val="20000"/>
        </a:spcBef>
        <a:buFont typeface="Arial" pitchFamily="34" charset="0"/>
        <a:buChar char="»"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2992507" indent="-272045" algn="l" defTabSz="1088185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536600" indent="-272045" algn="l" defTabSz="1088185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080691" indent="-272045" algn="l" defTabSz="1088185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624783" indent="-272045" algn="l" defTabSz="1088185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1088185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44092" algn="l" defTabSz="1088185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1088185" algn="l" defTabSz="1088185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632277" algn="l" defTabSz="1088185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4pPr>
      <a:lvl5pPr marL="2176370" algn="l" defTabSz="1088185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5pPr>
      <a:lvl6pPr marL="2720460" algn="l" defTabSz="1088185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6pPr>
      <a:lvl7pPr marL="3264553" algn="l" defTabSz="1088185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7pPr>
      <a:lvl8pPr marL="3808645" algn="l" defTabSz="1088185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8pPr>
      <a:lvl9pPr marL="4352737" algn="l" defTabSz="1088185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139.png"/><Relationship Id="rId1" Type="http://schemas.openxmlformats.org/officeDocument/2006/relationships/slideLayout" Target="../slideLayouts/slideLayout15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0.png"/><Relationship Id="rId1" Type="http://schemas.openxmlformats.org/officeDocument/2006/relationships/slideLayout" Target="../slideLayouts/slideLayout15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1.jpeg"/><Relationship Id="rId1" Type="http://schemas.openxmlformats.org/officeDocument/2006/relationships/slideLayout" Target="../slideLayouts/slideLayout15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3.png"/><Relationship Id="rId2" Type="http://schemas.openxmlformats.org/officeDocument/2006/relationships/image" Target="../media/image142.png"/><Relationship Id="rId1" Type="http://schemas.openxmlformats.org/officeDocument/2006/relationships/slideLayout" Target="../slideLayouts/slideLayout151.xml"/><Relationship Id="rId4" Type="http://schemas.openxmlformats.org/officeDocument/2006/relationships/image" Target="../media/image144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3.png"/><Relationship Id="rId2" Type="http://schemas.openxmlformats.org/officeDocument/2006/relationships/image" Target="../media/image142.png"/><Relationship Id="rId1" Type="http://schemas.openxmlformats.org/officeDocument/2006/relationships/slideLayout" Target="../slideLayouts/slideLayout151.xml"/><Relationship Id="rId4" Type="http://schemas.openxmlformats.org/officeDocument/2006/relationships/image" Target="../media/image144.sv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6.jpeg"/><Relationship Id="rId2" Type="http://schemas.openxmlformats.org/officeDocument/2006/relationships/image" Target="../media/image145.jpeg"/><Relationship Id="rId1" Type="http://schemas.openxmlformats.org/officeDocument/2006/relationships/slideLayout" Target="../slideLayouts/slideLayout15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7.png"/><Relationship Id="rId2" Type="http://schemas.openxmlformats.org/officeDocument/2006/relationships/image" Target="../media/image146.jpeg"/><Relationship Id="rId1" Type="http://schemas.openxmlformats.org/officeDocument/2006/relationships/slideLayout" Target="../slideLayouts/slideLayout15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4.svg"/><Relationship Id="rId2" Type="http://schemas.openxmlformats.org/officeDocument/2006/relationships/image" Target="../media/image143.png"/><Relationship Id="rId1" Type="http://schemas.openxmlformats.org/officeDocument/2006/relationships/slideLayout" Target="../slideLayouts/slideLayout156.xml"/><Relationship Id="rId4" Type="http://schemas.openxmlformats.org/officeDocument/2006/relationships/image" Target="../media/image147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8.png"/><Relationship Id="rId1" Type="http://schemas.openxmlformats.org/officeDocument/2006/relationships/slideLayout" Target="../slideLayouts/slideLayout15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8.png"/><Relationship Id="rId1" Type="http://schemas.openxmlformats.org/officeDocument/2006/relationships/slideLayout" Target="../slideLayouts/slideLayout15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8.png"/><Relationship Id="rId1" Type="http://schemas.openxmlformats.org/officeDocument/2006/relationships/slideLayout" Target="../slideLayouts/slideLayout15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9.png"/><Relationship Id="rId1" Type="http://schemas.openxmlformats.org/officeDocument/2006/relationships/slideLayout" Target="../slideLayouts/slideLayout15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0.jpeg"/><Relationship Id="rId1" Type="http://schemas.openxmlformats.org/officeDocument/2006/relationships/slideLayout" Target="../slideLayouts/slideLayout15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0.jpeg"/><Relationship Id="rId1" Type="http://schemas.openxmlformats.org/officeDocument/2006/relationships/slideLayout" Target="../slideLayouts/slideLayout9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1.png"/><Relationship Id="rId1" Type="http://schemas.openxmlformats.org/officeDocument/2006/relationships/slideLayout" Target="../slideLayouts/slideLayout15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1.png"/><Relationship Id="rId1" Type="http://schemas.openxmlformats.org/officeDocument/2006/relationships/slideLayout" Target="../slideLayouts/slideLayout15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1.png"/><Relationship Id="rId1" Type="http://schemas.openxmlformats.org/officeDocument/2006/relationships/slideLayout" Target="../slideLayouts/slideLayout15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5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2.png"/><Relationship Id="rId1" Type="http://schemas.openxmlformats.org/officeDocument/2006/relationships/slideLayout" Target="../slideLayouts/slideLayout15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0.jpeg"/><Relationship Id="rId1" Type="http://schemas.openxmlformats.org/officeDocument/2006/relationships/slideLayout" Target="../slideLayouts/slideLayout151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5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53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laro.com.br/" TargetMode="External"/><Relationship Id="rId2" Type="http://schemas.openxmlformats.org/officeDocument/2006/relationships/image" Target="../media/image154.png"/><Relationship Id="rId1" Type="http://schemas.openxmlformats.org/officeDocument/2006/relationships/slideLayout" Target="../slideLayouts/slideLayout151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51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1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3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7.png"/><Relationship Id="rId2" Type="http://schemas.openxmlformats.org/officeDocument/2006/relationships/image" Target="../media/image156.png"/><Relationship Id="rId1" Type="http://schemas.openxmlformats.org/officeDocument/2006/relationships/slideLayout" Target="../slideLayouts/slideLayout151.xml"/><Relationship Id="rId6" Type="http://schemas.openxmlformats.org/officeDocument/2006/relationships/image" Target="../media/image160.png"/><Relationship Id="rId5" Type="http://schemas.openxmlformats.org/officeDocument/2006/relationships/image" Target="../media/image159.png"/><Relationship Id="rId4" Type="http://schemas.openxmlformats.org/officeDocument/2006/relationships/image" Target="../media/image158.png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1.png"/><Relationship Id="rId1" Type="http://schemas.openxmlformats.org/officeDocument/2006/relationships/slideLayout" Target="../slideLayouts/slideLayout151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3.jpeg"/><Relationship Id="rId2" Type="http://schemas.openxmlformats.org/officeDocument/2006/relationships/image" Target="../media/image162.jpeg"/><Relationship Id="rId1" Type="http://schemas.openxmlformats.org/officeDocument/2006/relationships/slideLayout" Target="../slideLayouts/slideLayout158.xml"/><Relationship Id="rId4" Type="http://schemas.openxmlformats.org/officeDocument/2006/relationships/image" Target="../media/image164.png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5.png"/><Relationship Id="rId1" Type="http://schemas.openxmlformats.org/officeDocument/2006/relationships/slideLayout" Target="../slideLayouts/slideLayout151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6.jpeg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7.png"/><Relationship Id="rId1" Type="http://schemas.openxmlformats.org/officeDocument/2006/relationships/slideLayout" Target="../slideLayouts/slideLayout151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8.png"/><Relationship Id="rId1" Type="http://schemas.openxmlformats.org/officeDocument/2006/relationships/slideLayout" Target="../slideLayouts/slideLayout151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6.jpeg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9.png"/><Relationship Id="rId1" Type="http://schemas.openxmlformats.org/officeDocument/2006/relationships/slideLayout" Target="../slideLayouts/slideLayout151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0.png"/><Relationship Id="rId1" Type="http://schemas.openxmlformats.org/officeDocument/2006/relationships/slideLayout" Target="../slideLayouts/slideLayout151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6.jpeg"/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1.png"/><Relationship Id="rId2" Type="http://schemas.openxmlformats.org/officeDocument/2006/relationships/slideLayout" Target="../slideLayouts/slideLayout162.xml"/><Relationship Id="rId1" Type="http://schemas.openxmlformats.org/officeDocument/2006/relationships/themeOverride" Target="../theme/themeOverride4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5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2.png"/><Relationship Id="rId1" Type="http://schemas.openxmlformats.org/officeDocument/2006/relationships/slideLayout" Target="../slideLayouts/slideLayout151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0.png"/><Relationship Id="rId1" Type="http://schemas.openxmlformats.org/officeDocument/2006/relationships/slideLayout" Target="../slideLayouts/slideLayout151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6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6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4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4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5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1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9.xml"/><Relationship Id="rId2" Type="http://schemas.microsoft.com/office/2007/relationships/media" Target="../media/media2.wav"/><Relationship Id="rId1" Type="http://schemas.openxmlformats.org/officeDocument/2006/relationships/audio" Target="NULL" TargetMode="External"/><Relationship Id="rId4" Type="http://schemas.openxmlformats.org/officeDocument/2006/relationships/image" Target="../media/image173.png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0.png"/><Relationship Id="rId1" Type="http://schemas.openxmlformats.org/officeDocument/2006/relationships/slideLayout" Target="../slideLayouts/slideLayout145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4.png"/><Relationship Id="rId1" Type="http://schemas.openxmlformats.org/officeDocument/2006/relationships/slideLayout" Target="../slideLayouts/slideLayout145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5.png"/><Relationship Id="rId1" Type="http://schemas.openxmlformats.org/officeDocument/2006/relationships/slideLayout" Target="../slideLayouts/slideLayout145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2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7.png"/><Relationship Id="rId2" Type="http://schemas.openxmlformats.org/officeDocument/2006/relationships/image" Target="../media/image176.png"/><Relationship Id="rId1" Type="http://schemas.openxmlformats.org/officeDocument/2006/relationships/slideLayout" Target="../slideLayouts/slideLayout151.xml"/><Relationship Id="rId4" Type="http://schemas.openxmlformats.org/officeDocument/2006/relationships/image" Target="../media/image178.png"/></Relationships>
</file>

<file path=ppt/slides/_rels/slide67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2" Type="http://schemas.openxmlformats.org/officeDocument/2006/relationships/image" Target="../media/image179.png"/><Relationship Id="rId1" Type="http://schemas.openxmlformats.org/officeDocument/2006/relationships/slideLayout" Target="../slideLayouts/slideLayout151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1.png"/><Relationship Id="rId2" Type="http://schemas.openxmlformats.org/officeDocument/2006/relationships/image" Target="../media/image180.png"/><Relationship Id="rId1" Type="http://schemas.openxmlformats.org/officeDocument/2006/relationships/slideLayout" Target="../slideLayouts/slideLayout151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1.png"/><Relationship Id="rId2" Type="http://schemas.openxmlformats.org/officeDocument/2006/relationships/image" Target="../media/image182.png"/><Relationship Id="rId1" Type="http://schemas.openxmlformats.org/officeDocument/2006/relationships/slideLayout" Target="../slideLayouts/slideLayout151.xml"/><Relationship Id="rId4" Type="http://schemas.openxmlformats.org/officeDocument/2006/relationships/image" Target="../media/image183.png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4.png"/><Relationship Id="rId1" Type="http://schemas.openxmlformats.org/officeDocument/2006/relationships/slideLayout" Target="../slideLayouts/slideLayout151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1.png"/><Relationship Id="rId2" Type="http://schemas.openxmlformats.org/officeDocument/2006/relationships/image" Target="../media/image185.png"/><Relationship Id="rId1" Type="http://schemas.openxmlformats.org/officeDocument/2006/relationships/slideLayout" Target="../slideLayouts/slideLayout151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4.png"/><Relationship Id="rId1" Type="http://schemas.openxmlformats.org/officeDocument/2006/relationships/slideLayout" Target="../slideLayouts/slideLayout151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7.png"/><Relationship Id="rId2" Type="http://schemas.openxmlformats.org/officeDocument/2006/relationships/image" Target="../media/image176.png"/><Relationship Id="rId1" Type="http://schemas.openxmlformats.org/officeDocument/2006/relationships/slideLayout" Target="../slideLayouts/slideLayout151.xml"/><Relationship Id="rId4" Type="http://schemas.openxmlformats.org/officeDocument/2006/relationships/image" Target="../media/image178.png"/></Relationships>
</file>

<file path=ppt/slides/_rels/slide74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2" Type="http://schemas.openxmlformats.org/officeDocument/2006/relationships/image" Target="../media/image179.png"/><Relationship Id="rId1" Type="http://schemas.openxmlformats.org/officeDocument/2006/relationships/slideLayout" Target="../slideLayouts/slideLayout148.xml"/></Relationships>
</file>

<file path=ppt/slides/_rels/slide75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2" Type="http://schemas.openxmlformats.org/officeDocument/2006/relationships/image" Target="../media/image179.png"/><Relationship Id="rId1" Type="http://schemas.openxmlformats.org/officeDocument/2006/relationships/slideLayout" Target="../slideLayouts/slideLayout148.xml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6.png"/><Relationship Id="rId2" Type="http://schemas.openxmlformats.org/officeDocument/2006/relationships/image" Target="../media/image180.png"/><Relationship Id="rId1" Type="http://schemas.openxmlformats.org/officeDocument/2006/relationships/slideLayout" Target="../slideLayouts/slideLayout145.xml"/><Relationship Id="rId4" Type="http://schemas.openxmlformats.org/officeDocument/2006/relationships/image" Target="../media/image181.png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6.png"/><Relationship Id="rId2" Type="http://schemas.openxmlformats.org/officeDocument/2006/relationships/image" Target="../media/image187.png"/><Relationship Id="rId1" Type="http://schemas.openxmlformats.org/officeDocument/2006/relationships/slideLayout" Target="../slideLayouts/slideLayout145.xml"/><Relationship Id="rId4" Type="http://schemas.openxmlformats.org/officeDocument/2006/relationships/image" Target="../media/image181.png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6.png"/><Relationship Id="rId2" Type="http://schemas.openxmlformats.org/officeDocument/2006/relationships/image" Target="../media/image188.png"/><Relationship Id="rId1" Type="http://schemas.openxmlformats.org/officeDocument/2006/relationships/slideLayout" Target="../slideLayouts/slideLayout145.xml"/><Relationship Id="rId4" Type="http://schemas.openxmlformats.org/officeDocument/2006/relationships/image" Target="../media/image181.png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6.png"/><Relationship Id="rId2" Type="http://schemas.openxmlformats.org/officeDocument/2006/relationships/image" Target="../media/image189.png"/><Relationship Id="rId1" Type="http://schemas.openxmlformats.org/officeDocument/2006/relationships/slideLayout" Target="../slideLayouts/slideLayout145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4.png"/><Relationship Id="rId1" Type="http://schemas.openxmlformats.org/officeDocument/2006/relationships/slideLayout" Target="../slideLayouts/slideLayout148.xml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7.png"/><Relationship Id="rId2" Type="http://schemas.openxmlformats.org/officeDocument/2006/relationships/image" Target="../media/image176.png"/><Relationship Id="rId1" Type="http://schemas.openxmlformats.org/officeDocument/2006/relationships/slideLayout" Target="../slideLayouts/slideLayout148.xml"/><Relationship Id="rId4" Type="http://schemas.openxmlformats.org/officeDocument/2006/relationships/image" Target="../media/image178.png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6.png"/><Relationship Id="rId2" Type="http://schemas.openxmlformats.org/officeDocument/2006/relationships/image" Target="../media/image190.png"/><Relationship Id="rId1" Type="http://schemas.openxmlformats.org/officeDocument/2006/relationships/slideLayout" Target="../slideLayouts/slideLayout145.xml"/><Relationship Id="rId4" Type="http://schemas.openxmlformats.org/officeDocument/2006/relationships/image" Target="../media/image181.png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1.png"/><Relationship Id="rId2" Type="http://schemas.openxmlformats.org/officeDocument/2006/relationships/image" Target="../media/image191.png"/><Relationship Id="rId1" Type="http://schemas.openxmlformats.org/officeDocument/2006/relationships/slideLayout" Target="../slideLayouts/slideLayout145.xml"/><Relationship Id="rId5" Type="http://schemas.openxmlformats.org/officeDocument/2006/relationships/image" Target="../media/image186.png"/><Relationship Id="rId4" Type="http://schemas.openxmlformats.org/officeDocument/2006/relationships/image" Target="../media/image192.png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7.png"/><Relationship Id="rId2" Type="http://schemas.openxmlformats.org/officeDocument/2006/relationships/image" Target="../media/image176.png"/><Relationship Id="rId1" Type="http://schemas.openxmlformats.org/officeDocument/2006/relationships/slideLayout" Target="../slideLayouts/slideLayout151.xml"/><Relationship Id="rId4" Type="http://schemas.openxmlformats.org/officeDocument/2006/relationships/image" Target="../media/image178.png"/></Relationships>
</file>

<file path=ppt/slides/_rels/slide8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1.xml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9.xml"/><Relationship Id="rId2" Type="http://schemas.microsoft.com/office/2007/relationships/media" Target="../media/media3.wav"/><Relationship Id="rId1" Type="http://schemas.openxmlformats.org/officeDocument/2006/relationships/audio" Target="NULL" TargetMode="External"/><Relationship Id="rId4" Type="http://schemas.openxmlformats.org/officeDocument/2006/relationships/image" Target="../media/image173.png"/></Relationships>
</file>

<file path=ppt/slides/_rels/slide8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2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3.png"/><Relationship Id="rId1" Type="http://schemas.openxmlformats.org/officeDocument/2006/relationships/slideLayout" Target="../slideLayouts/slideLayout151.xml"/></Relationships>
</file>

<file path=ppt/slides/_rels/slide8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8.xml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6.png"/><Relationship Id="rId2" Type="http://schemas.openxmlformats.org/officeDocument/2006/relationships/image" Target="../media/image180.png"/><Relationship Id="rId1" Type="http://schemas.openxmlformats.org/officeDocument/2006/relationships/slideLayout" Target="../slideLayouts/slideLayout145.xml"/><Relationship Id="rId4" Type="http://schemas.openxmlformats.org/officeDocument/2006/relationships/image" Target="../media/image181.png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6.png"/><Relationship Id="rId2" Type="http://schemas.openxmlformats.org/officeDocument/2006/relationships/image" Target="../media/image182.png"/><Relationship Id="rId1" Type="http://schemas.openxmlformats.org/officeDocument/2006/relationships/slideLayout" Target="../slideLayouts/slideLayout145.xml"/><Relationship Id="rId5" Type="http://schemas.openxmlformats.org/officeDocument/2006/relationships/image" Target="../media/image183.png"/><Relationship Id="rId4" Type="http://schemas.openxmlformats.org/officeDocument/2006/relationships/image" Target="../media/image181.png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4.png"/><Relationship Id="rId2" Type="http://schemas.openxmlformats.org/officeDocument/2006/relationships/image" Target="../media/image193.png"/><Relationship Id="rId1" Type="http://schemas.openxmlformats.org/officeDocument/2006/relationships/slideLayout" Target="../slideLayouts/slideLayout148.xml"/></Relationships>
</file>

<file path=ppt/slides/_rels/slide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6.png"/><Relationship Id="rId2" Type="http://schemas.openxmlformats.org/officeDocument/2006/relationships/image" Target="../media/image180.png"/><Relationship Id="rId1" Type="http://schemas.openxmlformats.org/officeDocument/2006/relationships/slideLayout" Target="../slideLayouts/slideLayout145.xml"/><Relationship Id="rId4" Type="http://schemas.openxmlformats.org/officeDocument/2006/relationships/image" Target="../media/image181.png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6.png"/><Relationship Id="rId2" Type="http://schemas.openxmlformats.org/officeDocument/2006/relationships/image" Target="../media/image194.png"/><Relationship Id="rId1" Type="http://schemas.openxmlformats.org/officeDocument/2006/relationships/slideLayout" Target="../slideLayouts/slideLayout145.xml"/><Relationship Id="rId4" Type="http://schemas.openxmlformats.org/officeDocument/2006/relationships/image" Target="../media/image181.png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6.png"/><Relationship Id="rId2" Type="http://schemas.openxmlformats.org/officeDocument/2006/relationships/image" Target="../media/image189.png"/><Relationship Id="rId1" Type="http://schemas.openxmlformats.org/officeDocument/2006/relationships/slideLayout" Target="../slideLayouts/slideLayout145.xml"/></Relationships>
</file>

<file path=ppt/slides/_rels/slide96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2" Type="http://schemas.openxmlformats.org/officeDocument/2006/relationships/image" Target="../media/image179.png"/><Relationship Id="rId1" Type="http://schemas.openxmlformats.org/officeDocument/2006/relationships/slideLayout" Target="../slideLayouts/slideLayout148.xml"/></Relationships>
</file>

<file path=ppt/slides/_rels/slide97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2" Type="http://schemas.openxmlformats.org/officeDocument/2006/relationships/image" Target="../media/image179.png"/><Relationship Id="rId1" Type="http://schemas.openxmlformats.org/officeDocument/2006/relationships/slideLayout" Target="../slideLayouts/slideLayout148.xml"/></Relationships>
</file>

<file path=ppt/slides/_rels/slide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6.png"/><Relationship Id="rId2" Type="http://schemas.openxmlformats.org/officeDocument/2006/relationships/image" Target="../media/image195.png"/><Relationship Id="rId1" Type="http://schemas.openxmlformats.org/officeDocument/2006/relationships/slideLayout" Target="../slideLayouts/slideLayout145.xml"/><Relationship Id="rId4" Type="http://schemas.openxmlformats.org/officeDocument/2006/relationships/image" Target="../media/image181.png"/></Relationships>
</file>

<file path=ppt/slides/_rels/slide99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2" Type="http://schemas.openxmlformats.org/officeDocument/2006/relationships/image" Target="../media/image179.png"/><Relationship Id="rId1" Type="http://schemas.openxmlformats.org/officeDocument/2006/relationships/slideLayout" Target="../slideLayouts/slideLayout148.xml"/></Relationships>
</file>

<file path=ppt/slides/_rels/slide1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6.png"/><Relationship Id="rId2" Type="http://schemas.openxmlformats.org/officeDocument/2006/relationships/image" Target="../media/image196.png"/><Relationship Id="rId1" Type="http://schemas.openxmlformats.org/officeDocument/2006/relationships/slideLayout" Target="../slideLayouts/slideLayout145.xml"/></Relationships>
</file>

<file path=ppt/slides/_rels/slide1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3.png"/><Relationship Id="rId1" Type="http://schemas.openxmlformats.org/officeDocument/2006/relationships/slideLayout" Target="../slideLayouts/slideLayout154.xml"/></Relationships>
</file>

<file path=ppt/slides/_rels/slide10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3.png"/><Relationship Id="rId1" Type="http://schemas.openxmlformats.org/officeDocument/2006/relationships/slideLayout" Target="../slideLayouts/slideLayout148.xml"/></Relationships>
</file>

<file path=ppt/slides/_rels/slide10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8.png"/><Relationship Id="rId2" Type="http://schemas.openxmlformats.org/officeDocument/2006/relationships/image" Target="../media/image197.png"/><Relationship Id="rId1" Type="http://schemas.openxmlformats.org/officeDocument/2006/relationships/slideLayout" Target="../slideLayouts/slideLayout145.xml"/><Relationship Id="rId6" Type="http://schemas.openxmlformats.org/officeDocument/2006/relationships/image" Target="../media/image199.png"/><Relationship Id="rId5" Type="http://schemas.openxmlformats.org/officeDocument/2006/relationships/image" Target="../media/image186.png"/><Relationship Id="rId4" Type="http://schemas.openxmlformats.org/officeDocument/2006/relationships/image" Target="../media/image181.png"/></Relationships>
</file>

<file path=ppt/slides/_rels/slide1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6.png"/><Relationship Id="rId2" Type="http://schemas.openxmlformats.org/officeDocument/2006/relationships/image" Target="../media/image200.png"/><Relationship Id="rId1" Type="http://schemas.openxmlformats.org/officeDocument/2006/relationships/slideLayout" Target="../slideLayouts/slideLayout145.xml"/></Relationships>
</file>

<file path=ppt/slides/_rels/slide10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7.xml"/></Relationships>
</file>

<file path=ppt/slides/_rels/slide10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1.png"/><Relationship Id="rId1" Type="http://schemas.openxmlformats.org/officeDocument/2006/relationships/slideLayout" Target="../slideLayouts/slideLayout145.xml"/></Relationships>
</file>

<file path=ppt/slides/_rels/slide10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3.png"/><Relationship Id="rId1" Type="http://schemas.openxmlformats.org/officeDocument/2006/relationships/slideLayout" Target="../slideLayouts/slideLayout148.xml"/></Relationships>
</file>

<file path=ppt/slides/_rels/slide10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3.png"/><Relationship Id="rId1" Type="http://schemas.openxmlformats.org/officeDocument/2006/relationships/slideLayout" Target="../slideLayouts/slideLayout148.xml"/></Relationships>
</file>

<file path=ppt/slides/_rels/slide10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3.png"/><Relationship Id="rId1" Type="http://schemas.openxmlformats.org/officeDocument/2006/relationships/slideLayout" Target="../slideLayouts/slideLayout151.xml"/></Relationships>
</file>

<file path=ppt/slides/_rels/slide1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1.xml"/></Relationships>
</file>

<file path=ppt/slides/_rels/slide1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3.png"/><Relationship Id="rId1" Type="http://schemas.openxmlformats.org/officeDocument/2006/relationships/slideLayout" Target="../slideLayouts/slideLayout151.xml"/></Relationships>
</file>

<file path=ppt/slides/_rels/slide1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1.png"/><Relationship Id="rId2" Type="http://schemas.openxmlformats.org/officeDocument/2006/relationships/image" Target="../media/image202.png"/><Relationship Id="rId1" Type="http://schemas.openxmlformats.org/officeDocument/2006/relationships/slideLayout" Target="../slideLayouts/slideLayout145.xml"/></Relationships>
</file>

<file path=ppt/slides/_rels/slide1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5.xml"/></Relationships>
</file>

<file path=ppt/slides/_rels/slide1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5.xml"/></Relationships>
</file>

<file path=ppt/slides/_rels/slide1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2.xml"/></Relationships>
</file>

<file path=ppt/slides/_rels/slide1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9.png"/><Relationship Id="rId2" Type="http://schemas.openxmlformats.org/officeDocument/2006/relationships/image" Target="../media/image203.png"/><Relationship Id="rId1" Type="http://schemas.openxmlformats.org/officeDocument/2006/relationships/slideLayout" Target="../slideLayouts/slideLayout145.xml"/><Relationship Id="rId4" Type="http://schemas.microsoft.com/office/2007/relationships/hdphoto" Target="../media/hdphoto9.wdp"/></Relationships>
</file>

<file path=ppt/slides/_rels/slide117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2" Type="http://schemas.openxmlformats.org/officeDocument/2006/relationships/image" Target="../media/image179.png"/><Relationship Id="rId1" Type="http://schemas.openxmlformats.org/officeDocument/2006/relationships/slideLayout" Target="../slideLayouts/slideLayout145.xml"/></Relationships>
</file>

<file path=ppt/slides/_rels/slide1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1.png"/><Relationship Id="rId2" Type="http://schemas.openxmlformats.org/officeDocument/2006/relationships/image" Target="../media/image204.png"/><Relationship Id="rId1" Type="http://schemas.openxmlformats.org/officeDocument/2006/relationships/slideLayout" Target="../slideLayouts/slideLayout145.xml"/><Relationship Id="rId4" Type="http://schemas.openxmlformats.org/officeDocument/2006/relationships/image" Target="../media/image205.png"/></Relationships>
</file>

<file path=ppt/slides/_rels/slide1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6.png"/><Relationship Id="rId2" Type="http://schemas.openxmlformats.org/officeDocument/2006/relationships/image" Target="../media/image174.png"/><Relationship Id="rId1" Type="http://schemas.openxmlformats.org/officeDocument/2006/relationships/slideLayout" Target="../slideLayouts/slideLayout145.xml"/></Relationships>
</file>

<file path=ppt/slides/_rels/slide1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7.png"/><Relationship Id="rId1" Type="http://schemas.openxmlformats.org/officeDocument/2006/relationships/slideLayout" Target="../slideLayouts/slideLayout145.xml"/></Relationships>
</file>

<file path=ppt/slides/_rels/slide1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8.png"/><Relationship Id="rId1" Type="http://schemas.openxmlformats.org/officeDocument/2006/relationships/slideLayout" Target="../slideLayouts/slideLayout151.xml"/></Relationships>
</file>

<file path=ppt/slides/_rels/slide1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8.png"/><Relationship Id="rId1" Type="http://schemas.openxmlformats.org/officeDocument/2006/relationships/slideLayout" Target="../slideLayouts/slideLayout151.xml"/></Relationships>
</file>

<file path=ppt/slides/_rels/slide1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1.png"/><Relationship Id="rId2" Type="http://schemas.openxmlformats.org/officeDocument/2006/relationships/image" Target="../media/image209.png"/><Relationship Id="rId1" Type="http://schemas.openxmlformats.org/officeDocument/2006/relationships/slideLayout" Target="../slideLayouts/slideLayout145.xml"/></Relationships>
</file>

<file path=ppt/slides/_rels/slide1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1.png"/><Relationship Id="rId2" Type="http://schemas.openxmlformats.org/officeDocument/2006/relationships/image" Target="../media/image210.png"/><Relationship Id="rId1" Type="http://schemas.openxmlformats.org/officeDocument/2006/relationships/slideLayout" Target="../slideLayouts/slideLayout145.xml"/></Relationships>
</file>

<file path=ppt/slides/_rels/slide1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8.png"/><Relationship Id="rId1" Type="http://schemas.openxmlformats.org/officeDocument/2006/relationships/slideLayout" Target="../slideLayouts/slideLayout15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608603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ítulo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2" name="Espaço Reservado para Texto 1"/>
          <p:cNvSpPr>
            <a:spLocks noGrp="1"/>
          </p:cNvSpPr>
          <p:nvPr>
            <p:ph type="body" sz="quarter" idx="10"/>
          </p:nvPr>
        </p:nvSpPr>
        <p:spPr/>
        <p:txBody>
          <a:bodyPr>
            <a:normAutofit/>
          </a:bodyPr>
          <a:lstStyle/>
          <a:p>
            <a:r>
              <a:rPr lang="pt-BR" sz="3200" dirty="0">
                <a:solidFill>
                  <a:srgbClr val="FFFFFF"/>
                </a:solidFill>
              </a:rPr>
              <a:t>Capacitação </a:t>
            </a:r>
            <a:r>
              <a:rPr lang="pt-BR" sz="3200">
                <a:solidFill>
                  <a:srgbClr val="FFFFFF"/>
                </a:solidFill>
              </a:rPr>
              <a:t>Generalista Pós venda PF</a:t>
            </a:r>
            <a:endParaRPr lang="pt-BR" sz="3200" dirty="0">
              <a:solidFill>
                <a:srgbClr val="FFFFFF"/>
              </a:solidFill>
            </a:endParaRPr>
          </a:p>
        </p:txBody>
      </p:sp>
      <p:sp>
        <p:nvSpPr>
          <p:cNvPr id="3" name="Espaço Reservado para Texto 2"/>
          <p:cNvSpPr>
            <a:spLocks noGrp="1"/>
          </p:cNvSpPr>
          <p:nvPr>
            <p:ph type="body" sz="quarter" idx="11"/>
          </p:nvPr>
        </p:nvSpPr>
        <p:spPr>
          <a:xfrm>
            <a:off x="262592" y="4221088"/>
            <a:ext cx="5026679" cy="1331604"/>
          </a:xfrm>
        </p:spPr>
        <p:txBody>
          <a:bodyPr/>
          <a:lstStyle/>
          <a:p>
            <a:r>
              <a:rPr lang="pt-BR" sz="3200" dirty="0">
                <a:solidFill>
                  <a:srgbClr val="FFC000"/>
                </a:solidFill>
              </a:rPr>
              <a:t>Planos e Ofertas</a:t>
            </a:r>
          </a:p>
        </p:txBody>
      </p:sp>
      <p:sp>
        <p:nvSpPr>
          <p:cNvPr id="4" name="Espaço Reservado para Texto 3"/>
          <p:cNvSpPr>
            <a:spLocks noGrp="1"/>
          </p:cNvSpPr>
          <p:nvPr>
            <p:ph type="body" sz="quarter" idx="12"/>
          </p:nvPr>
        </p:nvSpPr>
        <p:spPr/>
        <p:txBody>
          <a:bodyPr anchor="b"/>
          <a:lstStyle/>
          <a:p>
            <a:r>
              <a:rPr lang="pt-BR" b="1" dirty="0"/>
              <a:t>MÓVEL</a:t>
            </a:r>
          </a:p>
        </p:txBody>
      </p:sp>
      <p:sp>
        <p:nvSpPr>
          <p:cNvPr id="5" name="Espaço Reservado para Texto 4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pt-BR" sz="900" dirty="0"/>
              <a:t>DAC - CAP.GEN. PF_v.2.0 SET.20</a:t>
            </a:r>
          </a:p>
        </p:txBody>
      </p:sp>
    </p:spTree>
    <p:extLst>
      <p:ext uri="{BB962C8B-B14F-4D97-AF65-F5344CB8AC3E}">
        <p14:creationId xmlns:p14="http://schemas.microsoft.com/office/powerpoint/2010/main" val="30518782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/>
        </p:nvPicPr>
        <p:blipFill>
          <a:blip r:embed="rId2" cstate="print">
            <a:clrChange>
              <a:clrFrom>
                <a:srgbClr val="AAAAAA"/>
              </a:clrFrom>
              <a:clrTo>
                <a:srgbClr val="AAAAAA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4152" b="100000" l="9982" r="100000">
                        <a14:backgroundMark x1="96007" y1="69503" x2="96007" y2="69503"/>
                        <a14:backgroundMark x1="96007" y1="85228" x2="96007" y2="85228"/>
                        <a14:backgroundMark x1="58485" y1="24030" x2="58485" y2="24030"/>
                        <a14:backgroundMark x1="59029" y1="20422" x2="59029" y2="20422"/>
                        <a14:backgroundMark x1="80354" y1="43907" x2="80354" y2="43907"/>
                        <a14:backgroundMark x1="79492" y1="28931" x2="79492" y2="28931"/>
                        <a14:backgroundMark x1="79991" y1="34922" x2="79991" y2="3492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9696" y="908720"/>
            <a:ext cx="9159240" cy="6105144"/>
          </a:xfrm>
          <a:prstGeom prst="rect">
            <a:avLst/>
          </a:prstGeom>
        </p:spPr>
      </p:pic>
      <p:sp>
        <p:nvSpPr>
          <p:cNvPr id="3" name="CaixaDeTexto 2"/>
          <p:cNvSpPr txBox="1"/>
          <p:nvPr/>
        </p:nvSpPr>
        <p:spPr>
          <a:xfrm>
            <a:off x="335360" y="1052736"/>
            <a:ext cx="6365020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Na </a:t>
            </a:r>
            <a:r>
              <a:rPr lang="pt-BR" sz="36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Claro,</a:t>
            </a:r>
            <a:r>
              <a:rPr lang="pt-BR" sz="3200" dirty="0">
                <a:solidFill>
                  <a:prstClr val="black">
                    <a:lumMod val="65000"/>
                    <a:lumOff val="35000"/>
                  </a:prst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pt-BR" sz="3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os Planos e as Promoções</a:t>
            </a:r>
            <a:r>
              <a:rPr lang="pt-BR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são pensados para </a:t>
            </a:r>
            <a:r>
              <a:rPr lang="pt-BR" sz="3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tornar as experiências mais intensas e espontâneas. </a:t>
            </a:r>
          </a:p>
          <a:p>
            <a:endParaRPr lang="pt-BR" sz="3600" b="1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pt-BR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São </a:t>
            </a:r>
            <a:r>
              <a:rPr lang="pt-BR" sz="36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vantagens</a:t>
            </a:r>
            <a:r>
              <a:rPr lang="pt-BR" sz="3200" dirty="0">
                <a:solidFill>
                  <a:prstClr val="black">
                    <a:lumMod val="65000"/>
                    <a:lumOff val="35000"/>
                  </a:prst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pt-BR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que se encaixam nas necessidades e no bolso de todo o Brasil.</a:t>
            </a:r>
          </a:p>
        </p:txBody>
      </p:sp>
    </p:spTree>
    <p:extLst>
      <p:ext uri="{BB962C8B-B14F-4D97-AF65-F5344CB8AC3E}">
        <p14:creationId xmlns:p14="http://schemas.microsoft.com/office/powerpoint/2010/main" val="23846385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/>
          <p:cNvSpPr txBox="1"/>
          <p:nvPr/>
        </p:nvSpPr>
        <p:spPr>
          <a:xfrm>
            <a:off x="5951984" y="764704"/>
            <a:ext cx="5856886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36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As promoções sempre estão atreladas a um plano.</a:t>
            </a:r>
          </a:p>
          <a:p>
            <a:endParaRPr lang="pt-BR" sz="3200" dirty="0">
              <a:solidFill>
                <a:prstClr val="black">
                  <a:lumMod val="65000"/>
                  <a:lumOff val="35000"/>
                </a:prst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algn="ctr"/>
            <a:r>
              <a:rPr lang="pt-BR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É muito importante </a:t>
            </a:r>
            <a:r>
              <a:rPr lang="pt-BR" sz="3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conhecer o plano que o cliente está ativo e a promoção vinculada a ele.</a:t>
            </a:r>
          </a:p>
          <a:p>
            <a:endParaRPr lang="pt-BR" sz="2800" dirty="0">
              <a:solidFill>
                <a:prstClr val="black">
                  <a:lumMod val="65000"/>
                  <a:lumOff val="35000"/>
                </a:prst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56221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/>
          <p:cNvSpPr txBox="1"/>
          <p:nvPr/>
        </p:nvSpPr>
        <p:spPr>
          <a:xfrm>
            <a:off x="911424" y="1844824"/>
            <a:ext cx="1015312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pt-BR" sz="4000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pt-BR" sz="44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Como encontramos a informação do Plano ativo no sistema?</a:t>
            </a:r>
          </a:p>
        </p:txBody>
      </p:sp>
    </p:spTree>
    <p:extLst>
      <p:ext uri="{BB962C8B-B14F-4D97-AF65-F5344CB8AC3E}">
        <p14:creationId xmlns:p14="http://schemas.microsoft.com/office/powerpoint/2010/main" val="905244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/>
          <p:cNvSpPr txBox="1"/>
          <p:nvPr/>
        </p:nvSpPr>
        <p:spPr>
          <a:xfrm>
            <a:off x="216998" y="722022"/>
            <a:ext cx="501490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6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No </a:t>
            </a:r>
            <a:r>
              <a:rPr lang="pt-BR" sz="40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PS8, </a:t>
            </a:r>
            <a:r>
              <a:rPr lang="pt-BR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acesse </a:t>
            </a:r>
            <a:r>
              <a:rPr lang="pt-BR" sz="3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Portal de Atendimento &gt; Plano Preço</a:t>
            </a:r>
          </a:p>
        </p:txBody>
      </p:sp>
      <p:pic>
        <p:nvPicPr>
          <p:cNvPr id="6" name="Imagem 5"/>
          <p:cNvPicPr>
            <a:picLocks noChangeAspect="1"/>
          </p:cNvPicPr>
          <p:nvPr/>
        </p:nvPicPr>
        <p:blipFill rotWithShape="1">
          <a:blip r:embed="rId2"/>
          <a:srcRect l="14026" t="19485" r="51107" b="10626"/>
          <a:stretch/>
        </p:blipFill>
        <p:spPr>
          <a:xfrm>
            <a:off x="5447928" y="764704"/>
            <a:ext cx="5256584" cy="59240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Retângulo de cantos arredondados 4"/>
          <p:cNvSpPr/>
          <p:nvPr/>
        </p:nvSpPr>
        <p:spPr>
          <a:xfrm>
            <a:off x="5591944" y="3081660"/>
            <a:ext cx="3854549" cy="216024"/>
          </a:xfrm>
          <a:prstGeom prst="roundRect">
            <a:avLst/>
          </a:prstGeom>
          <a:noFill/>
          <a:ln w="508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862741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/>
          <p:cNvSpPr txBox="1"/>
          <p:nvPr/>
        </p:nvSpPr>
        <p:spPr>
          <a:xfrm>
            <a:off x="6168008" y="1124744"/>
            <a:ext cx="585688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Nos planos da Claro existem </a:t>
            </a:r>
            <a:r>
              <a:rPr lang="pt-BR" sz="36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promoções vigentes para cada tipo de cliente.</a:t>
            </a:r>
          </a:p>
          <a:p>
            <a:endParaRPr lang="pt-BR" sz="3200" dirty="0">
              <a:solidFill>
                <a:prstClr val="black">
                  <a:lumMod val="65000"/>
                  <a:lumOff val="35000"/>
                </a:prst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pt-BR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Só precisamos </a:t>
            </a:r>
            <a:r>
              <a:rPr lang="pt-BR" sz="36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conhecê-las um pouco mais </a:t>
            </a:r>
            <a:r>
              <a:rPr lang="pt-BR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e apresentar a melhor opção para o cliente.</a:t>
            </a:r>
          </a:p>
          <a:p>
            <a:endParaRPr lang="pt-BR" sz="2800" dirty="0">
              <a:solidFill>
                <a:prstClr val="black">
                  <a:lumMod val="65000"/>
                  <a:lumOff val="35000"/>
                </a:prst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30360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561914" y="3621022"/>
            <a:ext cx="10430630" cy="1143000"/>
          </a:xfrm>
        </p:spPr>
        <p:txBody>
          <a:bodyPr>
            <a:noAutofit/>
          </a:bodyPr>
          <a:lstStyle/>
          <a:p>
            <a:r>
              <a:rPr lang="pt-BR" sz="3200" dirty="0"/>
              <a:t>Página Inicial &gt; Promoções e Fidelização &gt; Promoções e ações de marketing.</a:t>
            </a:r>
            <a:br>
              <a:rPr lang="pt-BR" sz="3200" dirty="0"/>
            </a:br>
            <a:endParaRPr lang="pt-BR" sz="3200" dirty="0"/>
          </a:p>
        </p:txBody>
      </p:sp>
    </p:spTree>
    <p:extLst>
      <p:ext uri="{BB962C8B-B14F-4D97-AF65-F5344CB8AC3E}">
        <p14:creationId xmlns:p14="http://schemas.microsoft.com/office/powerpoint/2010/main" val="9484495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/>
          <p:cNvSpPr txBox="1"/>
          <p:nvPr/>
        </p:nvSpPr>
        <p:spPr>
          <a:xfrm>
            <a:off x="179004" y="3861048"/>
            <a:ext cx="1173730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3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Desconto na Mensalidade – Débito Automático e Fatura Digital Total</a:t>
            </a:r>
          </a:p>
          <a:p>
            <a:endParaRPr lang="pt-BR" sz="3200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algn="ctr"/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Desconto na mensalidade para os clientes que cadastrarem a conta no serviço Débito Automático e Fatural Digital Total.</a:t>
            </a:r>
          </a:p>
        </p:txBody>
      </p:sp>
      <p:pic>
        <p:nvPicPr>
          <p:cNvPr id="1026" name="Picture 2" descr="Resultado de imagem para fatura digital tota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6688" y="-267199"/>
            <a:ext cx="12288688" cy="3840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38929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/>
          <p:cNvSpPr txBox="1"/>
          <p:nvPr/>
        </p:nvSpPr>
        <p:spPr>
          <a:xfrm>
            <a:off x="335360" y="332656"/>
            <a:ext cx="120281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Débito Automático</a:t>
            </a:r>
            <a:endParaRPr lang="pt-BR" sz="3200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4" name="CaixaDeTexto 3"/>
          <p:cNvSpPr txBox="1"/>
          <p:nvPr/>
        </p:nvSpPr>
        <p:spPr>
          <a:xfrm>
            <a:off x="233772" y="2636912"/>
            <a:ext cx="4355535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altLang="pt-BR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Cliente Pós que cadastrar a fatura em débito automático, </a:t>
            </a:r>
            <a:r>
              <a:rPr lang="pt-BR" altLang="pt-BR" sz="28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ganha desconto de R$10,00 no valor da mensalidade.</a:t>
            </a:r>
          </a:p>
          <a:p>
            <a:endParaRPr lang="pt-BR" altLang="pt-BR" sz="2400" dirty="0">
              <a:solidFill>
                <a:prstClr val="black">
                  <a:lumMod val="65000"/>
                  <a:lumOff val="35000"/>
                </a:prst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2" name="Imagem 1"/>
          <p:cNvPicPr>
            <a:picLocks noChangeAspect="1"/>
          </p:cNvPicPr>
          <p:nvPr/>
        </p:nvPicPr>
        <p:blipFill rotWithShape="1">
          <a:blip r:embed="rId2"/>
          <a:srcRect l="3932" t="4828" r="38779" b="9033"/>
          <a:stretch/>
        </p:blipFill>
        <p:spPr>
          <a:xfrm>
            <a:off x="5087888" y="692696"/>
            <a:ext cx="6772854" cy="5725507"/>
          </a:xfrm>
          <a:prstGeom prst="rect">
            <a:avLst/>
          </a:prstGeom>
          <a:ln w="19050">
            <a:solidFill>
              <a:schemeClr val="tx1"/>
            </a:solidFill>
          </a:ln>
        </p:spPr>
      </p:pic>
      <p:sp>
        <p:nvSpPr>
          <p:cNvPr id="5" name="Retângulo 4"/>
          <p:cNvSpPr/>
          <p:nvPr/>
        </p:nvSpPr>
        <p:spPr>
          <a:xfrm>
            <a:off x="5591944" y="2389356"/>
            <a:ext cx="1152128" cy="216024"/>
          </a:xfrm>
          <a:prstGeom prst="rect">
            <a:avLst/>
          </a:prstGeom>
          <a:solidFill>
            <a:srgbClr val="FFFFFF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7" name="Graphic 10">
            <a:extLst>
              <a:ext uri="{FF2B5EF4-FFF2-40B4-BE49-F238E27FC236}">
                <a16:creationId xmlns:a16="http://schemas.microsoft.com/office/drawing/2014/main" id="{DCA13256-8D5C-4C0B-A29F-738E33538B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20501160">
            <a:off x="9238672" y="3086341"/>
            <a:ext cx="1033803" cy="461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52720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/>
          <p:cNvSpPr txBox="1"/>
          <p:nvPr/>
        </p:nvSpPr>
        <p:spPr>
          <a:xfrm>
            <a:off x="163829" y="548680"/>
            <a:ext cx="1202817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40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Relembrando:</a:t>
            </a:r>
            <a:endParaRPr lang="pt-BR" sz="3600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4" name="CaixaDeTexto 3"/>
          <p:cNvSpPr txBox="1"/>
          <p:nvPr/>
        </p:nvSpPr>
        <p:spPr>
          <a:xfrm>
            <a:off x="186406" y="2002870"/>
            <a:ext cx="382136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pt-BR" altLang="pt-BR" sz="32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Débito Automático - </a:t>
            </a:r>
            <a:r>
              <a:rPr lang="pt-BR" altLang="pt-BR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 opção oferece para o cliente a comodidade do valor mensal da fatura ser descontado direto da conta corrente cadastrada, evitando inadimplência por esquecimento.</a:t>
            </a:r>
          </a:p>
        </p:txBody>
      </p:sp>
      <p:pic>
        <p:nvPicPr>
          <p:cNvPr id="5" name="Imagem 4"/>
          <p:cNvPicPr>
            <a:picLocks noChangeAspect="1"/>
          </p:cNvPicPr>
          <p:nvPr/>
        </p:nvPicPr>
        <p:blipFill rotWithShape="1">
          <a:blip r:embed="rId2"/>
          <a:srcRect l="3932" t="4828" r="38779" b="9033"/>
          <a:stretch/>
        </p:blipFill>
        <p:spPr>
          <a:xfrm>
            <a:off x="5087888" y="692696"/>
            <a:ext cx="6772854" cy="5725507"/>
          </a:xfrm>
          <a:prstGeom prst="rect">
            <a:avLst/>
          </a:prstGeom>
          <a:ln w="19050">
            <a:solidFill>
              <a:schemeClr val="tx1"/>
            </a:solidFill>
          </a:ln>
        </p:spPr>
      </p:pic>
      <p:pic>
        <p:nvPicPr>
          <p:cNvPr id="6" name="Graphic 10">
            <a:extLst>
              <a:ext uri="{FF2B5EF4-FFF2-40B4-BE49-F238E27FC236}">
                <a16:creationId xmlns:a16="http://schemas.microsoft.com/office/drawing/2014/main" id="{DCA13256-8D5C-4C0B-A29F-738E33538B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20501160">
            <a:off x="9238672" y="3086341"/>
            <a:ext cx="1033803" cy="461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40261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7"/>
          <p:cNvSpPr>
            <a:spLocks noChangeArrowheads="1"/>
          </p:cNvSpPr>
          <p:nvPr/>
        </p:nvSpPr>
        <p:spPr bwMode="auto">
          <a:xfrm>
            <a:off x="119336" y="113798"/>
            <a:ext cx="8856984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pt-BR" altLang="pt-BR" sz="3600" b="1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Para Novos Clientes:</a:t>
            </a:r>
          </a:p>
        </p:txBody>
      </p:sp>
      <p:sp>
        <p:nvSpPr>
          <p:cNvPr id="4" name="Retângulo 7"/>
          <p:cNvSpPr>
            <a:spLocks noChangeArrowheads="1"/>
          </p:cNvSpPr>
          <p:nvPr/>
        </p:nvSpPr>
        <p:spPr bwMode="auto">
          <a:xfrm>
            <a:off x="385878" y="1739581"/>
            <a:ext cx="739852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pt-BR" altLang="pt-BR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O desconto será aplicado </a:t>
            </a:r>
            <a:r>
              <a:rPr lang="pt-BR" altLang="pt-BR" sz="24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 partir da 1ª fatura;</a:t>
            </a:r>
          </a:p>
        </p:txBody>
      </p:sp>
      <p:sp>
        <p:nvSpPr>
          <p:cNvPr id="2" name="Retângulo 1"/>
          <p:cNvSpPr/>
          <p:nvPr/>
        </p:nvSpPr>
        <p:spPr>
          <a:xfrm>
            <a:off x="1375686" y="2780928"/>
            <a:ext cx="8046050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r>
              <a:rPr lang="pt-BR" altLang="pt-BR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O Banco confirma o cadastro em Débito Automático, que </a:t>
            </a:r>
            <a:r>
              <a:rPr lang="pt-BR" altLang="pt-BR" sz="24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pode ocorrer em até 07 dias úteis;</a:t>
            </a:r>
          </a:p>
        </p:txBody>
      </p:sp>
      <p:sp>
        <p:nvSpPr>
          <p:cNvPr id="6" name="Retângulo 5"/>
          <p:cNvSpPr/>
          <p:nvPr/>
        </p:nvSpPr>
        <p:spPr>
          <a:xfrm>
            <a:off x="151550" y="4191607"/>
            <a:ext cx="8218372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r>
              <a:rPr lang="pt-BR" altLang="pt-BR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Para os </a:t>
            </a:r>
            <a:r>
              <a:rPr lang="pt-BR" altLang="pt-BR" sz="24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próximos ciclos</a:t>
            </a:r>
            <a:r>
              <a:rPr lang="pt-BR" altLang="pt-BR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, o sistema verifica se o cliente continua cadastrado para Débito Automático, com base na confirmação do Banco.</a:t>
            </a:r>
          </a:p>
        </p:txBody>
      </p:sp>
    </p:spTree>
    <p:extLst>
      <p:ext uri="{BB962C8B-B14F-4D97-AF65-F5344CB8AC3E}">
        <p14:creationId xmlns:p14="http://schemas.microsoft.com/office/powerpoint/2010/main" val="964933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7"/>
          <p:cNvSpPr>
            <a:spLocks noChangeArrowheads="1"/>
          </p:cNvSpPr>
          <p:nvPr/>
        </p:nvSpPr>
        <p:spPr bwMode="auto">
          <a:xfrm>
            <a:off x="119336" y="116632"/>
            <a:ext cx="9145016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pt-BR" altLang="pt-BR" sz="3600" b="1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Para Clientes já cadastrados:</a:t>
            </a:r>
          </a:p>
        </p:txBody>
      </p:sp>
      <p:sp>
        <p:nvSpPr>
          <p:cNvPr id="2" name="Retângulo 1"/>
          <p:cNvSpPr/>
          <p:nvPr/>
        </p:nvSpPr>
        <p:spPr>
          <a:xfrm>
            <a:off x="506228" y="1514874"/>
            <a:ext cx="7750012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pt-BR" altLang="pt-BR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Quem </a:t>
            </a:r>
            <a:r>
              <a:rPr lang="pt-BR" altLang="pt-BR" sz="2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já é cadastrado </a:t>
            </a:r>
            <a:r>
              <a:rPr lang="pt-BR" altLang="pt-BR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em Débito Automático recebe o desconto automaticamente;</a:t>
            </a:r>
          </a:p>
        </p:txBody>
      </p:sp>
      <p:sp>
        <p:nvSpPr>
          <p:cNvPr id="5" name="Retângulo 4"/>
          <p:cNvSpPr/>
          <p:nvPr/>
        </p:nvSpPr>
        <p:spPr>
          <a:xfrm>
            <a:off x="1919536" y="2852936"/>
            <a:ext cx="7689293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pt-BR" altLang="pt-BR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Lembre-se que o </a:t>
            </a:r>
            <a:r>
              <a:rPr lang="pt-BR" altLang="pt-BR" sz="2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banco</a:t>
            </a:r>
            <a:r>
              <a:rPr lang="pt-BR" altLang="pt-BR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escolhido pelo cliente deve ser </a:t>
            </a:r>
            <a:r>
              <a:rPr lang="pt-BR" altLang="pt-BR" sz="2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conveniado com a Claro. </a:t>
            </a:r>
          </a:p>
        </p:txBody>
      </p:sp>
      <p:sp>
        <p:nvSpPr>
          <p:cNvPr id="6" name="Retângulo 5"/>
          <p:cNvSpPr/>
          <p:nvPr/>
        </p:nvSpPr>
        <p:spPr>
          <a:xfrm>
            <a:off x="312782" y="4290784"/>
            <a:ext cx="813690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pt-BR" altLang="pt-BR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Clientes com </a:t>
            </a:r>
            <a:r>
              <a:rPr lang="pt-BR" altLang="pt-BR" sz="2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suspensão total por inadimplência </a:t>
            </a:r>
            <a:r>
              <a:rPr lang="pt-BR" altLang="pt-BR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perdem o benefício da promoção.</a:t>
            </a:r>
          </a:p>
        </p:txBody>
      </p:sp>
    </p:spTree>
    <p:extLst>
      <p:ext uri="{BB962C8B-B14F-4D97-AF65-F5344CB8AC3E}">
        <p14:creationId xmlns:p14="http://schemas.microsoft.com/office/powerpoint/2010/main" val="30606770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Texto 1"/>
          <p:cNvSpPr>
            <a:spLocks noGrp="1"/>
          </p:cNvSpPr>
          <p:nvPr>
            <p:ph type="body" sz="quarter" idx="10"/>
          </p:nvPr>
        </p:nvSpPr>
        <p:spPr>
          <a:xfrm>
            <a:off x="3143672" y="404664"/>
            <a:ext cx="8634650" cy="2736216"/>
          </a:xfrm>
        </p:spPr>
        <p:txBody>
          <a:bodyPr/>
          <a:lstStyle/>
          <a:p>
            <a:r>
              <a:rPr lang="pt-BR" sz="7200" b="1" dirty="0"/>
              <a:t>Claro UP</a:t>
            </a:r>
          </a:p>
        </p:txBody>
      </p:sp>
    </p:spTree>
    <p:extLst>
      <p:ext uri="{BB962C8B-B14F-4D97-AF65-F5344CB8AC3E}">
        <p14:creationId xmlns:p14="http://schemas.microsoft.com/office/powerpoint/2010/main" val="35487495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/>
          <p:cNvSpPr txBox="1"/>
          <p:nvPr/>
        </p:nvSpPr>
        <p:spPr>
          <a:xfrm>
            <a:off x="5303912" y="908720"/>
            <a:ext cx="6505702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3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Você com smartphone novo todo ano.</a:t>
            </a:r>
          </a:p>
          <a:p>
            <a:pPr algn="ctr"/>
            <a:endParaRPr lang="pt-BR" sz="2800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algn="ctr"/>
            <a:r>
              <a:rPr 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Com o Claro Up, o cliente pode fazer tudo isso com</a:t>
            </a:r>
            <a:r>
              <a:rPr lang="pt-BR" sz="2800" dirty="0">
                <a:solidFill>
                  <a:prstClr val="black">
                    <a:lumMod val="65000"/>
                    <a:lumOff val="35000"/>
                  </a:prst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pt-BR" sz="32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um smartphone novo todo ano. </a:t>
            </a:r>
          </a:p>
          <a:p>
            <a:pPr algn="ctr"/>
            <a:endParaRPr lang="pt-BR" sz="3200" dirty="0">
              <a:solidFill>
                <a:srgbClr val="C00000"/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algn="ctr"/>
            <a:r>
              <a:rPr 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E ainda fica </a:t>
            </a:r>
            <a:r>
              <a:rPr lang="pt-BR" sz="32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protegido com um seguro exclusivo, </a:t>
            </a:r>
            <a:r>
              <a:rPr 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sem pagar caro por isso. </a:t>
            </a:r>
          </a:p>
        </p:txBody>
      </p:sp>
      <p:pic>
        <p:nvPicPr>
          <p:cNvPr id="2054" name="Picture 6" descr="Resultado de imagem para Claro U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350" y="3577094"/>
            <a:ext cx="4248472" cy="26907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Resultado de imagem para Claro up"/>
          <p:cNvPicPr>
            <a:picLocks noChangeAspect="1" noChangeArrowheads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315" t="28381" r="29876" b="30040"/>
          <a:stretch/>
        </p:blipFill>
        <p:spPr bwMode="auto">
          <a:xfrm>
            <a:off x="0" y="0"/>
            <a:ext cx="1847528" cy="1099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434519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/>
          <p:cNvSpPr txBox="1"/>
          <p:nvPr/>
        </p:nvSpPr>
        <p:spPr>
          <a:xfrm>
            <a:off x="514265" y="1556792"/>
            <a:ext cx="11486391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Agora, esse programa está indisponível para ativações e renovações.</a:t>
            </a:r>
          </a:p>
          <a:p>
            <a:endParaRPr lang="pt-BR" sz="3200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Os clientes poderão adquirir um novo aparelho nas condições atuais, fora do programa.</a:t>
            </a:r>
          </a:p>
          <a:p>
            <a:endParaRPr lang="pt-BR" sz="2800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endParaRPr lang="pt-BR" sz="2800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Ofereça o </a:t>
            </a:r>
            <a:r>
              <a:rPr lang="pt-BR" sz="2800" b="1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Claro Troca</a:t>
            </a:r>
            <a:r>
              <a:rPr 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e o parcelamento existente em cartão de crédito.</a:t>
            </a:r>
          </a:p>
        </p:txBody>
      </p:sp>
      <p:pic>
        <p:nvPicPr>
          <p:cNvPr id="1026" name="Picture 2" descr="Resultado de imagem para Claro up"/>
          <p:cNvPicPr>
            <a:picLocks noChangeAspect="1" noChangeArrowheads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315" t="28381" r="29876" b="30040"/>
          <a:stretch/>
        </p:blipFill>
        <p:spPr bwMode="auto">
          <a:xfrm>
            <a:off x="0" y="0"/>
            <a:ext cx="1847528" cy="1099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Resultado de imagem para claro troca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84432" y="5373216"/>
            <a:ext cx="2521679" cy="1681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2330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de cantos arredondados 1"/>
          <p:cNvSpPr>
            <a:spLocks noChangeAspect="1"/>
          </p:cNvSpPr>
          <p:nvPr/>
        </p:nvSpPr>
        <p:spPr>
          <a:xfrm>
            <a:off x="471086" y="3068960"/>
            <a:ext cx="2968053" cy="2113614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</a:rPr>
              <a:t>O cliente leva o aparelho usado de qualquer operadora a uma das lojas participantes.</a:t>
            </a:r>
          </a:p>
        </p:txBody>
      </p:sp>
      <p:sp>
        <p:nvSpPr>
          <p:cNvPr id="3" name="Retângulo 2"/>
          <p:cNvSpPr/>
          <p:nvPr/>
        </p:nvSpPr>
        <p:spPr>
          <a:xfrm>
            <a:off x="1212027" y="2630380"/>
            <a:ext cx="1486170" cy="438580"/>
          </a:xfrm>
          <a:prstGeom prst="rect">
            <a:avLst/>
          </a:prstGeom>
        </p:spPr>
        <p:txBody>
          <a:bodyPr wrap="square" lIns="68565" tIns="34289" rIns="68565" bIns="34289">
            <a:spAutoFit/>
          </a:bodyPr>
          <a:lstStyle/>
          <a:p>
            <a:r>
              <a:rPr lang="pt-BR" sz="24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Passo 01</a:t>
            </a:r>
          </a:p>
        </p:txBody>
      </p:sp>
      <p:sp>
        <p:nvSpPr>
          <p:cNvPr id="4" name="Retângulo 3"/>
          <p:cNvSpPr/>
          <p:nvPr/>
        </p:nvSpPr>
        <p:spPr>
          <a:xfrm>
            <a:off x="498919" y="1274175"/>
            <a:ext cx="11035732" cy="561690"/>
          </a:xfrm>
          <a:prstGeom prst="rect">
            <a:avLst/>
          </a:prstGeom>
        </p:spPr>
        <p:txBody>
          <a:bodyPr wrap="square" lIns="68565" tIns="34289" rIns="68565" bIns="34289">
            <a:spAutoFit/>
          </a:bodyPr>
          <a:lstStyle/>
          <a:p>
            <a:r>
              <a:rPr lang="pt-BR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Como trocar</a:t>
            </a:r>
            <a:r>
              <a:rPr lang="pt-BR" sz="32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?</a:t>
            </a:r>
          </a:p>
        </p:txBody>
      </p:sp>
      <p:sp>
        <p:nvSpPr>
          <p:cNvPr id="5" name="Retângulo de cantos arredondados 4"/>
          <p:cNvSpPr>
            <a:spLocks noChangeAspect="1"/>
          </p:cNvSpPr>
          <p:nvPr/>
        </p:nvSpPr>
        <p:spPr>
          <a:xfrm>
            <a:off x="4655840" y="3068960"/>
            <a:ext cx="2968053" cy="2113614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</a:rPr>
              <a:t>O valor do aparelho é avaliado de acordo com o modelo e o estado de conservação.</a:t>
            </a:r>
          </a:p>
        </p:txBody>
      </p:sp>
      <p:sp>
        <p:nvSpPr>
          <p:cNvPr id="6" name="Retângulo 5"/>
          <p:cNvSpPr/>
          <p:nvPr/>
        </p:nvSpPr>
        <p:spPr>
          <a:xfrm>
            <a:off x="5396781" y="2630380"/>
            <a:ext cx="1486170" cy="438580"/>
          </a:xfrm>
          <a:prstGeom prst="rect">
            <a:avLst/>
          </a:prstGeom>
        </p:spPr>
        <p:txBody>
          <a:bodyPr wrap="square" lIns="68565" tIns="34289" rIns="68565" bIns="34289">
            <a:spAutoFit/>
          </a:bodyPr>
          <a:lstStyle/>
          <a:p>
            <a:r>
              <a:rPr lang="pt-BR" sz="24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Passo 02</a:t>
            </a:r>
          </a:p>
        </p:txBody>
      </p:sp>
      <p:sp>
        <p:nvSpPr>
          <p:cNvPr id="7" name="Retângulo de cantos arredondados 6"/>
          <p:cNvSpPr>
            <a:spLocks noChangeAspect="1"/>
          </p:cNvSpPr>
          <p:nvPr/>
        </p:nvSpPr>
        <p:spPr>
          <a:xfrm>
            <a:off x="8838450" y="3068960"/>
            <a:ext cx="2968053" cy="2113614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</a:rPr>
              <a:t>Depois, este valor é descontado na hora da compra do novo celular.</a:t>
            </a:r>
          </a:p>
        </p:txBody>
      </p:sp>
      <p:sp>
        <p:nvSpPr>
          <p:cNvPr id="8" name="Retângulo 7"/>
          <p:cNvSpPr/>
          <p:nvPr/>
        </p:nvSpPr>
        <p:spPr>
          <a:xfrm>
            <a:off x="9579391" y="2630380"/>
            <a:ext cx="1486170" cy="438580"/>
          </a:xfrm>
          <a:prstGeom prst="rect">
            <a:avLst/>
          </a:prstGeom>
        </p:spPr>
        <p:txBody>
          <a:bodyPr wrap="square" lIns="68565" tIns="34289" rIns="68565" bIns="34289">
            <a:spAutoFit/>
          </a:bodyPr>
          <a:lstStyle/>
          <a:p>
            <a:r>
              <a:rPr lang="pt-BR" sz="24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Passo 03</a:t>
            </a:r>
          </a:p>
        </p:txBody>
      </p:sp>
      <p:pic>
        <p:nvPicPr>
          <p:cNvPr id="9" name="Graphic 10">
            <a:extLst>
              <a:ext uri="{FF2B5EF4-FFF2-40B4-BE49-F238E27FC236}">
                <a16:creationId xmlns:a16="http://schemas.microsoft.com/office/drawing/2014/main" id="{DCA13256-8D5C-4C0B-A29F-738E33538BD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1171456" flipH="1">
            <a:off x="3602232" y="3934764"/>
            <a:ext cx="888373" cy="382006"/>
          </a:xfrm>
          <a:prstGeom prst="rect">
            <a:avLst/>
          </a:prstGeom>
        </p:spPr>
      </p:pic>
      <p:pic>
        <p:nvPicPr>
          <p:cNvPr id="10" name="Graphic 10">
            <a:extLst>
              <a:ext uri="{FF2B5EF4-FFF2-40B4-BE49-F238E27FC236}">
                <a16:creationId xmlns:a16="http://schemas.microsoft.com/office/drawing/2014/main" id="{DCA13256-8D5C-4C0B-A29F-738E33538BD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1171456" flipH="1">
            <a:off x="3577442" y="3934765"/>
            <a:ext cx="888373" cy="382006"/>
          </a:xfrm>
          <a:prstGeom prst="rect">
            <a:avLst/>
          </a:prstGeom>
        </p:spPr>
      </p:pic>
      <p:pic>
        <p:nvPicPr>
          <p:cNvPr id="11" name="Graphic 10">
            <a:extLst>
              <a:ext uri="{FF2B5EF4-FFF2-40B4-BE49-F238E27FC236}">
                <a16:creationId xmlns:a16="http://schemas.microsoft.com/office/drawing/2014/main" id="{DCA13256-8D5C-4C0B-A29F-738E33538BD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1171456" flipH="1">
            <a:off x="7792175" y="3937265"/>
            <a:ext cx="888373" cy="382006"/>
          </a:xfrm>
          <a:prstGeom prst="rect">
            <a:avLst/>
          </a:prstGeom>
        </p:spPr>
      </p:pic>
      <p:pic>
        <p:nvPicPr>
          <p:cNvPr id="12" name="Picture 2" descr="Resultado de imagem para claro troca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84432" y="-288557"/>
            <a:ext cx="2521679" cy="1681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698138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23392" y="4221088"/>
            <a:ext cx="7598635" cy="1143000"/>
          </a:xfrm>
        </p:spPr>
        <p:txBody>
          <a:bodyPr/>
          <a:lstStyle/>
          <a:p>
            <a:r>
              <a:rPr lang="pt-BR" dirty="0"/>
              <a:t>Intranet &gt; Aparelhos &gt; </a:t>
            </a:r>
            <a:r>
              <a:rPr lang="pt-BR" b="1" dirty="0"/>
              <a:t>Claro Troca </a:t>
            </a:r>
          </a:p>
        </p:txBody>
      </p:sp>
    </p:spTree>
    <p:extLst>
      <p:ext uri="{BB962C8B-B14F-4D97-AF65-F5344CB8AC3E}">
        <p14:creationId xmlns:p14="http://schemas.microsoft.com/office/powerpoint/2010/main" val="230841854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/>
          <p:cNvSpPr txBox="1"/>
          <p:nvPr/>
        </p:nvSpPr>
        <p:spPr>
          <a:xfrm>
            <a:off x="5447928" y="548680"/>
            <a:ext cx="6505702" cy="60631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É o </a:t>
            </a:r>
            <a:r>
              <a:rPr lang="pt-BR" sz="32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programa de Fidelidade da Claro.</a:t>
            </a:r>
          </a:p>
          <a:p>
            <a:endParaRPr lang="pt-BR" sz="2800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Cliente cadastrado no Claro Clube tem </a:t>
            </a:r>
            <a:r>
              <a:rPr lang="pt-BR" sz="32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vantagens e descontos </a:t>
            </a:r>
            <a:r>
              <a:rPr 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em vários </a:t>
            </a:r>
            <a:r>
              <a:rPr lang="pt-BR" sz="32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estabelecimentos parceiros </a:t>
            </a:r>
            <a:r>
              <a:rPr 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como cinemas, teatros, shows, restaurantes e sites de compras online .</a:t>
            </a:r>
          </a:p>
          <a:p>
            <a:endParaRPr lang="pt-BR" sz="2800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E ainda</a:t>
            </a:r>
            <a:r>
              <a:rPr lang="pt-BR" sz="2800" dirty="0">
                <a:solidFill>
                  <a:prstClr val="black">
                    <a:lumMod val="65000"/>
                    <a:lumOff val="35000"/>
                  </a:prst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pt-BR" sz="32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acumula pontos </a:t>
            </a:r>
            <a:r>
              <a:rPr 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para troca de aparelhos, modens e serviços Claro.</a:t>
            </a:r>
          </a:p>
        </p:txBody>
      </p:sp>
      <p:pic>
        <p:nvPicPr>
          <p:cNvPr id="11266" name="Picture 2" descr="Resultado de imagem para claro club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207" y="1943018"/>
            <a:ext cx="4384340" cy="2981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535867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Resultado de imagem para claro club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207" y="1943018"/>
            <a:ext cx="4384340" cy="2981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aixaDeTexto 2"/>
          <p:cNvSpPr txBox="1"/>
          <p:nvPr/>
        </p:nvSpPr>
        <p:spPr>
          <a:xfrm>
            <a:off x="5303912" y="2648864"/>
            <a:ext cx="659933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O programa está </a:t>
            </a:r>
            <a:r>
              <a:rPr lang="pt-BR" sz="32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disponível </a:t>
            </a:r>
            <a:r>
              <a:rPr 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para todos os clientes </a:t>
            </a:r>
            <a:r>
              <a:rPr lang="pt-BR" sz="32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Controle, Banda Larga e Pós*</a:t>
            </a:r>
            <a:endParaRPr lang="pt-BR" sz="2000" dirty="0">
              <a:solidFill>
                <a:srgbClr val="C00000"/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4" name="Retângulo 3"/>
          <p:cNvSpPr/>
          <p:nvPr/>
        </p:nvSpPr>
        <p:spPr>
          <a:xfrm>
            <a:off x="5879976" y="6309320"/>
            <a:ext cx="744956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b="1" dirty="0">
                <a:latin typeface="Calibri" panose="020F0502020204030204" pitchFamily="34" charset="0"/>
              </a:rPr>
              <a:t>*</a:t>
            </a:r>
            <a:r>
              <a:rPr lang="pt-BR" i="1" dirty="0">
                <a:latin typeface="Calibri" panose="020F0502020204030204" pitchFamily="34" charset="0"/>
              </a:rPr>
              <a:t>Disponível também para Colaboradores Claro e clientes Combo.</a:t>
            </a:r>
            <a:endParaRPr lang="pt-BR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25956386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Resultado de imagem para claro club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207" y="1943018"/>
            <a:ext cx="4384340" cy="2981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aixaDeTexto 2"/>
          <p:cNvSpPr txBox="1"/>
          <p:nvPr/>
        </p:nvSpPr>
        <p:spPr>
          <a:xfrm>
            <a:off x="5397540" y="2508572"/>
            <a:ext cx="6505702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Para</a:t>
            </a:r>
            <a:r>
              <a:rPr lang="pt-BR" sz="2800" dirty="0">
                <a:solidFill>
                  <a:prstClr val="black">
                    <a:lumMod val="65000"/>
                    <a:lumOff val="35000"/>
                  </a:prst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pt-BR" sz="32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inscrever-se</a:t>
            </a:r>
            <a:r>
              <a:rPr lang="pt-BR" sz="2800" dirty="0">
                <a:solidFill>
                  <a:prstClr val="black">
                    <a:lumMod val="65000"/>
                    <a:lumOff val="35000"/>
                  </a:prst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é necessário que o número de celular esteja </a:t>
            </a:r>
            <a:r>
              <a:rPr lang="pt-BR" sz="32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ativo e adimplente </a:t>
            </a:r>
            <a:r>
              <a:rPr 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(com o pagamento das contas em dia).</a:t>
            </a:r>
          </a:p>
        </p:txBody>
      </p:sp>
    </p:spTree>
    <p:extLst>
      <p:ext uri="{BB962C8B-B14F-4D97-AF65-F5344CB8AC3E}">
        <p14:creationId xmlns:p14="http://schemas.microsoft.com/office/powerpoint/2010/main" val="2357327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561914" y="3621022"/>
            <a:ext cx="10646654" cy="1143000"/>
          </a:xfrm>
        </p:spPr>
        <p:txBody>
          <a:bodyPr/>
          <a:lstStyle/>
          <a:p>
            <a:r>
              <a:rPr lang="pt-BR" dirty="0"/>
              <a:t>Página inicial &gt; Promoções e Fidelização &gt; Claro Club Pós.</a:t>
            </a:r>
          </a:p>
        </p:txBody>
      </p:sp>
    </p:spTree>
    <p:extLst>
      <p:ext uri="{BB962C8B-B14F-4D97-AF65-F5344CB8AC3E}">
        <p14:creationId xmlns:p14="http://schemas.microsoft.com/office/powerpoint/2010/main" val="259050781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/>
          <p:cNvSpPr txBox="1"/>
          <p:nvPr/>
        </p:nvSpPr>
        <p:spPr>
          <a:xfrm>
            <a:off x="479376" y="908720"/>
            <a:ext cx="5775158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</a:t>
            </a:r>
            <a:r>
              <a:rPr lang="pt-BR" sz="2400" dirty="0">
                <a:solidFill>
                  <a:prstClr val="black">
                    <a:lumMod val="65000"/>
                    <a:lumOff val="35000"/>
                  </a:prst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pt-BR" sz="28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inscrição é gratuita </a:t>
            </a:r>
            <a:r>
              <a:rPr lang="pt-BR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e pode ser feita via:</a:t>
            </a:r>
          </a:p>
          <a:p>
            <a:endParaRPr lang="pt-BR" sz="2400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pt-BR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Aplicativo Minha Claro Pós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pt-BR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Site Minha Claro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pt-BR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Lojas Claro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pt-BR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Central de Atendimento Claro 1052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pt-BR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Canal interativo *1052#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pt-BR" sz="2400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pt-BR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O Cliente poderá inscrever </a:t>
            </a:r>
            <a:r>
              <a:rPr lang="pt-BR" sz="28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até 7 linhas Pós</a:t>
            </a:r>
            <a:r>
              <a:rPr lang="pt-BR" sz="2400" dirty="0">
                <a:solidFill>
                  <a:prstClr val="black">
                    <a:lumMod val="65000"/>
                    <a:lumOff val="35000"/>
                  </a:prst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pt-BR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(Voz ou Dados) por CPF.</a:t>
            </a:r>
          </a:p>
          <a:p>
            <a:endParaRPr lang="pt-BR" sz="2400" dirty="0">
              <a:solidFill>
                <a:prstClr val="black">
                  <a:lumMod val="65000"/>
                  <a:lumOff val="35000"/>
                </a:prst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endParaRPr lang="pt-BR" sz="2400" dirty="0">
              <a:solidFill>
                <a:prstClr val="black">
                  <a:lumMod val="65000"/>
                  <a:lumOff val="35000"/>
                </a:prst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4" name="Imagem 3"/>
          <p:cNvPicPr>
            <a:picLocks noChangeAspect="1"/>
          </p:cNvPicPr>
          <p:nvPr/>
        </p:nvPicPr>
        <p:blipFill rotWithShape="1">
          <a:blip r:embed="rId2"/>
          <a:srcRect l="14175" t="19845" r="13004" b="26291"/>
          <a:stretch/>
        </p:blipFill>
        <p:spPr>
          <a:xfrm>
            <a:off x="6262401" y="2300346"/>
            <a:ext cx="5696433" cy="266439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35606542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aixaDeTexto 4"/>
          <p:cNvSpPr txBox="1"/>
          <p:nvPr/>
        </p:nvSpPr>
        <p:spPr>
          <a:xfrm>
            <a:off x="335360" y="476672"/>
            <a:ext cx="612133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O Claro Club possui </a:t>
            </a:r>
            <a:r>
              <a:rPr lang="pt-BR" sz="32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3 categorias distintas:</a:t>
            </a:r>
          </a:p>
        </p:txBody>
      </p:sp>
      <p:pic>
        <p:nvPicPr>
          <p:cNvPr id="3074" name="Picture 2" descr="Resultado de imagem para claro clube"/>
          <p:cNvPicPr>
            <a:picLocks noChangeAspect="1" noChangeArrowheads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74" r="2222"/>
          <a:stretch/>
        </p:blipFill>
        <p:spPr bwMode="auto">
          <a:xfrm>
            <a:off x="-1" y="3433010"/>
            <a:ext cx="3705727" cy="3424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aixaDeTexto 3"/>
          <p:cNvSpPr txBox="1"/>
          <p:nvPr/>
        </p:nvSpPr>
        <p:spPr>
          <a:xfrm>
            <a:off x="2135560" y="1954589"/>
            <a:ext cx="576064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2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Inicial - </a:t>
            </a:r>
            <a:r>
              <a:rPr 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Pontuação ABAIXO DE 3.000 pontos em 12 meses.</a:t>
            </a:r>
          </a:p>
        </p:txBody>
      </p:sp>
      <p:sp>
        <p:nvSpPr>
          <p:cNvPr id="6" name="CaixaDeTexto 5"/>
          <p:cNvSpPr txBox="1"/>
          <p:nvPr/>
        </p:nvSpPr>
        <p:spPr>
          <a:xfrm>
            <a:off x="4295800" y="3666181"/>
            <a:ext cx="612133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2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Master - </a:t>
            </a:r>
            <a:r>
              <a:rPr 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Pontuação ACIMA DE 3.000 pontos em 12 meses.</a:t>
            </a:r>
          </a:p>
        </p:txBody>
      </p:sp>
      <p:sp>
        <p:nvSpPr>
          <p:cNvPr id="7" name="CaixaDeTexto 6"/>
          <p:cNvSpPr txBox="1"/>
          <p:nvPr/>
        </p:nvSpPr>
        <p:spPr>
          <a:xfrm>
            <a:off x="6070666" y="5517232"/>
            <a:ext cx="612133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2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Black - </a:t>
            </a:r>
            <a:r>
              <a:rPr 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Pontuação ACIMA DE 25.000 pontos em 12 meses.</a:t>
            </a:r>
          </a:p>
        </p:txBody>
      </p:sp>
    </p:spTree>
    <p:extLst>
      <p:ext uri="{BB962C8B-B14F-4D97-AF65-F5344CB8AC3E}">
        <p14:creationId xmlns:p14="http://schemas.microsoft.com/office/powerpoint/2010/main" val="92865338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aixaDeTexto 4"/>
          <p:cNvSpPr txBox="1"/>
          <p:nvPr/>
        </p:nvSpPr>
        <p:spPr>
          <a:xfrm>
            <a:off x="767408" y="620688"/>
            <a:ext cx="8181474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Cliente pode </a:t>
            </a:r>
            <a:r>
              <a:rPr lang="pt-BR" sz="36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mudar de categoria </a:t>
            </a:r>
            <a:r>
              <a:rPr lang="pt-BR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e o que define são os </a:t>
            </a:r>
            <a:r>
              <a:rPr lang="pt-BR" sz="36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pontos acumulados.</a:t>
            </a:r>
          </a:p>
          <a:p>
            <a:endParaRPr lang="pt-BR" sz="3200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pt-BR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O sistema vai avaliar se o cliente acumulou um pontuação de 3000 pontos nos últimos 12 meses.</a:t>
            </a:r>
            <a:endParaRPr lang="pt-BR" sz="2800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3074" name="Picture 2" descr="Resultado de imagem para claro clube"/>
          <p:cNvPicPr>
            <a:picLocks noChangeAspect="1" noChangeArrowheads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74" r="2222"/>
          <a:stretch/>
        </p:blipFill>
        <p:spPr bwMode="auto">
          <a:xfrm>
            <a:off x="0" y="4584301"/>
            <a:ext cx="2567608" cy="2373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634072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aixaDeTexto 4"/>
          <p:cNvSpPr txBox="1"/>
          <p:nvPr/>
        </p:nvSpPr>
        <p:spPr>
          <a:xfrm>
            <a:off x="296150" y="885885"/>
            <a:ext cx="947225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Existem várias formas de </a:t>
            </a:r>
            <a:r>
              <a:rPr lang="pt-BR" sz="36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acumular pontos:</a:t>
            </a:r>
            <a:endParaRPr lang="pt-BR" sz="3200" dirty="0">
              <a:solidFill>
                <a:srgbClr val="C00000"/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endParaRPr lang="pt-BR" sz="3200" dirty="0">
              <a:solidFill>
                <a:prstClr val="black">
                  <a:lumMod val="65000"/>
                  <a:lumOff val="35000"/>
                </a:prst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pt-BR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No </a:t>
            </a:r>
            <a:r>
              <a:rPr lang="pt-BR" sz="24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ato do cadastro </a:t>
            </a:r>
            <a:r>
              <a:rPr lang="pt-BR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no Claro Clube: 100 pontos;</a:t>
            </a:r>
          </a:p>
          <a:p>
            <a:endParaRPr lang="pt-BR" sz="2400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pt-BR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Cadastrar a </a:t>
            </a:r>
            <a:r>
              <a:rPr lang="pt-BR" sz="24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conta em débito automático:</a:t>
            </a:r>
            <a:r>
              <a:rPr lang="pt-BR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200 pontos;</a:t>
            </a:r>
          </a:p>
          <a:p>
            <a:endParaRPr lang="pt-BR" sz="2400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pt-BR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Adesão </a:t>
            </a:r>
            <a:r>
              <a:rPr lang="pt-BR" sz="24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fatura digital: </a:t>
            </a:r>
            <a:r>
              <a:rPr lang="pt-BR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200 pontos.</a:t>
            </a:r>
          </a:p>
          <a:p>
            <a:endParaRPr lang="pt-BR" sz="2400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endParaRPr lang="pt-BR" sz="2800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8" name="Picture 2" descr="http://caixa.gov.br/PublishingImages/homem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3449" y="2406316"/>
            <a:ext cx="4837180" cy="4621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037659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aixaDeTexto 4"/>
          <p:cNvSpPr txBox="1"/>
          <p:nvPr/>
        </p:nvSpPr>
        <p:spPr>
          <a:xfrm>
            <a:off x="336552" y="2276872"/>
            <a:ext cx="8120149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Clientes Iniciais:</a:t>
            </a:r>
            <a:r>
              <a:rPr 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 acumula 1 ponto no programa a cada R$ 1 gasto na fatura.</a:t>
            </a:r>
          </a:p>
          <a:p>
            <a:endParaRPr lang="pt-BR" sz="2800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pt-BR" sz="2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Clientes Master:</a:t>
            </a:r>
            <a:r>
              <a:rPr 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 acumula 1,5 ponto no programa a cada R$ 1 gasto na fatura.</a:t>
            </a:r>
          </a:p>
          <a:p>
            <a:endParaRPr lang="pt-BR" sz="2800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pt-BR" sz="2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Clientes Black:</a:t>
            </a:r>
            <a:r>
              <a:rPr 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 acumula 1,5 ponto no programa a cada R$ 1 gasto na fatura + atendimento exclusivo Claro A.</a:t>
            </a:r>
          </a:p>
        </p:txBody>
      </p:sp>
      <p:pic>
        <p:nvPicPr>
          <p:cNvPr id="8" name="Picture 2" descr="http://caixa.gov.br/PublishingImages/homem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3449" y="2406316"/>
            <a:ext cx="4837180" cy="4621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/>
        </p:nvSpPr>
        <p:spPr>
          <a:xfrm>
            <a:off x="320301" y="911576"/>
            <a:ext cx="802816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Existem várias formas de </a:t>
            </a:r>
            <a:r>
              <a:rPr lang="pt-BR" sz="32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acumular pontos:</a:t>
            </a:r>
            <a:endParaRPr lang="pt-BR" sz="2800" dirty="0">
              <a:solidFill>
                <a:srgbClr val="C00000"/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382878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aixaDeTexto 4"/>
          <p:cNvSpPr txBox="1"/>
          <p:nvPr/>
        </p:nvSpPr>
        <p:spPr>
          <a:xfrm>
            <a:off x="280107" y="645253"/>
            <a:ext cx="7211555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6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Existem várias formas de </a:t>
            </a:r>
            <a:r>
              <a:rPr lang="pt-BR" sz="40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acumular pontos:</a:t>
            </a:r>
            <a:endParaRPr lang="pt-BR" sz="3600" dirty="0">
              <a:solidFill>
                <a:srgbClr val="C00000"/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endParaRPr lang="pt-BR" sz="3600" dirty="0">
              <a:solidFill>
                <a:prstClr val="black">
                  <a:lumMod val="65000"/>
                  <a:lumOff val="35000"/>
                </a:prst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pt-BR" sz="2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Pontos por tempo de participação do programa</a:t>
            </a:r>
            <a:endParaRPr lang="pt-BR" sz="2800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ü"/>
            </a:pPr>
            <a:endParaRPr lang="pt-BR" sz="2800" dirty="0">
              <a:solidFill>
                <a:prstClr val="black">
                  <a:lumMod val="65000"/>
                  <a:lumOff val="35000"/>
                </a:prst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ü"/>
            </a:pPr>
            <a:endParaRPr lang="pt-BR" sz="3200" dirty="0">
              <a:solidFill>
                <a:prstClr val="black">
                  <a:lumMod val="65000"/>
                  <a:lumOff val="35000"/>
                </a:prst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8" name="Picture 2" descr="http://caixa.gov.br/PublishingImages/homem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3449" y="2406316"/>
            <a:ext cx="4837180" cy="4621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Tabel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7152850"/>
              </p:ext>
            </p:extLst>
          </p:nvPr>
        </p:nvGraphicFramePr>
        <p:xfrm>
          <a:off x="1199456" y="3933056"/>
          <a:ext cx="5976664" cy="1999848"/>
        </p:xfrm>
        <a:graphic>
          <a:graphicData uri="http://schemas.openxmlformats.org/drawingml/2006/table">
            <a:tbl>
              <a:tblPr>
                <a:tableStyleId>{284E427A-3D55-4303-BF80-6455036E1DE7}</a:tableStyleId>
              </a:tblPr>
              <a:tblGrid>
                <a:gridCol w="149416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9416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9416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9416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pt-BR" sz="2400" b="1" dirty="0">
                          <a:effectLst/>
                          <a:latin typeface="Century Gothic" panose="020B0502020202020204" pitchFamily="34" charset="0"/>
                        </a:rPr>
                        <a:t>Tempo</a:t>
                      </a:r>
                      <a:endParaRPr lang="pt-BR" sz="1600" b="1" dirty="0">
                        <a:effectLst/>
                        <a:latin typeface="Century Gothic" panose="020B0502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2400" b="1" dirty="0">
                          <a:effectLst/>
                          <a:latin typeface="Century Gothic" panose="020B0502020202020204" pitchFamily="34" charset="0"/>
                        </a:rPr>
                        <a:t>Black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2400" b="1" dirty="0">
                          <a:effectLst/>
                          <a:latin typeface="Century Gothic" panose="020B0502020202020204" pitchFamily="34" charset="0"/>
                        </a:rPr>
                        <a:t>Master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2400" b="1" dirty="0">
                          <a:effectLst/>
                          <a:latin typeface="Century Gothic" panose="020B0502020202020204" pitchFamily="34" charset="0"/>
                        </a:rPr>
                        <a:t>Inicial</a:t>
                      </a: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52028">
                <a:tc>
                  <a:txBody>
                    <a:bodyPr/>
                    <a:lstStyle/>
                    <a:p>
                      <a:pPr algn="ctr"/>
                      <a:r>
                        <a:rPr lang="pt-BR" sz="1600" dirty="0">
                          <a:effectLst/>
                          <a:latin typeface="Century Gothic" panose="020B0502020202020204" pitchFamily="34" charset="0"/>
                        </a:rPr>
                        <a:t>1° ano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600" dirty="0">
                          <a:effectLst/>
                          <a:latin typeface="Century Gothic" panose="020B0502020202020204" pitchFamily="34" charset="0"/>
                        </a:rPr>
                        <a:t>1.000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600">
                          <a:effectLst/>
                          <a:latin typeface="Century Gothic" panose="020B0502020202020204" pitchFamily="34" charset="0"/>
                        </a:rPr>
                        <a:t>500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600">
                          <a:effectLst/>
                          <a:latin typeface="Century Gothic" panose="020B0502020202020204" pitchFamily="34" charset="0"/>
                        </a:rPr>
                        <a:t>250</a:t>
                      </a: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52028">
                <a:tc>
                  <a:txBody>
                    <a:bodyPr/>
                    <a:lstStyle/>
                    <a:p>
                      <a:pPr algn="ctr"/>
                      <a:r>
                        <a:rPr lang="pt-BR" sz="1600">
                          <a:effectLst/>
                          <a:latin typeface="Century Gothic" panose="020B0502020202020204" pitchFamily="34" charset="0"/>
                        </a:rPr>
                        <a:t>2° ano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600" dirty="0">
                          <a:effectLst/>
                          <a:latin typeface="Century Gothic" panose="020B0502020202020204" pitchFamily="34" charset="0"/>
                        </a:rPr>
                        <a:t>2.000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600" dirty="0">
                          <a:effectLst/>
                          <a:latin typeface="Century Gothic" panose="020B0502020202020204" pitchFamily="34" charset="0"/>
                        </a:rPr>
                        <a:t>1.000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600" dirty="0">
                          <a:effectLst/>
                          <a:latin typeface="Century Gothic" panose="020B0502020202020204" pitchFamily="34" charset="0"/>
                        </a:rPr>
                        <a:t>500</a:t>
                      </a: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52028">
                <a:tc>
                  <a:txBody>
                    <a:bodyPr/>
                    <a:lstStyle/>
                    <a:p>
                      <a:pPr algn="ctr"/>
                      <a:r>
                        <a:rPr lang="pt-BR" sz="1600">
                          <a:effectLst/>
                          <a:latin typeface="Century Gothic" panose="020B0502020202020204" pitchFamily="34" charset="0"/>
                        </a:rPr>
                        <a:t>3° ano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600">
                          <a:effectLst/>
                          <a:latin typeface="Century Gothic" panose="020B0502020202020204" pitchFamily="34" charset="0"/>
                        </a:rPr>
                        <a:t>3.000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600">
                          <a:effectLst/>
                          <a:latin typeface="Century Gothic" panose="020B0502020202020204" pitchFamily="34" charset="0"/>
                        </a:rPr>
                        <a:t>1.500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600" dirty="0">
                          <a:effectLst/>
                          <a:latin typeface="Century Gothic" panose="020B0502020202020204" pitchFamily="34" charset="0"/>
                        </a:rPr>
                        <a:t>750</a:t>
                      </a: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52028">
                <a:tc>
                  <a:txBody>
                    <a:bodyPr/>
                    <a:lstStyle/>
                    <a:p>
                      <a:pPr algn="ctr"/>
                      <a:r>
                        <a:rPr lang="pt-BR" sz="1600">
                          <a:effectLst/>
                          <a:latin typeface="Century Gothic" panose="020B0502020202020204" pitchFamily="34" charset="0"/>
                        </a:rPr>
                        <a:t>4° ano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600" dirty="0">
                          <a:effectLst/>
                          <a:latin typeface="Century Gothic" panose="020B0502020202020204" pitchFamily="34" charset="0"/>
                        </a:rPr>
                        <a:t>4.000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600">
                          <a:effectLst/>
                          <a:latin typeface="Century Gothic" panose="020B0502020202020204" pitchFamily="34" charset="0"/>
                        </a:rPr>
                        <a:t>2.000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600" dirty="0">
                          <a:effectLst/>
                          <a:latin typeface="Century Gothic" panose="020B0502020202020204" pitchFamily="34" charset="0"/>
                        </a:rPr>
                        <a:t>1.000</a:t>
                      </a: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52028">
                <a:tc>
                  <a:txBody>
                    <a:bodyPr/>
                    <a:lstStyle/>
                    <a:p>
                      <a:pPr algn="ctr"/>
                      <a:r>
                        <a:rPr lang="pt-BR" sz="1600">
                          <a:effectLst/>
                          <a:latin typeface="Century Gothic" panose="020B0502020202020204" pitchFamily="34" charset="0"/>
                        </a:rPr>
                        <a:t>5° ano em diante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600">
                          <a:effectLst/>
                          <a:latin typeface="Century Gothic" panose="020B0502020202020204" pitchFamily="34" charset="0"/>
                        </a:rPr>
                        <a:t>5.000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600">
                          <a:effectLst/>
                          <a:latin typeface="Century Gothic" panose="020B0502020202020204" pitchFamily="34" charset="0"/>
                        </a:rPr>
                        <a:t>2.500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600" dirty="0">
                          <a:effectLst/>
                          <a:latin typeface="Century Gothic" panose="020B0502020202020204" pitchFamily="34" charset="0"/>
                        </a:rPr>
                        <a:t>1.250</a:t>
                      </a: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5186518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/>
          <p:cNvSpPr txBox="1"/>
          <p:nvPr/>
        </p:nvSpPr>
        <p:spPr>
          <a:xfrm>
            <a:off x="263352" y="404664"/>
            <a:ext cx="650570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60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Importante!</a:t>
            </a:r>
            <a:endParaRPr lang="pt-BR" sz="5400" dirty="0">
              <a:solidFill>
                <a:srgbClr val="C00000"/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3" name="CaixaDeTexto 2"/>
          <p:cNvSpPr txBox="1"/>
          <p:nvPr/>
        </p:nvSpPr>
        <p:spPr>
          <a:xfrm>
            <a:off x="5159896" y="1361810"/>
            <a:ext cx="6888088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pt-BR" sz="3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Não geram pontos:</a:t>
            </a:r>
          </a:p>
          <a:p>
            <a:pPr algn="r"/>
            <a:endParaRPr lang="pt-BR" sz="3600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algn="r"/>
            <a:r>
              <a:rPr 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Pagamento de juros e multa;</a:t>
            </a:r>
          </a:p>
          <a:p>
            <a:pPr algn="r"/>
            <a:endParaRPr lang="pt-BR" sz="2800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algn="r"/>
            <a:r>
              <a:rPr 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Compra de aparelhos e acessórios;</a:t>
            </a:r>
          </a:p>
          <a:p>
            <a:pPr algn="r"/>
            <a:endParaRPr lang="pt-BR" sz="2800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algn="r"/>
            <a:r>
              <a:rPr 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Serviços Claro que não sejam relacionados ao consumo em ligações ou acesso a serviços que não possuem cobrança periódica.</a:t>
            </a:r>
            <a:endParaRPr lang="pt-BR" sz="3600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0251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/>
          <p:cNvSpPr txBox="1"/>
          <p:nvPr/>
        </p:nvSpPr>
        <p:spPr>
          <a:xfrm>
            <a:off x="5765316" y="980728"/>
            <a:ext cx="6408712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Os</a:t>
            </a:r>
            <a:r>
              <a:rPr lang="pt-BR" sz="2800" dirty="0">
                <a:solidFill>
                  <a:prstClr val="black">
                    <a:lumMod val="65000"/>
                    <a:lumOff val="35000"/>
                  </a:prst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pt-BR" sz="32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pontos são disponibilizados</a:t>
            </a:r>
            <a:r>
              <a:rPr lang="pt-BR" sz="2800" dirty="0">
                <a:solidFill>
                  <a:prstClr val="black">
                    <a:lumMod val="65000"/>
                    <a:lumOff val="35000"/>
                  </a:prst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 </a:t>
            </a:r>
            <a:r>
              <a:rPr 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após 15 dias da baixa bancária do pagamento da conta;</a:t>
            </a:r>
          </a:p>
          <a:p>
            <a:pPr algn="r"/>
            <a:endParaRPr lang="pt-BR" sz="3600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algn="r"/>
            <a:r>
              <a:rPr 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Se o cliente tirar sua conta do débito automático ou se </a:t>
            </a:r>
            <a:r>
              <a:rPr lang="pt-BR" sz="28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descadastrar</a:t>
            </a:r>
            <a:r>
              <a:rPr 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do serviço Fatura Digital e depois cadastrar-se novamente, não recebe mais os pontos do cadastro inicial.</a:t>
            </a:r>
            <a:endParaRPr lang="pt-BR" sz="3600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5" name="CaixaDeTexto 4"/>
          <p:cNvSpPr txBox="1"/>
          <p:nvPr/>
        </p:nvSpPr>
        <p:spPr>
          <a:xfrm>
            <a:off x="407368" y="519063"/>
            <a:ext cx="650570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5400" b="1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Importante!</a:t>
            </a:r>
            <a:endParaRPr lang="pt-BR" sz="4800" b="1" dirty="0">
              <a:solidFill>
                <a:srgbClr val="C00000"/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0368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557" y="952796"/>
            <a:ext cx="2868902" cy="5322881"/>
          </a:xfrm>
          <a:prstGeom prst="rect">
            <a:avLst/>
          </a:prstGeom>
          <a:ln w="28575">
            <a:solidFill>
              <a:schemeClr val="tx1">
                <a:lumMod val="95000"/>
                <a:lumOff val="5000"/>
              </a:schemeClr>
            </a:solidFill>
          </a:ln>
          <a:effectLst/>
        </p:spPr>
      </p:pic>
      <p:sp>
        <p:nvSpPr>
          <p:cNvPr id="3" name="CaixaDeTexto 2"/>
          <p:cNvSpPr txBox="1"/>
          <p:nvPr/>
        </p:nvSpPr>
        <p:spPr>
          <a:xfrm>
            <a:off x="3882189" y="2503105"/>
            <a:ext cx="818147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6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Cliente poderá ter o </a:t>
            </a:r>
            <a:r>
              <a:rPr lang="pt-BR" sz="40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cartão virtual </a:t>
            </a:r>
            <a:r>
              <a:rPr lang="pt-BR" sz="36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do Claro Clube através do </a:t>
            </a:r>
            <a:r>
              <a:rPr lang="pt-BR" sz="40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aplicativo Minha Claro.</a:t>
            </a:r>
          </a:p>
        </p:txBody>
      </p:sp>
    </p:spTree>
    <p:extLst>
      <p:ext uri="{BB962C8B-B14F-4D97-AF65-F5344CB8AC3E}">
        <p14:creationId xmlns:p14="http://schemas.microsoft.com/office/powerpoint/2010/main" val="99045433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aixaDeTexto 4"/>
          <p:cNvSpPr txBox="1"/>
          <p:nvPr/>
        </p:nvSpPr>
        <p:spPr>
          <a:xfrm>
            <a:off x="4295800" y="1124744"/>
            <a:ext cx="803818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44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Vamos</a:t>
            </a:r>
            <a:r>
              <a:rPr lang="pt-BR" sz="4400" dirty="0">
                <a:solidFill>
                  <a:prstClr val="black">
                    <a:lumMod val="65000"/>
                    <a:lumOff val="35000"/>
                  </a:prst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pt-BR" sz="48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assistir um vídeo </a:t>
            </a:r>
            <a:r>
              <a:rPr lang="pt-BR" sz="44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que fala um pouco mais sobre as </a:t>
            </a:r>
            <a:r>
              <a:rPr lang="pt-BR" sz="4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caracterisiticas do Claro Clube.</a:t>
            </a:r>
            <a:endParaRPr lang="pt-BR" sz="3600" b="1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endParaRPr lang="pt-BR" sz="2400" dirty="0">
              <a:solidFill>
                <a:prstClr val="black">
                  <a:lumMod val="65000"/>
                  <a:lumOff val="35000"/>
                </a:prst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3074" name="Picture 2" descr="Resultado de imagem para claro clube"/>
          <p:cNvPicPr>
            <a:picLocks noChangeAspect="1" noChangeArrowheads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74" r="2222"/>
          <a:stretch/>
        </p:blipFill>
        <p:spPr bwMode="auto">
          <a:xfrm>
            <a:off x="-1" y="3433010"/>
            <a:ext cx="3705727" cy="3424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777663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mo funciona o Claro Clube - Claro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999656" y="791556"/>
            <a:ext cx="7782385" cy="51082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9760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40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 fullScrn="1"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/>
        </p:nvPicPr>
        <p:blipFill rotWithShape="1">
          <a:blip r:embed="rId2"/>
          <a:srcRect t="7483" r="12791" b="23300"/>
          <a:stretch/>
        </p:blipFill>
        <p:spPr>
          <a:xfrm>
            <a:off x="3786047" y="2420888"/>
            <a:ext cx="8078862" cy="404880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CaixaDeTexto 2"/>
          <p:cNvSpPr txBox="1"/>
          <p:nvPr/>
        </p:nvSpPr>
        <p:spPr>
          <a:xfrm>
            <a:off x="272714" y="626178"/>
            <a:ext cx="1159789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40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Acesse o site </a:t>
            </a:r>
            <a:r>
              <a:rPr lang="pt-BR" sz="3600" dirty="0">
                <a:solidFill>
                  <a:prstClr val="black">
                    <a:lumMod val="65000"/>
                    <a:lumOff val="35000"/>
                  </a:prst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  <a:hlinkClick r:id="rId3"/>
              </a:rPr>
              <a:t>www.claro.com.br</a:t>
            </a:r>
            <a:r>
              <a:rPr lang="pt-BR" sz="3600" dirty="0">
                <a:solidFill>
                  <a:prstClr val="black">
                    <a:lumMod val="65000"/>
                    <a:lumOff val="35000"/>
                  </a:prst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pt-BR" sz="36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e encontre mais informações sobre o </a:t>
            </a:r>
            <a:r>
              <a:rPr lang="pt-BR" sz="40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Claro Clube.</a:t>
            </a:r>
            <a:endParaRPr lang="pt-BR" sz="4400" dirty="0">
              <a:solidFill>
                <a:srgbClr val="C00000"/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639339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/>
        </p:nvPicPr>
        <p:blipFill rotWithShape="1">
          <a:blip r:embed="rId3"/>
          <a:srcRect l="10915" t="4003" r="13381" b="10910"/>
          <a:stretch/>
        </p:blipFill>
        <p:spPr>
          <a:xfrm>
            <a:off x="4799856" y="1484784"/>
            <a:ext cx="7081635" cy="447504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CaixaDeTexto 2"/>
          <p:cNvSpPr txBox="1"/>
          <p:nvPr/>
        </p:nvSpPr>
        <p:spPr>
          <a:xfrm>
            <a:off x="623392" y="1340768"/>
            <a:ext cx="3994735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Na</a:t>
            </a:r>
            <a:r>
              <a:rPr lang="pt-BR" sz="3200" dirty="0">
                <a:solidFill>
                  <a:prstClr val="black">
                    <a:lumMod val="65000"/>
                    <a:lumOff val="35000"/>
                  </a:prst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pt-BR" sz="36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Intranet</a:t>
            </a:r>
            <a:r>
              <a:rPr lang="pt-BR" sz="3200" dirty="0">
                <a:solidFill>
                  <a:prstClr val="black">
                    <a:lumMod val="65000"/>
                    <a:lumOff val="35000"/>
                  </a:prst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pt-BR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o</a:t>
            </a:r>
            <a:r>
              <a:rPr lang="pt-BR" sz="3200" dirty="0">
                <a:solidFill>
                  <a:prstClr val="black">
                    <a:lumMod val="65000"/>
                    <a:lumOff val="35000"/>
                  </a:prst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pt-BR" sz="36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POP0210,</a:t>
            </a:r>
            <a:r>
              <a:rPr lang="pt-BR" sz="3200" dirty="0">
                <a:solidFill>
                  <a:prstClr val="black">
                    <a:lumMod val="65000"/>
                    <a:lumOff val="35000"/>
                  </a:prst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pt-BR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vamos encontrar </a:t>
            </a:r>
            <a:r>
              <a:rPr lang="pt-BR" sz="3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todos os processos</a:t>
            </a:r>
            <a:r>
              <a:rPr lang="pt-BR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que o cliente pode entrar em contato em relação ao </a:t>
            </a:r>
            <a:r>
              <a:rPr lang="pt-BR" sz="3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Claro Clube.</a:t>
            </a:r>
            <a:endParaRPr lang="pt-BR" sz="4000" b="1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175593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2028689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/>
          <p:cNvSpPr txBox="1"/>
          <p:nvPr/>
        </p:nvSpPr>
        <p:spPr>
          <a:xfrm>
            <a:off x="407368" y="818703"/>
            <a:ext cx="8646695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Cliente entra em contato e informa que está com </a:t>
            </a:r>
            <a:r>
              <a:rPr lang="pt-BR" sz="2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problemas na sua pontuação do programa.</a:t>
            </a:r>
          </a:p>
          <a:p>
            <a:endParaRPr lang="pt-BR" sz="2400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pt-BR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De acordo com o cliente, ele </a:t>
            </a:r>
            <a:r>
              <a:rPr lang="pt-BR" sz="2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não recebeu os pontos do pagamento de sua Conta Claro.</a:t>
            </a:r>
          </a:p>
          <a:p>
            <a:endParaRPr lang="pt-BR" sz="3200" dirty="0">
              <a:solidFill>
                <a:srgbClr val="C00000"/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pt-BR" sz="32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Qual o passo deve ser seguido para solução desse caso?</a:t>
            </a:r>
          </a:p>
          <a:p>
            <a:endParaRPr lang="pt-BR" sz="2400" dirty="0">
              <a:solidFill>
                <a:prstClr val="black">
                  <a:lumMod val="65000"/>
                  <a:lumOff val="35000"/>
                </a:prst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endParaRPr lang="pt-BR" sz="2400" dirty="0">
              <a:solidFill>
                <a:prstClr val="black">
                  <a:lumMod val="65000"/>
                  <a:lumOff val="35000"/>
                </a:prst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pt-BR" sz="2400" dirty="0">
                <a:solidFill>
                  <a:prstClr val="black">
                    <a:lumMod val="65000"/>
                    <a:lumOff val="35000"/>
                  </a:prst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		</a:t>
            </a:r>
            <a:r>
              <a:rPr lang="pt-BR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Utilize o </a:t>
            </a:r>
            <a:r>
              <a:rPr lang="pt-BR" sz="28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POP0210</a:t>
            </a:r>
            <a:r>
              <a:rPr lang="pt-BR" sz="2400" dirty="0">
                <a:solidFill>
                  <a:prstClr val="black">
                    <a:lumMod val="65000"/>
                    <a:lumOff val="35000"/>
                  </a:prst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pt-BR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para solucionar.</a:t>
            </a:r>
            <a:endParaRPr lang="pt-BR" sz="2800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10688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/>
          <p:cNvSpPr txBox="1"/>
          <p:nvPr/>
        </p:nvSpPr>
        <p:spPr>
          <a:xfrm>
            <a:off x="4655840" y="1667689"/>
            <a:ext cx="723573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Também na </a:t>
            </a:r>
            <a:r>
              <a:rPr lang="pt-BR" sz="32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Intranet, </a:t>
            </a:r>
            <a:r>
              <a:rPr 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encontramos os </a:t>
            </a:r>
            <a:r>
              <a:rPr lang="pt-BR" sz="32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POP’s</a:t>
            </a:r>
            <a:r>
              <a:rPr lang="pt-BR" sz="32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com todos os procedimentos das promoções à partir de 2013. </a:t>
            </a:r>
          </a:p>
          <a:p>
            <a:endParaRPr lang="pt-BR" sz="3200" b="1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É muito importante entender</a:t>
            </a:r>
            <a:r>
              <a:rPr lang="pt-BR" sz="2800" dirty="0">
                <a:solidFill>
                  <a:prstClr val="black">
                    <a:lumMod val="65000"/>
                    <a:lumOff val="35000"/>
                  </a:prst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pt-BR" sz="32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onde encontramos a informação, </a:t>
            </a:r>
            <a:r>
              <a:rPr 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no caso de tratarmos uma solicitação com uma </a:t>
            </a:r>
            <a:r>
              <a:rPr lang="pt-BR" sz="32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promoção antiga ainda ativa.</a:t>
            </a:r>
            <a:endParaRPr lang="pt-BR" sz="2800" b="1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2" name="Imagem 1"/>
          <p:cNvPicPr>
            <a:picLocks noChangeAspect="1"/>
          </p:cNvPicPr>
          <p:nvPr/>
        </p:nvPicPr>
        <p:blipFill rotWithShape="1">
          <a:blip r:embed="rId2"/>
          <a:srcRect l="33547" t="51330" r="33007" b="37268"/>
          <a:stretch/>
        </p:blipFill>
        <p:spPr>
          <a:xfrm>
            <a:off x="457202" y="932237"/>
            <a:ext cx="3719383" cy="1014377"/>
          </a:xfrm>
          <a:prstGeom prst="rect">
            <a:avLst/>
          </a:prstGeom>
          <a:ln w="28575">
            <a:solidFill>
              <a:schemeClr val="tx1"/>
            </a:solidFill>
          </a:ln>
          <a:effectLst/>
        </p:spPr>
      </p:pic>
      <p:pic>
        <p:nvPicPr>
          <p:cNvPr id="4" name="Imagem 3"/>
          <p:cNvPicPr>
            <a:picLocks noChangeAspect="1"/>
          </p:cNvPicPr>
          <p:nvPr/>
        </p:nvPicPr>
        <p:blipFill rotWithShape="1">
          <a:blip r:embed="rId3"/>
          <a:srcRect l="33141" t="51584" r="31589" b="37141"/>
          <a:stretch/>
        </p:blipFill>
        <p:spPr>
          <a:xfrm>
            <a:off x="457202" y="2125359"/>
            <a:ext cx="3719383" cy="951223"/>
          </a:xfrm>
          <a:prstGeom prst="rect">
            <a:avLst/>
          </a:prstGeom>
          <a:ln w="28575">
            <a:solidFill>
              <a:schemeClr val="tx1"/>
            </a:solidFill>
          </a:ln>
          <a:effectLst/>
        </p:spPr>
      </p:pic>
      <p:pic>
        <p:nvPicPr>
          <p:cNvPr id="5" name="Imagem 4"/>
          <p:cNvPicPr>
            <a:picLocks noChangeAspect="1"/>
          </p:cNvPicPr>
          <p:nvPr/>
        </p:nvPicPr>
        <p:blipFill rotWithShape="1">
          <a:blip r:embed="rId4"/>
          <a:srcRect l="33649" t="52217" r="33311" b="37648"/>
          <a:stretch/>
        </p:blipFill>
        <p:spPr>
          <a:xfrm>
            <a:off x="481916" y="3199514"/>
            <a:ext cx="3694670" cy="906669"/>
          </a:xfrm>
          <a:prstGeom prst="rect">
            <a:avLst/>
          </a:prstGeom>
          <a:ln w="28575">
            <a:solidFill>
              <a:schemeClr val="tx1"/>
            </a:solidFill>
          </a:ln>
          <a:effectLst/>
        </p:spPr>
      </p:pic>
      <p:pic>
        <p:nvPicPr>
          <p:cNvPr id="6" name="Imagem 5"/>
          <p:cNvPicPr>
            <a:picLocks noChangeAspect="1"/>
          </p:cNvPicPr>
          <p:nvPr/>
        </p:nvPicPr>
        <p:blipFill rotWithShape="1">
          <a:blip r:embed="rId5"/>
          <a:srcRect l="33649" t="52090" r="34324" b="37522"/>
          <a:stretch/>
        </p:blipFill>
        <p:spPr>
          <a:xfrm>
            <a:off x="512808" y="4229115"/>
            <a:ext cx="3694670" cy="958743"/>
          </a:xfrm>
          <a:prstGeom prst="rect">
            <a:avLst/>
          </a:prstGeom>
          <a:ln w="28575">
            <a:solidFill>
              <a:schemeClr val="tx1"/>
            </a:solidFill>
          </a:ln>
          <a:effectLst/>
        </p:spPr>
      </p:pic>
      <p:pic>
        <p:nvPicPr>
          <p:cNvPr id="7" name="Imagem 6"/>
          <p:cNvPicPr>
            <a:picLocks noChangeAspect="1"/>
          </p:cNvPicPr>
          <p:nvPr/>
        </p:nvPicPr>
        <p:blipFill rotWithShape="1">
          <a:blip r:embed="rId6"/>
          <a:srcRect l="33547" t="51964" r="36858" b="37521"/>
          <a:stretch/>
        </p:blipFill>
        <p:spPr>
          <a:xfrm>
            <a:off x="512808" y="5331462"/>
            <a:ext cx="3719383" cy="1057222"/>
          </a:xfrm>
          <a:prstGeom prst="rect">
            <a:avLst/>
          </a:prstGeom>
          <a:ln w="28575">
            <a:solidFill>
              <a:schemeClr val="tx1"/>
            </a:solidFill>
          </a:ln>
          <a:effectLst/>
        </p:spPr>
      </p:pic>
    </p:spTree>
    <p:extLst>
      <p:ext uri="{BB962C8B-B14F-4D97-AF65-F5344CB8AC3E}">
        <p14:creationId xmlns:p14="http://schemas.microsoft.com/office/powerpoint/2010/main" val="137058721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/>
          <p:cNvPicPr>
            <a:picLocks noChangeAspect="1"/>
          </p:cNvPicPr>
          <p:nvPr/>
        </p:nvPicPr>
        <p:blipFill rotWithShape="1">
          <a:blip r:embed="rId2"/>
          <a:srcRect l="11259" t="18500" r="14580" b="18500"/>
          <a:stretch/>
        </p:blipFill>
        <p:spPr>
          <a:xfrm>
            <a:off x="1136392" y="1108978"/>
            <a:ext cx="10153128" cy="4849255"/>
          </a:xfrm>
          <a:prstGeom prst="rect">
            <a:avLst/>
          </a:prstGeom>
          <a:ln w="28575">
            <a:solidFill>
              <a:schemeClr val="tx1">
                <a:lumMod val="95000"/>
                <a:lumOff val="5000"/>
              </a:schemeClr>
            </a:solidFill>
          </a:ln>
          <a:effectLst/>
        </p:spPr>
      </p:pic>
    </p:spTree>
    <p:extLst>
      <p:ext uri="{BB962C8B-B14F-4D97-AF65-F5344CB8AC3E}">
        <p14:creationId xmlns:p14="http://schemas.microsoft.com/office/powerpoint/2010/main" val="17465610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9020"/>
          <a:stretch/>
        </p:blipFill>
        <p:spPr>
          <a:xfrm>
            <a:off x="-1" y="-11881"/>
            <a:ext cx="4222865" cy="6869881"/>
          </a:xfrm>
          <a:prstGeom prst="rect">
            <a:avLst/>
          </a:prstGeom>
        </p:spPr>
      </p:pic>
      <p:pic>
        <p:nvPicPr>
          <p:cNvPr id="3" name="Imagem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291"/>
          <a:stretch/>
        </p:blipFill>
        <p:spPr>
          <a:xfrm>
            <a:off x="7186867" y="0"/>
            <a:ext cx="5005133" cy="6858000"/>
          </a:xfrm>
          <a:prstGeom prst="rect">
            <a:avLst/>
          </a:prstGeom>
        </p:spPr>
      </p:pic>
      <p:sp>
        <p:nvSpPr>
          <p:cNvPr id="4" name="Retângulo 3"/>
          <p:cNvSpPr/>
          <p:nvPr/>
        </p:nvSpPr>
        <p:spPr>
          <a:xfrm>
            <a:off x="3873731" y="0"/>
            <a:ext cx="3441469" cy="76477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25604" name="Picture 4" descr="Resultado de imagem para atenção"/>
          <p:cNvPicPr>
            <a:picLocks noChangeAspect="1" noChangeArrowheads="1"/>
          </p:cNvPicPr>
          <p:nvPr/>
        </p:nvPicPr>
        <p:blipFill>
          <a:blip r:embed="rId4">
            <a:duotone>
              <a:prstClr val="black"/>
              <a:srgbClr val="FF000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89702">
            <a:off x="3873731" y="2377699"/>
            <a:ext cx="4800600" cy="1704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833276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Texto 1"/>
          <p:cNvSpPr>
            <a:spLocks noGrp="1"/>
          </p:cNvSpPr>
          <p:nvPr>
            <p:ph type="body" sz="quarter" idx="10"/>
          </p:nvPr>
        </p:nvSpPr>
        <p:spPr>
          <a:xfrm>
            <a:off x="1127448" y="1556792"/>
            <a:ext cx="6984776" cy="691731"/>
          </a:xfrm>
        </p:spPr>
        <p:txBody>
          <a:bodyPr/>
          <a:lstStyle/>
          <a:p>
            <a:r>
              <a:rPr lang="pt-BR" sz="2400" dirty="0"/>
              <a:t>Para cada região do Brasil, uma determinada promoção pode estar vigente.</a:t>
            </a:r>
          </a:p>
        </p:txBody>
      </p:sp>
      <p:sp>
        <p:nvSpPr>
          <p:cNvPr id="4" name="Espaço Reservado para Texto 3"/>
          <p:cNvSpPr>
            <a:spLocks noGrp="1"/>
          </p:cNvSpPr>
          <p:nvPr>
            <p:ph type="body" sz="quarter" idx="12"/>
          </p:nvPr>
        </p:nvSpPr>
        <p:spPr>
          <a:xfrm>
            <a:off x="263351" y="4149080"/>
            <a:ext cx="7992888" cy="1295100"/>
          </a:xfrm>
        </p:spPr>
        <p:txBody>
          <a:bodyPr/>
          <a:lstStyle/>
          <a:p>
            <a:r>
              <a:rPr lang="pt-BR" sz="2000" dirty="0"/>
              <a:t>É muito importante verificar em qual região o cliente reside para entender qual a promoção que está ativa em sua linha.</a:t>
            </a:r>
          </a:p>
        </p:txBody>
      </p:sp>
    </p:spTree>
    <p:extLst>
      <p:ext uri="{BB962C8B-B14F-4D97-AF65-F5344CB8AC3E}">
        <p14:creationId xmlns:p14="http://schemas.microsoft.com/office/powerpoint/2010/main" val="117135831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4718"/>
            <a:ext cx="4079776" cy="6143282"/>
          </a:xfrm>
          <a:prstGeom prst="rect">
            <a:avLst/>
          </a:prstGeom>
        </p:spPr>
      </p:pic>
      <p:sp>
        <p:nvSpPr>
          <p:cNvPr id="4" name="CaixaDeTexto 3"/>
          <p:cNvSpPr txBox="1"/>
          <p:nvPr/>
        </p:nvSpPr>
        <p:spPr>
          <a:xfrm>
            <a:off x="4223792" y="980728"/>
            <a:ext cx="7560840" cy="3847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Matheus é nosso cliente e possui a </a:t>
            </a:r>
            <a:r>
              <a:rPr lang="pt-BR" sz="3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promoção Minutos em Dobro.</a:t>
            </a:r>
          </a:p>
          <a:p>
            <a:endParaRPr lang="pt-BR" sz="3200" dirty="0">
              <a:solidFill>
                <a:prstClr val="black">
                  <a:lumMod val="65000"/>
                  <a:lumOff val="35000"/>
                </a:prst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pt-BR" sz="40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Em qual POP essa promoção se encontra?</a:t>
            </a:r>
          </a:p>
          <a:p>
            <a:endParaRPr lang="pt-BR" sz="3200" dirty="0">
              <a:solidFill>
                <a:prstClr val="black">
                  <a:lumMod val="65000"/>
                  <a:lumOff val="35000"/>
                </a:prst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endParaRPr lang="pt-BR" sz="3200" dirty="0">
              <a:solidFill>
                <a:prstClr val="black">
                  <a:lumMod val="65000"/>
                  <a:lumOff val="35000"/>
                </a:prst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264665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88288" y="1700808"/>
            <a:ext cx="3777756" cy="5157192"/>
          </a:xfrm>
          <a:prstGeom prst="rect">
            <a:avLst/>
          </a:prstGeom>
        </p:spPr>
      </p:pic>
      <p:sp>
        <p:nvSpPr>
          <p:cNvPr id="3" name="Retângulo 7"/>
          <p:cNvSpPr>
            <a:spLocks noChangeArrowheads="1"/>
          </p:cNvSpPr>
          <p:nvPr/>
        </p:nvSpPr>
        <p:spPr bwMode="auto">
          <a:xfrm>
            <a:off x="767408" y="2387769"/>
            <a:ext cx="8568952" cy="18620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pt-BR" altLang="pt-BR" sz="11500" b="1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RESPOSTA</a:t>
            </a:r>
            <a:endParaRPr lang="pt-BR" altLang="pt-BR" sz="8000" dirty="0">
              <a:solidFill>
                <a:srgbClr val="C00000"/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92013385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/>
        </p:nvPicPr>
        <p:blipFill rotWithShape="1">
          <a:blip r:embed="rId2"/>
          <a:srcRect l="12366" t="17517" r="15133" b="10625"/>
          <a:stretch/>
        </p:blipFill>
        <p:spPr>
          <a:xfrm>
            <a:off x="1343472" y="836712"/>
            <a:ext cx="9433048" cy="5256584"/>
          </a:xfrm>
          <a:prstGeom prst="rect">
            <a:avLst/>
          </a:prstGeom>
          <a:ln w="28575">
            <a:solidFill>
              <a:schemeClr val="tx1">
                <a:lumMod val="95000"/>
                <a:lumOff val="5000"/>
              </a:schemeClr>
            </a:solidFill>
          </a:ln>
          <a:effectLst/>
        </p:spPr>
      </p:pic>
    </p:spTree>
    <p:extLst>
      <p:ext uri="{BB962C8B-B14F-4D97-AF65-F5344CB8AC3E}">
        <p14:creationId xmlns:p14="http://schemas.microsoft.com/office/powerpoint/2010/main" val="144798237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/>
          <p:cNvSpPr txBox="1"/>
          <p:nvPr/>
        </p:nvSpPr>
        <p:spPr>
          <a:xfrm>
            <a:off x="4223792" y="980728"/>
            <a:ext cx="756084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Luciana é nossa cliente e possui a promoção </a:t>
            </a:r>
            <a:r>
              <a:rPr lang="pt-BR" sz="3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WhatsApp, Facebook e Twitter Grátis.</a:t>
            </a:r>
          </a:p>
          <a:p>
            <a:endParaRPr lang="pt-BR" sz="3200" dirty="0">
              <a:solidFill>
                <a:prstClr val="black">
                  <a:lumMod val="65000"/>
                  <a:lumOff val="35000"/>
                </a:prst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pt-BR" sz="40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Em qual POP essa promoção se encontra?</a:t>
            </a:r>
          </a:p>
          <a:p>
            <a:endParaRPr lang="pt-BR" sz="3200" dirty="0">
              <a:solidFill>
                <a:prstClr val="black">
                  <a:lumMod val="65000"/>
                  <a:lumOff val="35000"/>
                </a:prst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endParaRPr lang="pt-BR" sz="3200" dirty="0">
              <a:solidFill>
                <a:prstClr val="black">
                  <a:lumMod val="65000"/>
                  <a:lumOff val="35000"/>
                </a:prst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2" name="Imagem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77" y="1124744"/>
            <a:ext cx="4102254" cy="5709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4068751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88288" y="1700808"/>
            <a:ext cx="3777756" cy="5157192"/>
          </a:xfrm>
          <a:prstGeom prst="rect">
            <a:avLst/>
          </a:prstGeom>
        </p:spPr>
      </p:pic>
      <p:sp>
        <p:nvSpPr>
          <p:cNvPr id="3" name="Retângulo 7"/>
          <p:cNvSpPr>
            <a:spLocks noChangeArrowheads="1"/>
          </p:cNvSpPr>
          <p:nvPr/>
        </p:nvSpPr>
        <p:spPr bwMode="auto">
          <a:xfrm>
            <a:off x="767408" y="2387769"/>
            <a:ext cx="8568952" cy="18620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pt-BR" altLang="pt-BR" sz="11500" b="1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RESPOSTA</a:t>
            </a:r>
            <a:endParaRPr lang="pt-BR" altLang="pt-BR" sz="8000" dirty="0">
              <a:solidFill>
                <a:srgbClr val="C00000"/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6815313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/>
          <p:cNvPicPr>
            <a:picLocks noChangeAspect="1"/>
          </p:cNvPicPr>
          <p:nvPr/>
        </p:nvPicPr>
        <p:blipFill rotWithShape="1">
          <a:blip r:embed="rId2"/>
          <a:srcRect l="12367" t="40156" r="14580" b="11609"/>
          <a:stretch/>
        </p:blipFill>
        <p:spPr>
          <a:xfrm>
            <a:off x="623392" y="1556792"/>
            <a:ext cx="10862921" cy="4032448"/>
          </a:xfrm>
          <a:prstGeom prst="rect">
            <a:avLst/>
          </a:prstGeom>
          <a:ln w="28575">
            <a:solidFill>
              <a:schemeClr val="tx1">
                <a:lumMod val="95000"/>
                <a:lumOff val="5000"/>
              </a:schemeClr>
            </a:solidFill>
          </a:ln>
          <a:effectLst/>
        </p:spPr>
      </p:pic>
    </p:spTree>
    <p:extLst>
      <p:ext uri="{BB962C8B-B14F-4D97-AF65-F5344CB8AC3E}">
        <p14:creationId xmlns:p14="http://schemas.microsoft.com/office/powerpoint/2010/main" val="3895396944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/>
          <p:cNvSpPr txBox="1"/>
          <p:nvPr/>
        </p:nvSpPr>
        <p:spPr>
          <a:xfrm>
            <a:off x="4223792" y="980728"/>
            <a:ext cx="756084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Luciano é nosso cliente e possui a </a:t>
            </a:r>
            <a:r>
              <a:rPr lang="pt-BR" sz="3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promoção Ligação ilimitada para qualquer operadora.</a:t>
            </a:r>
          </a:p>
          <a:p>
            <a:endParaRPr lang="pt-BR" sz="3200" dirty="0">
              <a:solidFill>
                <a:prstClr val="black">
                  <a:lumMod val="65000"/>
                  <a:lumOff val="35000"/>
                </a:prst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endParaRPr lang="pt-BR" sz="3200" dirty="0">
              <a:solidFill>
                <a:prstClr val="black">
                  <a:lumMod val="65000"/>
                  <a:lumOff val="35000"/>
                </a:prst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pt-BR" sz="40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Em qual POP essa promoção se encontra?</a:t>
            </a:r>
          </a:p>
          <a:p>
            <a:endParaRPr lang="pt-BR" sz="3200" dirty="0">
              <a:solidFill>
                <a:prstClr val="black">
                  <a:lumMod val="65000"/>
                  <a:lumOff val="35000"/>
                </a:prst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endParaRPr lang="pt-BR" sz="3200" dirty="0">
              <a:solidFill>
                <a:prstClr val="black">
                  <a:lumMod val="65000"/>
                  <a:lumOff val="35000"/>
                </a:prst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3" name="Imagem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10" y="1124744"/>
            <a:ext cx="3807241" cy="5733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3015916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88288" y="1700808"/>
            <a:ext cx="3777756" cy="5157192"/>
          </a:xfrm>
          <a:prstGeom prst="rect">
            <a:avLst/>
          </a:prstGeom>
        </p:spPr>
      </p:pic>
      <p:sp>
        <p:nvSpPr>
          <p:cNvPr id="3" name="Retângulo 7"/>
          <p:cNvSpPr>
            <a:spLocks noChangeArrowheads="1"/>
          </p:cNvSpPr>
          <p:nvPr/>
        </p:nvSpPr>
        <p:spPr bwMode="auto">
          <a:xfrm>
            <a:off x="767408" y="2387769"/>
            <a:ext cx="8568952" cy="18620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pt-BR" altLang="pt-BR" sz="11500" b="1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RESPOSTA</a:t>
            </a:r>
            <a:endParaRPr lang="pt-BR" altLang="pt-BR" sz="8000" dirty="0">
              <a:solidFill>
                <a:srgbClr val="C00000"/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5317794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/>
        </p:nvPicPr>
        <p:blipFill rotWithShape="1">
          <a:blip r:embed="rId3"/>
          <a:srcRect l="12367" t="40156" r="14580" b="11609"/>
          <a:stretch/>
        </p:blipFill>
        <p:spPr>
          <a:xfrm>
            <a:off x="1487488" y="3573016"/>
            <a:ext cx="7704856" cy="2860136"/>
          </a:xfrm>
          <a:prstGeom prst="rect">
            <a:avLst/>
          </a:prstGeom>
          <a:ln w="28575">
            <a:solidFill>
              <a:schemeClr val="tx1">
                <a:lumMod val="95000"/>
                <a:lumOff val="5000"/>
              </a:schemeClr>
            </a:solidFill>
          </a:ln>
          <a:effectLst/>
        </p:spPr>
      </p:pic>
    </p:spTree>
    <p:extLst>
      <p:ext uri="{BB962C8B-B14F-4D97-AF65-F5344CB8AC3E}">
        <p14:creationId xmlns:p14="http://schemas.microsoft.com/office/powerpoint/2010/main" val="38642932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/>
          <p:cNvSpPr txBox="1"/>
          <p:nvPr/>
        </p:nvSpPr>
        <p:spPr>
          <a:xfrm>
            <a:off x="3431704" y="620688"/>
            <a:ext cx="8496944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200" b="1" dirty="0">
                <a:solidFill>
                  <a:schemeClr val="bg1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Então, lembre-se! </a:t>
            </a:r>
          </a:p>
          <a:p>
            <a:endParaRPr lang="pt-BR" sz="2400" b="1" dirty="0">
              <a:solidFill>
                <a:schemeClr val="bg1"/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pt-BR" sz="2800" b="1" dirty="0">
                <a:solidFill>
                  <a:schemeClr val="bg1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Em casos que o cliente entre em contato </a:t>
            </a:r>
            <a:r>
              <a:rPr lang="pt-BR" sz="2400" dirty="0">
                <a:solidFill>
                  <a:schemeClr val="bg1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não reconhecendo as regras da sua promoção, </a:t>
            </a:r>
            <a:r>
              <a:rPr lang="pt-BR" sz="2800" dirty="0">
                <a:solidFill>
                  <a:srgbClr val="FFC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seguiremos as informações disponíveis na promoção da Intranet e no POP de suporte.</a:t>
            </a:r>
          </a:p>
        </p:txBody>
      </p:sp>
    </p:spTree>
    <p:extLst>
      <p:ext uri="{BB962C8B-B14F-4D97-AF65-F5344CB8AC3E}">
        <p14:creationId xmlns:p14="http://schemas.microsoft.com/office/powerpoint/2010/main" val="4139145172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/>
          <p:cNvSpPr txBox="1"/>
          <p:nvPr/>
        </p:nvSpPr>
        <p:spPr>
          <a:xfrm>
            <a:off x="407368" y="1916832"/>
            <a:ext cx="10153128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Já conhecemos as onde localizar os planos nos sistemas, as promoções vigentes e não vigentes e os </a:t>
            </a:r>
            <a:r>
              <a:rPr lang="pt-BR" sz="32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POP’s</a:t>
            </a:r>
            <a:r>
              <a:rPr lang="pt-BR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de suporte.</a:t>
            </a:r>
          </a:p>
          <a:p>
            <a:endParaRPr lang="pt-BR" sz="3200" b="1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pt-BR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Agora, </a:t>
            </a:r>
            <a:r>
              <a:rPr lang="pt-BR" sz="36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como encontramos a </a:t>
            </a:r>
            <a:r>
              <a:rPr lang="pt-BR" sz="3600" u="sng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informação das Promoções ativas nos sistemas </a:t>
            </a:r>
            <a:r>
              <a:rPr lang="pt-BR" sz="36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Mobile e PS8?</a:t>
            </a:r>
            <a:endParaRPr lang="pt-BR" sz="3600" b="1" dirty="0">
              <a:solidFill>
                <a:prstClr val="black">
                  <a:lumMod val="65000"/>
                  <a:lumOff val="35000"/>
                </a:prst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6308388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/>
        </p:nvPicPr>
        <p:blipFill rotWithShape="1">
          <a:blip r:embed="rId2"/>
          <a:srcRect l="22329" t="15548" r="1297" b="10625"/>
          <a:stretch/>
        </p:blipFill>
        <p:spPr>
          <a:xfrm>
            <a:off x="335360" y="1556792"/>
            <a:ext cx="8479662" cy="4608512"/>
          </a:xfrm>
          <a:prstGeom prst="rect">
            <a:avLst/>
          </a:prstGeom>
          <a:ln w="28575">
            <a:solidFill>
              <a:schemeClr val="tx1">
                <a:lumMod val="95000"/>
                <a:lumOff val="5000"/>
              </a:schemeClr>
            </a:solidFill>
          </a:ln>
          <a:effectLst/>
        </p:spPr>
      </p:pic>
      <p:sp>
        <p:nvSpPr>
          <p:cNvPr id="3" name="CaixaDeTexto 2"/>
          <p:cNvSpPr txBox="1"/>
          <p:nvPr/>
        </p:nvSpPr>
        <p:spPr>
          <a:xfrm>
            <a:off x="6888088" y="332656"/>
            <a:ext cx="56639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No</a:t>
            </a:r>
            <a:r>
              <a:rPr lang="pt-BR" sz="2400" dirty="0">
                <a:solidFill>
                  <a:prstClr val="black">
                    <a:lumMod val="65000"/>
                    <a:lumOff val="35000"/>
                  </a:prst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pt-BR" sz="28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Mobile, </a:t>
            </a:r>
            <a:r>
              <a:rPr lang="pt-BR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acesse a </a:t>
            </a:r>
            <a:r>
              <a:rPr lang="pt-BR" sz="2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Aba Assinante &gt; oferta Adicional</a:t>
            </a:r>
          </a:p>
        </p:txBody>
      </p:sp>
      <p:sp>
        <p:nvSpPr>
          <p:cNvPr id="10" name="Retângulo de cantos arredondados 6"/>
          <p:cNvSpPr/>
          <p:nvPr/>
        </p:nvSpPr>
        <p:spPr>
          <a:xfrm>
            <a:off x="335360" y="4812918"/>
            <a:ext cx="4968552" cy="1224136"/>
          </a:xfrm>
          <a:prstGeom prst="rect">
            <a:avLst/>
          </a:prstGeom>
          <a:noFill/>
          <a:ln w="508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766537780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/>
          <p:cNvSpPr txBox="1"/>
          <p:nvPr/>
        </p:nvSpPr>
        <p:spPr>
          <a:xfrm>
            <a:off x="263353" y="692696"/>
            <a:ext cx="561662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No </a:t>
            </a:r>
            <a:r>
              <a:rPr lang="pt-BR" sz="36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PS8, </a:t>
            </a:r>
            <a:r>
              <a:rPr lang="pt-BR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acesse </a:t>
            </a:r>
            <a:r>
              <a:rPr lang="pt-BR" sz="3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Portal de Atendimento &gt; Plano Preço</a:t>
            </a:r>
          </a:p>
        </p:txBody>
      </p:sp>
      <p:pic>
        <p:nvPicPr>
          <p:cNvPr id="7" name="Imagem 6"/>
          <p:cNvPicPr>
            <a:picLocks noChangeAspect="1"/>
          </p:cNvPicPr>
          <p:nvPr/>
        </p:nvPicPr>
        <p:blipFill rotWithShape="1">
          <a:blip r:embed="rId2"/>
          <a:srcRect l="14026" t="19485" r="51107" b="10626"/>
          <a:stretch/>
        </p:blipFill>
        <p:spPr>
          <a:xfrm>
            <a:off x="5879976" y="704776"/>
            <a:ext cx="5256584" cy="59240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" name="Retângulo de cantos arredondados 4"/>
          <p:cNvSpPr/>
          <p:nvPr/>
        </p:nvSpPr>
        <p:spPr>
          <a:xfrm>
            <a:off x="6023992" y="3021732"/>
            <a:ext cx="3854549" cy="216024"/>
          </a:xfrm>
          <a:prstGeom prst="roundRect">
            <a:avLst/>
          </a:prstGeom>
          <a:noFill/>
          <a:ln w="508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375870987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/>
          <p:cNvSpPr txBox="1"/>
          <p:nvPr/>
        </p:nvSpPr>
        <p:spPr>
          <a:xfrm>
            <a:off x="1919536" y="1412776"/>
            <a:ext cx="9458603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2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Sempre localize a promoção que o cliente está cadastrado </a:t>
            </a:r>
            <a:r>
              <a:rPr 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e não esqueça:</a:t>
            </a:r>
          </a:p>
          <a:p>
            <a:endParaRPr lang="pt-BR" sz="2800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As promoções podem </a:t>
            </a:r>
            <a:r>
              <a:rPr lang="pt-BR" sz="2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estar ativas para o número do cliente</a:t>
            </a:r>
            <a:r>
              <a:rPr 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e </a:t>
            </a:r>
            <a:r>
              <a:rPr lang="pt-BR" sz="2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não estar mais disponível para novas ativações</a:t>
            </a:r>
            <a:r>
              <a:rPr 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, então se o cliente fizer alguma alteração de promoção, </a:t>
            </a:r>
            <a:r>
              <a:rPr lang="pt-BR" sz="2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só poderá retornar se a promoção estiver disponível para ativação.</a:t>
            </a:r>
          </a:p>
          <a:p>
            <a:endParaRPr lang="pt-BR" sz="2800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Ofereça outra promoção para o cliente</a:t>
            </a:r>
            <a:endParaRPr lang="pt-BR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127806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/>
          <p:cNvSpPr txBox="1"/>
          <p:nvPr/>
        </p:nvSpPr>
        <p:spPr>
          <a:xfrm>
            <a:off x="1343472" y="2276872"/>
            <a:ext cx="10483233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40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Nos </a:t>
            </a:r>
            <a:r>
              <a:rPr lang="pt-BR" sz="44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próximos módulos </a:t>
            </a:r>
            <a:r>
              <a:rPr lang="pt-BR" sz="40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veremos </a:t>
            </a:r>
            <a:r>
              <a:rPr lang="pt-BR" sz="44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como colocar toda informação em prática </a:t>
            </a:r>
            <a:r>
              <a:rPr lang="pt-BR" sz="44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contestando saldos, chamadas e pacotes de internet.</a:t>
            </a:r>
            <a:endParaRPr lang="pt-BR" sz="5400" b="1" dirty="0">
              <a:solidFill>
                <a:srgbClr val="C00000"/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endParaRPr lang="pt-BR" sz="2800" dirty="0">
              <a:solidFill>
                <a:prstClr val="black">
                  <a:lumMod val="65000"/>
                  <a:lumOff val="35000"/>
                </a:prst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305651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aixaDeTexto 6"/>
          <p:cNvSpPr txBox="1"/>
          <p:nvPr/>
        </p:nvSpPr>
        <p:spPr>
          <a:xfrm>
            <a:off x="695400" y="2492896"/>
            <a:ext cx="11017224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6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Muitas vezes, o orçamento aperta e precisamos fazer algumas </a:t>
            </a:r>
            <a:r>
              <a:rPr lang="pt-BR" sz="40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mudanças em nossas contas fixas, não é mesmo?</a:t>
            </a:r>
            <a:endParaRPr lang="pt-BR" sz="4400" b="1" dirty="0">
              <a:solidFill>
                <a:srgbClr val="C00000"/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7604748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aixaDeTexto 6"/>
          <p:cNvSpPr txBox="1"/>
          <p:nvPr/>
        </p:nvSpPr>
        <p:spPr>
          <a:xfrm>
            <a:off x="839416" y="2276872"/>
            <a:ext cx="1120856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Por outro lado, também podemos receber uma promoção no trabalho e decidir </a:t>
            </a:r>
            <a:r>
              <a:rPr lang="pt-BR" sz="36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investir em um plano de celular com mais serviços e benefícios, </a:t>
            </a:r>
            <a:r>
              <a:rPr lang="pt-BR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que se encaixam em nossas necessidades.</a:t>
            </a:r>
            <a:endParaRPr lang="pt-BR" sz="4000" b="1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0637093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/>
          <p:cNvSpPr txBox="1"/>
          <p:nvPr/>
        </p:nvSpPr>
        <p:spPr>
          <a:xfrm>
            <a:off x="479376" y="2204864"/>
            <a:ext cx="10729192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40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Se o cliente entrar em contato </a:t>
            </a:r>
            <a:r>
              <a:rPr lang="pt-BR" sz="44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solicitando a alteração do seu plano?</a:t>
            </a:r>
          </a:p>
          <a:p>
            <a:endParaRPr lang="pt-BR" sz="4400" dirty="0">
              <a:solidFill>
                <a:srgbClr val="C00000"/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pt-BR" sz="4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Como atendê-lo?</a:t>
            </a:r>
            <a:endParaRPr lang="pt-BR" sz="5400" b="1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3421298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/>
          <p:cNvSpPr txBox="1"/>
          <p:nvPr/>
        </p:nvSpPr>
        <p:spPr>
          <a:xfrm>
            <a:off x="623392" y="920914"/>
            <a:ext cx="938093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4000" b="1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Migração/ Troca de Plano</a:t>
            </a:r>
          </a:p>
        </p:txBody>
      </p:sp>
      <p:sp>
        <p:nvSpPr>
          <p:cNvPr id="4" name="Retângulo 7"/>
          <p:cNvSpPr>
            <a:spLocks noChangeArrowheads="1"/>
          </p:cNvSpPr>
          <p:nvPr/>
        </p:nvSpPr>
        <p:spPr bwMode="auto">
          <a:xfrm>
            <a:off x="623392" y="2564904"/>
            <a:ext cx="11176121" cy="24314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pt-BR" altLang="pt-BR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Migrações ou trocas de planos acontecem quando o </a:t>
            </a:r>
            <a:r>
              <a:rPr lang="pt-BR" altLang="pt-BR" sz="3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Cliente deseja alterar seu plano ativo Controle para o plano </a:t>
            </a:r>
            <a:r>
              <a:rPr lang="pt-BR" altLang="pt-BR" sz="36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Pré</a:t>
            </a:r>
            <a:r>
              <a:rPr lang="pt-BR" altLang="pt-BR" sz="3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Pago ou Pós Pago.</a:t>
            </a:r>
          </a:p>
          <a:p>
            <a:pPr>
              <a:defRPr/>
            </a:pPr>
            <a:endParaRPr lang="pt-BR" altLang="pt-BR" sz="4800" b="1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8320847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Slide 70 - migração de controle para pré-editado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58000" end="755740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47528" y="1052736"/>
            <a:ext cx="1872068" cy="1872068"/>
          </a:xfrm>
          <a:prstGeom prst="rect">
            <a:avLst/>
          </a:prstGeom>
        </p:spPr>
      </p:pic>
      <p:sp>
        <p:nvSpPr>
          <p:cNvPr id="4" name="Retângulo 7"/>
          <p:cNvSpPr>
            <a:spLocks noChangeArrowheads="1"/>
          </p:cNvSpPr>
          <p:nvPr/>
        </p:nvSpPr>
        <p:spPr bwMode="auto">
          <a:xfrm>
            <a:off x="-528736" y="4293096"/>
            <a:ext cx="6408712" cy="20005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pt-BR" altLang="pt-BR" sz="40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Vamos </a:t>
            </a:r>
            <a:r>
              <a:rPr lang="pt-BR" altLang="pt-BR" sz="44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ouvir</a:t>
            </a:r>
            <a:r>
              <a:rPr lang="pt-BR" altLang="pt-BR" sz="4000" dirty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pt-BR" altLang="pt-BR" sz="40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 solicitação do nosso cliente.</a:t>
            </a:r>
            <a:endParaRPr lang="pt-BR" altLang="pt-BR" sz="4000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98069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/>
          <p:cNvPicPr>
            <a:picLocks noChangeAspect="1"/>
          </p:cNvPicPr>
          <p:nvPr/>
        </p:nvPicPr>
        <p:blipFill rotWithShape="1">
          <a:blip r:embed="rId2"/>
          <a:srcRect l="14026" t="19485" r="51107" b="10626"/>
          <a:stretch/>
        </p:blipFill>
        <p:spPr>
          <a:xfrm>
            <a:off x="5447928" y="764704"/>
            <a:ext cx="5256584" cy="59240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CaixaDeTexto 2"/>
          <p:cNvSpPr txBox="1"/>
          <p:nvPr/>
        </p:nvSpPr>
        <p:spPr>
          <a:xfrm>
            <a:off x="169366" y="2204864"/>
            <a:ext cx="472871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Lembre-se que no </a:t>
            </a:r>
            <a:r>
              <a:rPr lang="pt-BR" sz="32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PS8, </a:t>
            </a:r>
            <a:r>
              <a:rPr 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 </a:t>
            </a:r>
            <a:r>
              <a:rPr lang="pt-BR" sz="32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informação do plano ativo </a:t>
            </a:r>
            <a:r>
              <a:rPr 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está em </a:t>
            </a:r>
            <a:r>
              <a:rPr lang="pt-BR" sz="32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Portal de Atendimento &gt; Home &gt; Plano de Preço</a:t>
            </a:r>
            <a:endParaRPr lang="pt-BR" sz="3600" dirty="0">
              <a:solidFill>
                <a:srgbClr val="C00000"/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endParaRPr lang="pt-BR" sz="3200" b="1" dirty="0">
              <a:solidFill>
                <a:prstClr val="black">
                  <a:lumMod val="65000"/>
                  <a:lumOff val="35000"/>
                </a:prst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6" name="Retângulo de cantos arredondados 4"/>
          <p:cNvSpPr/>
          <p:nvPr/>
        </p:nvSpPr>
        <p:spPr>
          <a:xfrm>
            <a:off x="5591944" y="3081660"/>
            <a:ext cx="3854549" cy="216024"/>
          </a:xfrm>
          <a:prstGeom prst="roundRect">
            <a:avLst/>
          </a:prstGeom>
          <a:noFill/>
          <a:ln w="508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686901923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/>
          <p:cNvPicPr>
            <a:picLocks noChangeAspect="1"/>
          </p:cNvPicPr>
          <p:nvPr/>
        </p:nvPicPr>
        <p:blipFill rotWithShape="1">
          <a:blip r:embed="rId2"/>
          <a:srcRect l="20668" t="37203" r="22329" b="17516"/>
          <a:stretch/>
        </p:blipFill>
        <p:spPr>
          <a:xfrm>
            <a:off x="4664651" y="1844824"/>
            <a:ext cx="7416825" cy="331236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CaixaDeTexto 2"/>
          <p:cNvSpPr txBox="1"/>
          <p:nvPr/>
        </p:nvSpPr>
        <p:spPr>
          <a:xfrm>
            <a:off x="215154" y="896026"/>
            <a:ext cx="4445775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No </a:t>
            </a:r>
            <a:r>
              <a:rPr lang="pt-BR" sz="36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WPP, </a:t>
            </a:r>
            <a:r>
              <a:rPr lang="pt-BR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 </a:t>
            </a:r>
            <a:r>
              <a:rPr lang="pt-BR" sz="3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informação do plano ativo </a:t>
            </a:r>
            <a:r>
              <a:rPr lang="pt-BR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está em </a:t>
            </a:r>
            <a:r>
              <a:rPr lang="pt-BR" sz="36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Consulta &gt; Status do Telefone &gt; Plano do Preço.</a:t>
            </a:r>
            <a:endParaRPr lang="pt-BR" sz="4000" dirty="0">
              <a:solidFill>
                <a:srgbClr val="C00000"/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endParaRPr lang="pt-BR" sz="3600" b="1" dirty="0">
              <a:solidFill>
                <a:prstClr val="black">
                  <a:lumMod val="65000"/>
                  <a:lumOff val="35000"/>
                </a:prst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4" name="Retângulo de cantos arredondados 3"/>
          <p:cNvSpPr/>
          <p:nvPr/>
        </p:nvSpPr>
        <p:spPr>
          <a:xfrm>
            <a:off x="7968208" y="2996952"/>
            <a:ext cx="4032448" cy="432048"/>
          </a:xfrm>
          <a:prstGeom prst="roundRect">
            <a:avLst/>
          </a:prstGeom>
          <a:noFill/>
          <a:ln w="508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678289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/>
        </p:nvPicPr>
        <p:blipFill rotWithShape="1">
          <a:blip r:embed="rId2"/>
          <a:srcRect l="15133" t="16532" r="17347" b="16532"/>
          <a:stretch/>
        </p:blipFill>
        <p:spPr>
          <a:xfrm>
            <a:off x="4511824" y="1484784"/>
            <a:ext cx="7493069" cy="417646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CaixaDeTexto 2"/>
          <p:cNvSpPr txBox="1"/>
          <p:nvPr/>
        </p:nvSpPr>
        <p:spPr>
          <a:xfrm>
            <a:off x="201546" y="1268760"/>
            <a:ext cx="4445775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No</a:t>
            </a:r>
            <a:r>
              <a:rPr lang="pt-BR" sz="3200" dirty="0">
                <a:solidFill>
                  <a:prstClr val="black">
                    <a:lumMod val="65000"/>
                    <a:lumOff val="35000"/>
                  </a:prst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pt-BR" sz="36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Extrato GSM, </a:t>
            </a:r>
            <a:r>
              <a:rPr lang="pt-BR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 </a:t>
            </a:r>
            <a:r>
              <a:rPr lang="pt-BR" sz="3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informação do plano ativo </a:t>
            </a:r>
            <a:r>
              <a:rPr lang="pt-BR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está em </a:t>
            </a:r>
            <a:r>
              <a:rPr lang="pt-BR" sz="36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Consolidado &gt; Pl. Preço.</a:t>
            </a:r>
            <a:endParaRPr lang="pt-BR" sz="4000" dirty="0">
              <a:solidFill>
                <a:srgbClr val="C00000"/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endParaRPr lang="pt-BR" sz="3600" b="1" dirty="0">
              <a:solidFill>
                <a:prstClr val="black">
                  <a:lumMod val="65000"/>
                  <a:lumOff val="35000"/>
                </a:prst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4" name="Retângulo de cantos arredondados 3"/>
          <p:cNvSpPr/>
          <p:nvPr/>
        </p:nvSpPr>
        <p:spPr>
          <a:xfrm>
            <a:off x="11208568" y="1484784"/>
            <a:ext cx="432048" cy="3096344"/>
          </a:xfrm>
          <a:prstGeom prst="roundRect">
            <a:avLst/>
          </a:prstGeom>
          <a:noFill/>
          <a:ln w="508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653840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pt-BR" sz="3200" dirty="0"/>
              <a:t>POP0603 – Migração.</a:t>
            </a:r>
          </a:p>
        </p:txBody>
      </p:sp>
    </p:spTree>
    <p:extLst>
      <p:ext uri="{BB962C8B-B14F-4D97-AF65-F5344CB8AC3E}">
        <p14:creationId xmlns:p14="http://schemas.microsoft.com/office/powerpoint/2010/main" val="3970535442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nto dobrado 1"/>
          <p:cNvSpPr/>
          <p:nvPr/>
        </p:nvSpPr>
        <p:spPr>
          <a:xfrm>
            <a:off x="-19036" y="-6551"/>
            <a:ext cx="2339752" cy="2160239"/>
          </a:xfrm>
          <a:prstGeom prst="foldedCorner">
            <a:avLst>
              <a:gd name="adj" fmla="val 25512"/>
            </a:avLst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800" b="1" dirty="0">
              <a:latin typeface="Calibri Light" panose="020F0302020204030204" pitchFamily="34" charset="0"/>
            </a:endParaRPr>
          </a:p>
          <a:p>
            <a:pPr algn="ctr"/>
            <a:r>
              <a:rPr lang="pt-BR" sz="2400" b="1" dirty="0"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Para Claro Cartão</a:t>
            </a:r>
            <a:endParaRPr lang="pt-BR" sz="2800" b="1" dirty="0"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5" name="CaixaDeTexto 4"/>
          <p:cNvSpPr txBox="1"/>
          <p:nvPr/>
        </p:nvSpPr>
        <p:spPr>
          <a:xfrm>
            <a:off x="445692" y="2416913"/>
            <a:ext cx="11554964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O que fazer quando:</a:t>
            </a:r>
          </a:p>
          <a:p>
            <a:endParaRPr lang="pt-BR" sz="3200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pt-BR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O cliente solicita </a:t>
            </a:r>
            <a:r>
              <a:rPr lang="pt-BR" sz="36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migração de Claro Controle para Pré Pago.</a:t>
            </a:r>
          </a:p>
          <a:p>
            <a:endParaRPr lang="pt-BR" sz="3200" dirty="0">
              <a:solidFill>
                <a:prstClr val="black">
                  <a:lumMod val="65000"/>
                  <a:lumOff val="35000"/>
                </a:prst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grpSp>
        <p:nvGrpSpPr>
          <p:cNvPr id="7" name="Grupo 6"/>
          <p:cNvGrpSpPr>
            <a:grpSpLocks noChangeAspect="1"/>
          </p:cNvGrpSpPr>
          <p:nvPr/>
        </p:nvGrpSpPr>
        <p:grpSpPr>
          <a:xfrm>
            <a:off x="8904312" y="5120604"/>
            <a:ext cx="2530205" cy="1156436"/>
            <a:chOff x="1655444" y="2136142"/>
            <a:chExt cx="1595963" cy="670976"/>
          </a:xfrm>
        </p:grpSpPr>
        <p:pic>
          <p:nvPicPr>
            <p:cNvPr id="8" name="Picture 4" descr="Resultado de imagem para migração"/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9186" r="41049"/>
            <a:stretch/>
          </p:blipFill>
          <p:spPr bwMode="auto">
            <a:xfrm>
              <a:off x="2237278" y="2167526"/>
              <a:ext cx="373487" cy="57397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" name="Picture 6" descr="Resultado de imagem para A icon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55444" y="2136142"/>
              <a:ext cx="670976" cy="6709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" name="Picture 8" descr="Resultado de imagem para B icon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80431" y="2136142"/>
              <a:ext cx="670976" cy="6709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898864256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tângulo 7"/>
          <p:cNvSpPr>
            <a:spLocks noChangeArrowheads="1"/>
          </p:cNvSpPr>
          <p:nvPr/>
        </p:nvSpPr>
        <p:spPr bwMode="auto">
          <a:xfrm>
            <a:off x="2411815" y="914271"/>
            <a:ext cx="9768408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pt-BR" altLang="pt-BR" sz="32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Cliente possui parcelamento em conta?</a:t>
            </a:r>
          </a:p>
          <a:p>
            <a:pPr>
              <a:defRPr/>
            </a:pPr>
            <a:endParaRPr lang="pt-BR" altLang="pt-BR" sz="3200" b="1" dirty="0">
              <a:solidFill>
                <a:schemeClr val="tx1">
                  <a:lumMod val="65000"/>
                  <a:lumOff val="3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6" name="Retângulo 7"/>
          <p:cNvSpPr>
            <a:spLocks noChangeArrowheads="1"/>
          </p:cNvSpPr>
          <p:nvPr/>
        </p:nvSpPr>
        <p:spPr bwMode="auto">
          <a:xfrm>
            <a:off x="335360" y="2132856"/>
            <a:ext cx="12000656" cy="56323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Verifique no </a:t>
            </a:r>
            <a:r>
              <a:rPr lang="pt-BR" altLang="pt-BR" sz="32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Mobile</a:t>
            </a:r>
            <a:r>
              <a:rPr lang="pt-BR" altLang="pt-BR" sz="2800" dirty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se</a:t>
            </a:r>
            <a:r>
              <a:rPr lang="pt-BR" altLang="pt-BR" sz="2800" dirty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pt-BR" altLang="pt-BR" sz="32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consta parcelamento em conta.</a:t>
            </a:r>
          </a:p>
          <a:p>
            <a:pPr>
              <a:defRPr/>
            </a:pPr>
            <a:endParaRPr lang="pt-BR" altLang="pt-BR" sz="2800" dirty="0">
              <a:solidFill>
                <a:schemeClr val="tx1">
                  <a:lumMod val="65000"/>
                  <a:lumOff val="3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defRPr/>
            </a:pP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Se positivo, informe ao cliente que </a:t>
            </a:r>
            <a:r>
              <a:rPr lang="pt-BR" altLang="pt-BR" sz="32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com a migração o acordo será cancelado </a:t>
            </a: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e, na próxima fatura, virão todas as parcelas unificadas.</a:t>
            </a:r>
          </a:p>
          <a:p>
            <a:pPr>
              <a:defRPr/>
            </a:pPr>
            <a:endParaRPr lang="pt-BR" altLang="pt-BR" sz="2800" dirty="0">
              <a:solidFill>
                <a:schemeClr val="tx1">
                  <a:lumMod val="65000"/>
                  <a:lumOff val="3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defRPr/>
            </a:pP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Caso</a:t>
            </a:r>
            <a:r>
              <a:rPr lang="pt-BR" altLang="pt-BR" sz="2800" dirty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pt-BR" altLang="pt-BR" sz="32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desista da migração </a:t>
            </a: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ao ser informado sobre o parcelamento, informe que o plano irá continuar o mesmo. Caso </a:t>
            </a:r>
            <a:r>
              <a:rPr lang="pt-BR" altLang="pt-BR" sz="32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insista com a migração, </a:t>
            </a: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siga o próximo passo.</a:t>
            </a:r>
          </a:p>
          <a:p>
            <a:pPr>
              <a:defRPr/>
            </a:pPr>
            <a:endParaRPr lang="pt-BR" altLang="pt-BR" sz="2800" dirty="0">
              <a:solidFill>
                <a:schemeClr val="tx1">
                  <a:lumMod val="65000"/>
                  <a:lumOff val="3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defRPr/>
            </a:pPr>
            <a:endParaRPr lang="pt-BR" altLang="pt-BR" sz="2800" dirty="0">
              <a:solidFill>
                <a:schemeClr val="tx1">
                  <a:lumMod val="65000"/>
                  <a:lumOff val="3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defRPr/>
            </a:pPr>
            <a:endParaRPr lang="pt-BR" altLang="pt-BR" sz="2800" dirty="0">
              <a:solidFill>
                <a:srgbClr val="C00000"/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7" name="Imagem 6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009" b="99646" l="9956" r="89956">
                        <a14:foregroundMark x1="36444" y1="28584" x2="36444" y2="28584"/>
                        <a14:foregroundMark x1="41067" y1="29381" x2="59733" y2="20088"/>
                        <a14:foregroundMark x1="24800" y1="59469" x2="76800" y2="47876"/>
                        <a14:foregroundMark x1="22489" y1="30885" x2="75200" y2="19292"/>
                        <a14:foregroundMark x1="26400" y1="41681" x2="33333" y2="46372"/>
                        <a14:foregroundMark x1="24800" y1="47876" x2="83733" y2="33982"/>
                        <a14:foregroundMark x1="29511" y1="38584" x2="67467" y2="3477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01877" y="-11876"/>
            <a:ext cx="1496290" cy="1502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7068577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/>
        </p:nvPicPr>
        <p:blipFill rotWithShape="1">
          <a:blip r:embed="rId2"/>
          <a:srcRect l="871" t="16858" r="17171" b="8847"/>
          <a:stretch/>
        </p:blipFill>
        <p:spPr>
          <a:xfrm>
            <a:off x="128789" y="785610"/>
            <a:ext cx="11165984" cy="5690876"/>
          </a:xfrm>
          <a:prstGeom prst="rect">
            <a:avLst/>
          </a:prstGeom>
          <a:ln w="28575">
            <a:solidFill>
              <a:schemeClr val="tx1">
                <a:lumMod val="95000"/>
                <a:lumOff val="5000"/>
              </a:schemeClr>
            </a:solidFill>
          </a:ln>
          <a:effectLst/>
        </p:spPr>
      </p:pic>
      <p:sp>
        <p:nvSpPr>
          <p:cNvPr id="3" name="Retângulo 2"/>
          <p:cNvSpPr/>
          <p:nvPr/>
        </p:nvSpPr>
        <p:spPr>
          <a:xfrm>
            <a:off x="102427" y="4138534"/>
            <a:ext cx="1526085" cy="527988"/>
          </a:xfrm>
          <a:prstGeom prst="rect">
            <a:avLst/>
          </a:prstGeom>
          <a:noFill/>
          <a:ln w="444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7" name="Picture 2" descr="http://www.imixcomunicacao.com.br/imagens_index/mouse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14100" y="4575039"/>
            <a:ext cx="765760" cy="896546"/>
          </a:xfrm>
          <a:prstGeom prst="rect">
            <a:avLst/>
          </a:prstGeom>
          <a:noFill/>
        </p:spPr>
      </p:pic>
      <p:sp>
        <p:nvSpPr>
          <p:cNvPr id="8" name="Canto dobrado 7"/>
          <p:cNvSpPr/>
          <p:nvPr/>
        </p:nvSpPr>
        <p:spPr>
          <a:xfrm>
            <a:off x="7824192" y="4551391"/>
            <a:ext cx="4078455" cy="2085981"/>
          </a:xfrm>
          <a:prstGeom prst="foldedCorner">
            <a:avLst/>
          </a:prstGeom>
          <a:solidFill>
            <a:srgbClr val="CC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000" dirty="0"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pt-BR" sz="2000" dirty="0">
                <a:solidFill>
                  <a:schemeClr val="bg1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Acesse a Aba Conta &gt; Módulo A/R &gt; Detalhes da Conta</a:t>
            </a:r>
            <a:endParaRPr lang="pt-BR" sz="2000" b="1" dirty="0">
              <a:solidFill>
                <a:schemeClr val="bg1"/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1469749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/>
        </p:nvPicPr>
        <p:blipFill rotWithShape="1">
          <a:blip r:embed="rId2"/>
          <a:srcRect l="772" t="17913" r="16873" b="14128"/>
          <a:stretch/>
        </p:blipFill>
        <p:spPr>
          <a:xfrm>
            <a:off x="193183" y="991673"/>
            <a:ext cx="11153104" cy="5174397"/>
          </a:xfrm>
          <a:prstGeom prst="rect">
            <a:avLst/>
          </a:prstGeom>
          <a:ln w="28575">
            <a:solidFill>
              <a:schemeClr val="tx1">
                <a:lumMod val="95000"/>
                <a:lumOff val="5000"/>
              </a:schemeClr>
            </a:solidFill>
          </a:ln>
          <a:effectLst/>
        </p:spPr>
      </p:pic>
      <p:sp>
        <p:nvSpPr>
          <p:cNvPr id="3" name="Retângulo 2"/>
          <p:cNvSpPr/>
          <p:nvPr/>
        </p:nvSpPr>
        <p:spPr>
          <a:xfrm>
            <a:off x="193183" y="5437969"/>
            <a:ext cx="1908965" cy="241614"/>
          </a:xfrm>
          <a:prstGeom prst="rect">
            <a:avLst/>
          </a:prstGeom>
          <a:noFill/>
          <a:ln w="444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7" name="Picture 2" descr="http://www.imixcomunicacao.com.br/imagens_index/mouse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19268" y="5558775"/>
            <a:ext cx="765760" cy="896546"/>
          </a:xfrm>
          <a:prstGeom prst="rect">
            <a:avLst/>
          </a:prstGeom>
          <a:noFill/>
        </p:spPr>
      </p:pic>
      <p:sp>
        <p:nvSpPr>
          <p:cNvPr id="11" name="Canto dobrado 10"/>
          <p:cNvSpPr/>
          <p:nvPr/>
        </p:nvSpPr>
        <p:spPr>
          <a:xfrm>
            <a:off x="7777259" y="4515785"/>
            <a:ext cx="4165782" cy="2085981"/>
          </a:xfrm>
          <a:prstGeom prst="foldedCorner">
            <a:avLst/>
          </a:prstGeom>
          <a:solidFill>
            <a:srgbClr val="CC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000" dirty="0"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pt-BR" sz="2000" dirty="0">
                <a:solidFill>
                  <a:schemeClr val="bg1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Acesse Acordos de Pagamento &gt; Acordo de Pagamento Atual</a:t>
            </a:r>
            <a:endParaRPr lang="pt-BR" sz="2000" b="1" dirty="0">
              <a:solidFill>
                <a:schemeClr val="bg1"/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grpSp>
        <p:nvGrpSpPr>
          <p:cNvPr id="10" name="Grupo 9"/>
          <p:cNvGrpSpPr/>
          <p:nvPr/>
        </p:nvGrpSpPr>
        <p:grpSpPr>
          <a:xfrm>
            <a:off x="1160459" y="2080223"/>
            <a:ext cx="8242479" cy="3554569"/>
            <a:chOff x="1160459" y="2080223"/>
            <a:chExt cx="8242479" cy="3554569"/>
          </a:xfrm>
        </p:grpSpPr>
        <p:pic>
          <p:nvPicPr>
            <p:cNvPr id="8" name="Imagem 7"/>
            <p:cNvPicPr>
              <a:picLocks noChangeAspect="1"/>
            </p:cNvPicPr>
            <p:nvPr/>
          </p:nvPicPr>
          <p:blipFill rotWithShape="1">
            <a:blip r:embed="rId4"/>
            <a:srcRect l="872" t="23020" r="35780" b="28389"/>
            <a:stretch/>
          </p:blipFill>
          <p:spPr>
            <a:xfrm>
              <a:off x="1160459" y="2080223"/>
              <a:ext cx="8242479" cy="3554569"/>
            </a:xfrm>
            <a:prstGeom prst="rect">
              <a:avLst/>
            </a:prstGeom>
            <a:ln w="28575">
              <a:solidFill>
                <a:schemeClr val="tx1">
                  <a:lumMod val="95000"/>
                  <a:lumOff val="5000"/>
                </a:schemeClr>
              </a:solidFill>
            </a:ln>
            <a:effectLst/>
          </p:spPr>
        </p:pic>
        <p:sp>
          <p:nvSpPr>
            <p:cNvPr id="9" name="Retângulo de cantos arredondados 2"/>
            <p:cNvSpPr/>
            <p:nvPr/>
          </p:nvSpPr>
          <p:spPr>
            <a:xfrm>
              <a:off x="4093336" y="3207777"/>
              <a:ext cx="3505199" cy="501337"/>
            </a:xfrm>
            <a:prstGeom prst="roundRect">
              <a:avLst/>
            </a:prstGeom>
            <a:noFill/>
            <a:ln w="44450"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</p:grpSp>
    </p:spTree>
    <p:extLst>
      <p:ext uri="{BB962C8B-B14F-4D97-AF65-F5344CB8AC3E}">
        <p14:creationId xmlns:p14="http://schemas.microsoft.com/office/powerpoint/2010/main" val="3960013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tângulo 7"/>
          <p:cNvSpPr>
            <a:spLocks noChangeArrowheads="1"/>
          </p:cNvSpPr>
          <p:nvPr/>
        </p:nvSpPr>
        <p:spPr bwMode="auto">
          <a:xfrm>
            <a:off x="454696" y="2060848"/>
            <a:ext cx="11737304" cy="347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Se o cliente </a:t>
            </a:r>
            <a:r>
              <a:rPr lang="pt-BR" altLang="pt-BR" sz="32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possuir saldo credor,</a:t>
            </a:r>
            <a:r>
              <a:rPr lang="pt-BR" altLang="pt-BR" sz="2800" dirty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informe que </a:t>
            </a:r>
            <a:r>
              <a:rPr lang="pt-BR" altLang="pt-BR" sz="32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sua próxima fatura abaterá desse saldo</a:t>
            </a: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. Caso o </a:t>
            </a:r>
            <a:r>
              <a:rPr lang="pt-BR" altLang="pt-BR" sz="32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valor seja maior que o valor da conta, </a:t>
            </a: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oriente-o a retornar a ligação para </a:t>
            </a:r>
            <a:r>
              <a:rPr lang="pt-BR" altLang="pt-BR" sz="32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solicitar reembolso após a migração.</a:t>
            </a:r>
          </a:p>
          <a:p>
            <a:pPr>
              <a:defRPr/>
            </a:pPr>
            <a:endParaRPr lang="pt-BR" altLang="pt-BR" sz="2800" dirty="0">
              <a:solidFill>
                <a:schemeClr val="tx1">
                  <a:lumMod val="65000"/>
                  <a:lumOff val="3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defRPr/>
            </a:pP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Se o </a:t>
            </a:r>
            <a:r>
              <a:rPr lang="pt-BR" altLang="pt-BR" sz="32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saldo credor for menor que o valor da fatura, </a:t>
            </a: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devera </a:t>
            </a:r>
            <a:r>
              <a:rPr lang="pt-BR" altLang="pt-BR" sz="32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efetuar o pagamento do valor restante.</a:t>
            </a:r>
            <a:endParaRPr lang="pt-BR" altLang="pt-BR" sz="2800" b="1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7" name="Imagem 6"/>
          <p:cNvPicPr>
            <a:picLocks noChangeAspect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68696" y="12212"/>
            <a:ext cx="1693282" cy="17008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8650097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/>
        </p:nvPicPr>
        <p:blipFill rotWithShape="1">
          <a:blip r:embed="rId2"/>
          <a:srcRect l="14027" t="23422" r="16794" b="13579"/>
          <a:stretch/>
        </p:blipFill>
        <p:spPr>
          <a:xfrm>
            <a:off x="3143672" y="2204864"/>
            <a:ext cx="8228978" cy="4213236"/>
          </a:xfrm>
          <a:prstGeom prst="rect">
            <a:avLst/>
          </a:prstGeom>
          <a:ln w="28575">
            <a:solidFill>
              <a:schemeClr val="tx1">
                <a:lumMod val="95000"/>
                <a:lumOff val="5000"/>
              </a:schemeClr>
            </a:solidFill>
          </a:ln>
          <a:effectLst/>
        </p:spPr>
      </p:pic>
      <p:sp>
        <p:nvSpPr>
          <p:cNvPr id="6" name="Retângulo 7"/>
          <p:cNvSpPr>
            <a:spLocks noChangeArrowheads="1"/>
          </p:cNvSpPr>
          <p:nvPr/>
        </p:nvSpPr>
        <p:spPr bwMode="auto">
          <a:xfrm>
            <a:off x="551384" y="548680"/>
            <a:ext cx="11309489" cy="13849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pt-BR" altLang="pt-BR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Caso o cliente </a:t>
            </a:r>
            <a:r>
              <a:rPr lang="pt-BR" altLang="pt-BR" sz="28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realmente queira fazer a migração para </a:t>
            </a:r>
            <a:r>
              <a:rPr lang="pt-BR" altLang="pt-BR" sz="2800" dirty="0" err="1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Pré</a:t>
            </a:r>
            <a:r>
              <a:rPr lang="pt-BR" altLang="pt-BR" sz="28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Pago, </a:t>
            </a:r>
            <a:r>
              <a:rPr lang="pt-BR" altLang="pt-BR" sz="2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transfira a ligação para a área de retenção, registre um protocolo</a:t>
            </a:r>
            <a:r>
              <a:rPr lang="pt-BR" altLang="pt-BR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e finalize o seu atendimento.</a:t>
            </a:r>
            <a:endParaRPr lang="pt-BR" altLang="pt-BR" sz="2000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8" name="Retângulo de cantos arredondados 2"/>
          <p:cNvSpPr/>
          <p:nvPr/>
        </p:nvSpPr>
        <p:spPr>
          <a:xfrm>
            <a:off x="7611222" y="3425933"/>
            <a:ext cx="2591545" cy="463051"/>
          </a:xfrm>
          <a:prstGeom prst="rect">
            <a:avLst/>
          </a:prstGeom>
          <a:noFill/>
          <a:ln w="444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9" name="Picture 2" descr="http://www.imixcomunicacao.com.br/imagens_index/mouse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521785" y="3560858"/>
            <a:ext cx="765760" cy="89654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191943041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tângulo 7"/>
          <p:cNvSpPr>
            <a:spLocks noChangeArrowheads="1"/>
          </p:cNvSpPr>
          <p:nvPr/>
        </p:nvSpPr>
        <p:spPr bwMode="auto">
          <a:xfrm>
            <a:off x="142677" y="2303001"/>
            <a:ext cx="12074003" cy="20621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As</a:t>
            </a:r>
            <a:r>
              <a:rPr lang="pt-BR" altLang="pt-BR" sz="2800" dirty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pt-BR" altLang="pt-BR" sz="32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informações sobre Multa serão passadas pela Retenção, </a:t>
            </a: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portanto, caso receba algum questionamento, </a:t>
            </a:r>
            <a:r>
              <a:rPr lang="pt-BR" altLang="pt-BR" sz="2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in</a:t>
            </a:r>
            <a:r>
              <a:rPr lang="pt-BR" altLang="pt-BR" sz="32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forme que ele receberá as devidas informações</a:t>
            </a: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(cobrança de multa, valor, etc) </a:t>
            </a:r>
            <a:r>
              <a:rPr lang="pt-BR" altLang="pt-BR" sz="32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no atendimento especializado.</a:t>
            </a:r>
          </a:p>
        </p:txBody>
      </p:sp>
      <p:pic>
        <p:nvPicPr>
          <p:cNvPr id="7" name="Imagem 6"/>
          <p:cNvPicPr>
            <a:picLocks noChangeAspect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68696" y="12212"/>
            <a:ext cx="1693282" cy="17008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9569272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nto dobrado 1"/>
          <p:cNvSpPr/>
          <p:nvPr/>
        </p:nvSpPr>
        <p:spPr>
          <a:xfrm>
            <a:off x="-19036" y="-27384"/>
            <a:ext cx="2339752" cy="2160239"/>
          </a:xfrm>
          <a:prstGeom prst="foldedCorner">
            <a:avLst>
              <a:gd name="adj" fmla="val 25512"/>
            </a:avLst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 b="1" dirty="0">
              <a:latin typeface="Calibri Light" panose="020F0302020204030204" pitchFamily="34" charset="0"/>
            </a:endParaRPr>
          </a:p>
          <a:p>
            <a:pPr algn="ctr"/>
            <a:r>
              <a:rPr lang="pt-BR" sz="2400" b="1" dirty="0"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Para Claro Pós pago</a:t>
            </a:r>
          </a:p>
        </p:txBody>
      </p:sp>
      <p:sp>
        <p:nvSpPr>
          <p:cNvPr id="5" name="CaixaDeTexto 4"/>
          <p:cNvSpPr txBox="1"/>
          <p:nvPr/>
        </p:nvSpPr>
        <p:spPr>
          <a:xfrm>
            <a:off x="445692" y="2416913"/>
            <a:ext cx="11746308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O que fazer quando:</a:t>
            </a:r>
          </a:p>
          <a:p>
            <a:endParaRPr lang="pt-BR" sz="3200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pt-BR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O cliente solicita </a:t>
            </a:r>
            <a:r>
              <a:rPr lang="pt-BR" sz="36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migração de Claro Controle para Pós Pago.</a:t>
            </a:r>
          </a:p>
          <a:p>
            <a:endParaRPr lang="pt-BR" sz="3200" dirty="0">
              <a:solidFill>
                <a:prstClr val="black">
                  <a:lumMod val="65000"/>
                  <a:lumOff val="35000"/>
                </a:prst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grpSp>
        <p:nvGrpSpPr>
          <p:cNvPr id="4" name="Grupo 3"/>
          <p:cNvGrpSpPr/>
          <p:nvPr/>
        </p:nvGrpSpPr>
        <p:grpSpPr>
          <a:xfrm rot="533012">
            <a:off x="9173725" y="5358515"/>
            <a:ext cx="2087387" cy="954045"/>
            <a:chOff x="1655444" y="2136142"/>
            <a:chExt cx="1595963" cy="670976"/>
          </a:xfrm>
        </p:grpSpPr>
        <p:pic>
          <p:nvPicPr>
            <p:cNvPr id="6" name="Picture 4" descr="Resultado de imagem para migração"/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9186" r="41049"/>
            <a:stretch/>
          </p:blipFill>
          <p:spPr bwMode="auto">
            <a:xfrm>
              <a:off x="2266682" y="2196965"/>
              <a:ext cx="373487" cy="57397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" name="Picture 6" descr="Resultado de imagem para A icon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55444" y="2136142"/>
              <a:ext cx="670976" cy="6709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" name="Picture 8" descr="Resultado de imagem para B icon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80431" y="2136142"/>
              <a:ext cx="670976" cy="6709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788423551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tângulo 7"/>
          <p:cNvSpPr>
            <a:spLocks noChangeArrowheads="1"/>
          </p:cNvSpPr>
          <p:nvPr/>
        </p:nvSpPr>
        <p:spPr bwMode="auto">
          <a:xfrm>
            <a:off x="2423592" y="929244"/>
            <a:ext cx="9768408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pt-BR" altLang="pt-BR" sz="32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Cliente possui parcelamento em conta?</a:t>
            </a:r>
          </a:p>
          <a:p>
            <a:pPr>
              <a:defRPr/>
            </a:pPr>
            <a:endParaRPr lang="pt-BR" altLang="pt-BR" sz="3200" b="1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6" name="Retângulo 7"/>
          <p:cNvSpPr>
            <a:spLocks noChangeArrowheads="1"/>
          </p:cNvSpPr>
          <p:nvPr/>
        </p:nvSpPr>
        <p:spPr bwMode="auto">
          <a:xfrm>
            <a:off x="191344" y="2348880"/>
            <a:ext cx="12000656" cy="42780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Verifique no </a:t>
            </a:r>
            <a:r>
              <a:rPr lang="pt-BR" altLang="pt-BR" sz="32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Mobile</a:t>
            </a:r>
            <a:r>
              <a:rPr lang="pt-BR" altLang="pt-BR" sz="2800" dirty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se</a:t>
            </a:r>
            <a:r>
              <a:rPr lang="pt-BR" altLang="pt-BR" sz="2800" dirty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pt-BR" altLang="pt-BR" sz="32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consta parcelamento em conta.</a:t>
            </a:r>
          </a:p>
          <a:p>
            <a:pPr>
              <a:defRPr/>
            </a:pPr>
            <a:endParaRPr lang="pt-BR" altLang="pt-BR" sz="2800" dirty="0">
              <a:solidFill>
                <a:schemeClr val="tx1">
                  <a:lumMod val="65000"/>
                  <a:lumOff val="3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defRPr/>
            </a:pP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Se positivo, informe ao cliente que </a:t>
            </a:r>
            <a:r>
              <a:rPr lang="pt-BR" altLang="pt-BR" sz="32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com a migração o acordo será cancelado </a:t>
            </a: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e, na próxima fatura, virão todas as parcelas unificadas.</a:t>
            </a:r>
          </a:p>
          <a:p>
            <a:pPr>
              <a:defRPr/>
            </a:pPr>
            <a:endParaRPr lang="pt-BR" altLang="pt-BR" sz="2800" dirty="0">
              <a:solidFill>
                <a:schemeClr val="tx1">
                  <a:lumMod val="65000"/>
                  <a:lumOff val="3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defRPr/>
            </a:pPr>
            <a:r>
              <a:rPr lang="pt-BR" altLang="pt-BR" sz="2800" dirty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Caso </a:t>
            </a:r>
            <a:r>
              <a:rPr lang="pt-BR" altLang="pt-BR" sz="32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desista da migração </a:t>
            </a: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ao ser informado sobre o parcelamento, informe que o plano irá continuar o mesmo. Caso</a:t>
            </a:r>
            <a:r>
              <a:rPr lang="pt-BR" altLang="pt-BR" sz="2800" dirty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pt-BR" altLang="pt-BR" sz="32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insista com a migração, </a:t>
            </a: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siga o próximo passo.</a:t>
            </a:r>
            <a:endParaRPr lang="pt-BR" altLang="pt-BR" sz="2800" dirty="0">
              <a:solidFill>
                <a:srgbClr val="C00000"/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9" name="Imagem 8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009" b="99646" l="9956" r="89956">
                        <a14:foregroundMark x1="36444" y1="28584" x2="36444" y2="28584"/>
                        <a14:foregroundMark x1="41067" y1="29381" x2="59733" y2="20088"/>
                        <a14:foregroundMark x1="24800" y1="59469" x2="76800" y2="47876"/>
                        <a14:foregroundMark x1="22489" y1="30885" x2="75200" y2="19292"/>
                        <a14:foregroundMark x1="26400" y1="41681" x2="33333" y2="46372"/>
                        <a14:foregroundMark x1="24800" y1="47876" x2="83733" y2="33982"/>
                        <a14:foregroundMark x1="29511" y1="38584" x2="67467" y2="3477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01877" y="-11876"/>
            <a:ext cx="1496290" cy="1502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7545061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tângulo 7"/>
          <p:cNvSpPr>
            <a:spLocks noChangeArrowheads="1"/>
          </p:cNvSpPr>
          <p:nvPr/>
        </p:nvSpPr>
        <p:spPr bwMode="auto">
          <a:xfrm>
            <a:off x="2423592" y="929244"/>
            <a:ext cx="9768408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pt-BR" altLang="pt-BR" sz="32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Constam duas faturas pagas?</a:t>
            </a:r>
          </a:p>
        </p:txBody>
      </p:sp>
      <p:sp>
        <p:nvSpPr>
          <p:cNvPr id="6" name="Retângulo 7"/>
          <p:cNvSpPr>
            <a:spLocks noChangeArrowheads="1"/>
          </p:cNvSpPr>
          <p:nvPr/>
        </p:nvSpPr>
        <p:spPr bwMode="auto">
          <a:xfrm>
            <a:off x="191344" y="2348880"/>
            <a:ext cx="12000656" cy="1508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Verifique no </a:t>
            </a:r>
            <a:r>
              <a:rPr lang="pt-BR" altLang="pt-BR" sz="32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Mobile</a:t>
            </a:r>
            <a:r>
              <a:rPr lang="pt-BR" altLang="pt-BR" sz="2800" dirty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se constam </a:t>
            </a:r>
            <a:r>
              <a:rPr lang="pt-BR" altLang="pt-BR" sz="32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ao menos 2 faturas pagas do plano Controle. </a:t>
            </a: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É necessário que ao menos duas faturas já estejam pagas para realizar migração.</a:t>
            </a:r>
          </a:p>
        </p:txBody>
      </p:sp>
      <p:pic>
        <p:nvPicPr>
          <p:cNvPr id="8" name="Imagem 7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009" b="99646" l="9956" r="89956">
                        <a14:foregroundMark x1="36444" y1="28584" x2="36444" y2="28584"/>
                        <a14:foregroundMark x1="41067" y1="29381" x2="59733" y2="20088"/>
                        <a14:foregroundMark x1="24800" y1="59469" x2="76800" y2="47876"/>
                        <a14:foregroundMark x1="22489" y1="30885" x2="75200" y2="19292"/>
                        <a14:foregroundMark x1="26400" y1="41681" x2="33333" y2="46372"/>
                        <a14:foregroundMark x1="24800" y1="47876" x2="83733" y2="33982"/>
                        <a14:foregroundMark x1="29511" y1="38584" x2="67467" y2="3477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01877" y="-11876"/>
            <a:ext cx="1496290" cy="1502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0819910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/>
        </p:nvPicPr>
        <p:blipFill rotWithShape="1">
          <a:blip r:embed="rId2"/>
          <a:srcRect l="871" t="16858" r="17171" b="8847"/>
          <a:stretch/>
        </p:blipFill>
        <p:spPr>
          <a:xfrm>
            <a:off x="128789" y="785610"/>
            <a:ext cx="11165984" cy="56908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Retângulo de cantos arredondados 2"/>
          <p:cNvSpPr/>
          <p:nvPr/>
        </p:nvSpPr>
        <p:spPr>
          <a:xfrm>
            <a:off x="70895" y="4201598"/>
            <a:ext cx="1526085" cy="527988"/>
          </a:xfrm>
          <a:prstGeom prst="roundRect">
            <a:avLst/>
          </a:prstGeom>
          <a:noFill/>
          <a:ln w="444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grpSp>
        <p:nvGrpSpPr>
          <p:cNvPr id="4" name="Grupo 3"/>
          <p:cNvGrpSpPr/>
          <p:nvPr/>
        </p:nvGrpSpPr>
        <p:grpSpPr>
          <a:xfrm>
            <a:off x="7753080" y="4729587"/>
            <a:ext cx="2608249" cy="1594437"/>
            <a:chOff x="6899303" y="2891081"/>
            <a:chExt cx="2700338" cy="2088822"/>
          </a:xfrm>
        </p:grpSpPr>
        <p:pic>
          <p:nvPicPr>
            <p:cNvPr id="5" name="Imagem 4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99303" y="2891081"/>
              <a:ext cx="2700338" cy="19065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CaixaDeTexto 5"/>
            <p:cNvSpPr txBox="1"/>
            <p:nvPr/>
          </p:nvSpPr>
          <p:spPr>
            <a:xfrm>
              <a:off x="7324174" y="3044501"/>
              <a:ext cx="2190313" cy="193540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dirty="0">
                  <a:solidFill>
                    <a:schemeClr val="bg1"/>
                  </a:solidFill>
                  <a:latin typeface="Century Gothic" panose="020B0502020202020204" pitchFamily="34" charset="0"/>
                  <a:ea typeface="Segoe UI" panose="020B0502040204020203" pitchFamily="34" charset="0"/>
                  <a:cs typeface="Segoe UI" panose="020B0502040204020203" pitchFamily="34" charset="0"/>
                </a:rPr>
                <a:t>Acesse a Aba Conta &gt; Módulo A/R &gt; Detalhes da Conta</a:t>
              </a:r>
              <a:endParaRPr lang="pt-BR" b="1" dirty="0">
                <a:solidFill>
                  <a:schemeClr val="bg1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endParaRPr>
            </a:p>
            <a:p>
              <a:endParaRPr lang="pt-BR" dirty="0">
                <a:solidFill>
                  <a:schemeClr val="bg1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endParaRPr>
            </a:p>
          </p:txBody>
        </p:sp>
      </p:grpSp>
      <p:pic>
        <p:nvPicPr>
          <p:cNvPr id="7" name="Picture 2" descr="http://www.imixcomunicacao.com.br/imagens_index/mouse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14100" y="4575039"/>
            <a:ext cx="765760" cy="89654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32931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/>
        </p:nvPicPr>
        <p:blipFill rotWithShape="1">
          <a:blip r:embed="rId2"/>
          <a:srcRect l="476" t="18089" r="16676" b="20291"/>
          <a:stretch/>
        </p:blipFill>
        <p:spPr>
          <a:xfrm>
            <a:off x="180303" y="1133341"/>
            <a:ext cx="10779617" cy="450760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Retângulo de cantos arredondados 2"/>
          <p:cNvSpPr/>
          <p:nvPr/>
        </p:nvSpPr>
        <p:spPr>
          <a:xfrm>
            <a:off x="5364112" y="2359919"/>
            <a:ext cx="1526085" cy="527988"/>
          </a:xfrm>
          <a:prstGeom prst="roundRect">
            <a:avLst/>
          </a:prstGeom>
          <a:noFill/>
          <a:ln w="444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grpSp>
        <p:nvGrpSpPr>
          <p:cNvPr id="4" name="Grupo 3"/>
          <p:cNvGrpSpPr/>
          <p:nvPr/>
        </p:nvGrpSpPr>
        <p:grpSpPr>
          <a:xfrm>
            <a:off x="7830355" y="3905338"/>
            <a:ext cx="2530974" cy="987339"/>
            <a:chOff x="6899303" y="2891081"/>
            <a:chExt cx="2700338" cy="2366518"/>
          </a:xfrm>
        </p:grpSpPr>
        <p:pic>
          <p:nvPicPr>
            <p:cNvPr id="5" name="Imagem 4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99303" y="2891081"/>
              <a:ext cx="2700338" cy="19065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CaixaDeTexto 5"/>
            <p:cNvSpPr txBox="1"/>
            <p:nvPr/>
          </p:nvSpPr>
          <p:spPr>
            <a:xfrm>
              <a:off x="7324174" y="3044502"/>
              <a:ext cx="2190313" cy="22130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dirty="0">
                  <a:solidFill>
                    <a:schemeClr val="bg1"/>
                  </a:solidFill>
                  <a:latin typeface="Century Gothic" panose="020B0502020202020204" pitchFamily="34" charset="0"/>
                  <a:ea typeface="Segoe UI" panose="020B0502040204020203" pitchFamily="34" charset="0"/>
                  <a:cs typeface="Segoe UI" panose="020B0502040204020203" pitchFamily="34" charset="0"/>
                </a:rPr>
                <a:t>Acesse Lista de Pagamento</a:t>
              </a:r>
              <a:endParaRPr lang="pt-BR" b="1" dirty="0">
                <a:solidFill>
                  <a:schemeClr val="bg1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endParaRPr>
            </a:p>
            <a:p>
              <a:endParaRPr lang="pt-BR" dirty="0">
                <a:solidFill>
                  <a:schemeClr val="bg1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endParaRPr>
            </a:p>
          </p:txBody>
        </p:sp>
      </p:grpSp>
      <p:pic>
        <p:nvPicPr>
          <p:cNvPr id="7" name="Picture 2" descr="http://www.imixcomunicacao.com.br/imagens_index/mouse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44274" y="2711621"/>
            <a:ext cx="765760" cy="89654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81651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/>
        </p:nvPicPr>
        <p:blipFill rotWithShape="1">
          <a:blip r:embed="rId2"/>
          <a:srcRect l="970" t="18970" r="16082" b="11311"/>
          <a:stretch/>
        </p:blipFill>
        <p:spPr>
          <a:xfrm>
            <a:off x="244699" y="888642"/>
            <a:ext cx="10792496" cy="510003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Retângulo de cantos arredondados 2"/>
          <p:cNvSpPr/>
          <p:nvPr/>
        </p:nvSpPr>
        <p:spPr>
          <a:xfrm>
            <a:off x="244699" y="3995536"/>
            <a:ext cx="1996225" cy="527988"/>
          </a:xfrm>
          <a:prstGeom prst="roundRect">
            <a:avLst/>
          </a:prstGeom>
          <a:noFill/>
          <a:ln w="444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grpSp>
        <p:nvGrpSpPr>
          <p:cNvPr id="4" name="Grupo 3"/>
          <p:cNvGrpSpPr/>
          <p:nvPr/>
        </p:nvGrpSpPr>
        <p:grpSpPr>
          <a:xfrm>
            <a:off x="2621086" y="4259530"/>
            <a:ext cx="2569396" cy="1561703"/>
            <a:chOff x="6899303" y="2891081"/>
            <a:chExt cx="2700338" cy="2839669"/>
          </a:xfrm>
        </p:grpSpPr>
        <p:pic>
          <p:nvPicPr>
            <p:cNvPr id="5" name="Imagem 4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99303" y="2891081"/>
              <a:ext cx="2700338" cy="19065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CaixaDeTexto 5"/>
            <p:cNvSpPr txBox="1"/>
            <p:nvPr/>
          </p:nvSpPr>
          <p:spPr>
            <a:xfrm>
              <a:off x="7324174" y="3044501"/>
              <a:ext cx="2190313" cy="26862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dirty="0">
                  <a:solidFill>
                    <a:schemeClr val="bg1"/>
                  </a:solidFill>
                  <a:latin typeface="Century Gothic" panose="020B0502020202020204" pitchFamily="34" charset="0"/>
                  <a:ea typeface="Segoe UI" panose="020B0502040204020203" pitchFamily="34" charset="0"/>
                  <a:cs typeface="Segoe UI" panose="020B0502040204020203" pitchFamily="34" charset="0"/>
                </a:rPr>
                <a:t>Acesse Consultas &gt; Lista de Faturas Consolidadas.</a:t>
              </a:r>
              <a:endParaRPr lang="pt-BR" b="1" dirty="0">
                <a:solidFill>
                  <a:schemeClr val="bg1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endParaRPr>
            </a:p>
            <a:p>
              <a:endParaRPr lang="pt-BR" dirty="0">
                <a:solidFill>
                  <a:schemeClr val="bg1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endParaRPr>
            </a:p>
          </p:txBody>
        </p:sp>
      </p:grpSp>
      <p:pic>
        <p:nvPicPr>
          <p:cNvPr id="7" name="Picture 2" descr="http://www.imixcomunicacao.com.br/imagens_index/mouse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4861" y="4347238"/>
            <a:ext cx="765760" cy="89654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198037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/>
        </p:nvPicPr>
        <p:blipFill rotWithShape="1">
          <a:blip r:embed="rId2"/>
          <a:srcRect l="970" t="18089" r="4402" b="22931"/>
          <a:stretch/>
        </p:blipFill>
        <p:spPr>
          <a:xfrm>
            <a:off x="103031" y="1262131"/>
            <a:ext cx="11629623" cy="407523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Retângulo de cantos arredondados 2"/>
          <p:cNvSpPr/>
          <p:nvPr/>
        </p:nvSpPr>
        <p:spPr>
          <a:xfrm>
            <a:off x="6040192" y="2939468"/>
            <a:ext cx="669701" cy="1748442"/>
          </a:xfrm>
          <a:prstGeom prst="roundRect">
            <a:avLst/>
          </a:prstGeom>
          <a:noFill/>
          <a:ln w="444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grpSp>
        <p:nvGrpSpPr>
          <p:cNvPr id="4" name="Grupo 3"/>
          <p:cNvGrpSpPr/>
          <p:nvPr/>
        </p:nvGrpSpPr>
        <p:grpSpPr>
          <a:xfrm>
            <a:off x="6798865" y="4031087"/>
            <a:ext cx="4096662" cy="1864418"/>
            <a:chOff x="6899303" y="2891081"/>
            <a:chExt cx="2700338" cy="2598183"/>
          </a:xfrm>
        </p:grpSpPr>
        <p:pic>
          <p:nvPicPr>
            <p:cNvPr id="5" name="Imagem 4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99303" y="2891081"/>
              <a:ext cx="2700338" cy="19065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CaixaDeTexto 5"/>
            <p:cNvSpPr txBox="1"/>
            <p:nvPr/>
          </p:nvSpPr>
          <p:spPr>
            <a:xfrm>
              <a:off x="7324174" y="3044501"/>
              <a:ext cx="2190313" cy="24447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dirty="0">
                  <a:solidFill>
                    <a:schemeClr val="bg1"/>
                  </a:solidFill>
                  <a:latin typeface="Century Gothic" panose="020B0502020202020204" pitchFamily="34" charset="0"/>
                  <a:ea typeface="Segoe UI" panose="020B0502040204020203" pitchFamily="34" charset="0"/>
                  <a:cs typeface="Segoe UI" panose="020B0502040204020203" pitchFamily="34" charset="0"/>
                </a:rPr>
                <a:t>Serão apresentados outros detalhes do pagamento, inclusive o status da fatura que estará como Fechada.</a:t>
              </a:r>
            </a:p>
            <a:p>
              <a:endParaRPr lang="pt-BR" b="1" dirty="0">
                <a:solidFill>
                  <a:schemeClr val="bg1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endParaRPr>
            </a:p>
            <a:p>
              <a:endParaRPr lang="pt-BR" dirty="0">
                <a:solidFill>
                  <a:schemeClr val="bg1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378064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tângulo 7"/>
          <p:cNvSpPr>
            <a:spLocks noChangeArrowheads="1"/>
          </p:cNvSpPr>
          <p:nvPr/>
        </p:nvSpPr>
        <p:spPr bwMode="auto">
          <a:xfrm>
            <a:off x="191344" y="1953613"/>
            <a:ext cx="11737304" cy="2862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Para que o cliente usufrua das vantagens da tecnologia 3G é necessário ter um </a:t>
            </a:r>
            <a:r>
              <a:rPr lang="pt-BR" altLang="pt-BR" sz="32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celular compatível com a tecnologia 3G e estar na área de cobertura 3G.</a:t>
            </a:r>
          </a:p>
          <a:p>
            <a:pPr>
              <a:defRPr/>
            </a:pPr>
            <a:endParaRPr lang="pt-BR" altLang="pt-BR" sz="2800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defRPr/>
            </a:pP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Por isso, </a:t>
            </a:r>
            <a:r>
              <a:rPr lang="pt-BR" altLang="pt-BR" sz="32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veja se existe cobertura na região do cliente </a:t>
            </a: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e se o aparelho é 3G. </a:t>
            </a:r>
            <a:endParaRPr lang="pt-BR" altLang="pt-BR" sz="2400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7" name="Imagem 6"/>
          <p:cNvPicPr>
            <a:picLocks noChangeAspect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68696" y="12212"/>
            <a:ext cx="1693282" cy="17008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6441270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tângulo 7"/>
          <p:cNvSpPr>
            <a:spLocks noChangeArrowheads="1"/>
          </p:cNvSpPr>
          <p:nvPr/>
        </p:nvSpPr>
        <p:spPr bwMode="auto">
          <a:xfrm>
            <a:off x="882511" y="2068218"/>
            <a:ext cx="11309489" cy="33547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Caso o cliente </a:t>
            </a:r>
            <a:r>
              <a:rPr lang="pt-BR" altLang="pt-BR" sz="32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realmente queira fazer a migração para Pós pago, </a:t>
            </a: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informe que </a:t>
            </a:r>
            <a:r>
              <a:rPr lang="pt-BR" altLang="pt-BR" sz="32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deverá comparecer a uma loja Claro ou Agente Autorizado, </a:t>
            </a: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para solicitar a migração e assinar um novo contrato.</a:t>
            </a:r>
          </a:p>
          <a:p>
            <a:pPr>
              <a:defRPr/>
            </a:pPr>
            <a:endParaRPr lang="pt-BR" altLang="pt-BR" sz="2800" dirty="0">
              <a:solidFill>
                <a:schemeClr val="tx1">
                  <a:lumMod val="65000"/>
                  <a:lumOff val="3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defRPr/>
            </a:pPr>
            <a:r>
              <a:rPr lang="pt-BR" altLang="pt-BR" sz="32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Registre protocolo </a:t>
            </a: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e finalize o atendimento.</a:t>
            </a:r>
          </a:p>
          <a:p>
            <a:pPr>
              <a:defRPr/>
            </a:pPr>
            <a:endParaRPr lang="pt-BR" altLang="pt-BR" sz="2800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grpSp>
        <p:nvGrpSpPr>
          <p:cNvPr id="7" name="Grupo 6"/>
          <p:cNvGrpSpPr/>
          <p:nvPr/>
        </p:nvGrpSpPr>
        <p:grpSpPr>
          <a:xfrm>
            <a:off x="9469939" y="5474425"/>
            <a:ext cx="2087387" cy="954045"/>
            <a:chOff x="1655444" y="2136142"/>
            <a:chExt cx="1595963" cy="670976"/>
          </a:xfrm>
        </p:grpSpPr>
        <p:pic>
          <p:nvPicPr>
            <p:cNvPr id="10" name="Picture 4" descr="Resultado de imagem para migração"/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9186" r="41049"/>
            <a:stretch/>
          </p:blipFill>
          <p:spPr bwMode="auto">
            <a:xfrm>
              <a:off x="2266682" y="2196965"/>
              <a:ext cx="373487" cy="57397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" name="Picture 6" descr="Resultado de imagem para A icon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55444" y="2136142"/>
              <a:ext cx="670976" cy="6709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" name="Picture 8" descr="Resultado de imagem para B icon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80431" y="2136142"/>
              <a:ext cx="670976" cy="6709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060135895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/>
        </p:nvPicPr>
        <p:blipFill rotWithShape="1">
          <a:blip r:embed="rId2"/>
          <a:srcRect l="1069" t="16329" r="14300" b="12016"/>
          <a:stretch/>
        </p:blipFill>
        <p:spPr>
          <a:xfrm>
            <a:off x="154547" y="837125"/>
            <a:ext cx="11539471" cy="549306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Retângulo de cantos arredondados 2"/>
          <p:cNvSpPr/>
          <p:nvPr/>
        </p:nvSpPr>
        <p:spPr>
          <a:xfrm>
            <a:off x="8301373" y="2412391"/>
            <a:ext cx="1872208" cy="549435"/>
          </a:xfrm>
          <a:prstGeom prst="roundRect">
            <a:avLst/>
          </a:prstGeom>
          <a:noFill/>
          <a:ln w="508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grpSp>
        <p:nvGrpSpPr>
          <p:cNvPr id="4" name="Grupo 3"/>
          <p:cNvGrpSpPr/>
          <p:nvPr/>
        </p:nvGrpSpPr>
        <p:grpSpPr>
          <a:xfrm>
            <a:off x="4941523" y="3199529"/>
            <a:ext cx="3196319" cy="1240501"/>
            <a:chOff x="6899303" y="2891081"/>
            <a:chExt cx="2700338" cy="2052831"/>
          </a:xfrm>
        </p:grpSpPr>
        <p:pic>
          <p:nvPicPr>
            <p:cNvPr id="5" name="Imagem 4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6899303" y="2891081"/>
              <a:ext cx="2700338" cy="19065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CaixaDeTexto 5"/>
            <p:cNvSpPr txBox="1"/>
            <p:nvPr/>
          </p:nvSpPr>
          <p:spPr>
            <a:xfrm>
              <a:off x="6998007" y="2957559"/>
              <a:ext cx="2190313" cy="198635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dirty="0">
                  <a:solidFill>
                    <a:schemeClr val="bg1"/>
                  </a:solidFill>
                  <a:latin typeface="Century Gothic" panose="020B0502020202020204" pitchFamily="34" charset="0"/>
                  <a:ea typeface="Segoe UI" panose="020B0502040204020203" pitchFamily="34" charset="0"/>
                  <a:cs typeface="Segoe UI" panose="020B0502040204020203" pitchFamily="34" charset="0"/>
                </a:rPr>
                <a:t>Selecione a </a:t>
              </a:r>
              <a:r>
                <a:rPr lang="pt-BR" b="1" dirty="0">
                  <a:solidFill>
                    <a:schemeClr val="bg1"/>
                  </a:solidFill>
                  <a:latin typeface="Century Gothic" panose="020B0502020202020204" pitchFamily="34" charset="0"/>
                  <a:ea typeface="Segoe UI" panose="020B0502040204020203" pitchFamily="34" charset="0"/>
                  <a:cs typeface="Segoe UI" panose="020B0502040204020203" pitchFamily="34" charset="0"/>
                </a:rPr>
                <a:t>opção Solicitação </a:t>
              </a:r>
              <a:r>
                <a:rPr lang="pt-BR" dirty="0">
                  <a:solidFill>
                    <a:schemeClr val="bg1"/>
                  </a:solidFill>
                  <a:latin typeface="Century Gothic" panose="020B0502020202020204" pitchFamily="34" charset="0"/>
                  <a:ea typeface="Segoe UI" panose="020B0502040204020203" pitchFamily="34" charset="0"/>
                  <a:cs typeface="Segoe UI" panose="020B0502040204020203" pitchFamily="34" charset="0"/>
                </a:rPr>
                <a:t>e clique em </a:t>
              </a:r>
              <a:r>
                <a:rPr lang="pt-BR" b="1" dirty="0">
                  <a:solidFill>
                    <a:schemeClr val="bg1"/>
                  </a:solidFill>
                  <a:latin typeface="Century Gothic" panose="020B0502020202020204" pitchFamily="34" charset="0"/>
                  <a:ea typeface="Segoe UI" panose="020B0502040204020203" pitchFamily="34" charset="0"/>
                  <a:cs typeface="Segoe UI" panose="020B0502040204020203" pitchFamily="34" charset="0"/>
                </a:rPr>
                <a:t>OK.</a:t>
              </a:r>
            </a:p>
            <a:p>
              <a:endParaRPr lang="pt-BR" dirty="0">
                <a:solidFill>
                  <a:schemeClr val="bg1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endParaRPr>
            </a:p>
          </p:txBody>
        </p:sp>
      </p:grpSp>
      <p:pic>
        <p:nvPicPr>
          <p:cNvPr id="7" name="Picture 2" descr="http://www.imixcomunicacao.com.br/imagens_index/mouse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337111" y="2687109"/>
            <a:ext cx="765760" cy="89654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4498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/>
        </p:nvPicPr>
        <p:blipFill rotWithShape="1">
          <a:blip r:embed="rId2"/>
          <a:srcRect l="871" t="16506" r="27069" b="12192"/>
          <a:stretch/>
        </p:blipFill>
        <p:spPr>
          <a:xfrm>
            <a:off x="180304" y="850006"/>
            <a:ext cx="9813702" cy="545954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Retângulo de cantos arredondados 2"/>
          <p:cNvSpPr/>
          <p:nvPr/>
        </p:nvSpPr>
        <p:spPr>
          <a:xfrm>
            <a:off x="3373706" y="3158544"/>
            <a:ext cx="2783262" cy="1798079"/>
          </a:xfrm>
          <a:prstGeom prst="roundRect">
            <a:avLst/>
          </a:prstGeom>
          <a:noFill/>
          <a:ln w="508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4" name="Picture 2" descr="http://www.imixcomunicacao.com.br/imagens_index/mouse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01214" y="4166656"/>
            <a:ext cx="765760" cy="896546"/>
          </a:xfrm>
          <a:prstGeom prst="rect">
            <a:avLst/>
          </a:prstGeom>
          <a:noFill/>
        </p:spPr>
      </p:pic>
      <p:grpSp>
        <p:nvGrpSpPr>
          <p:cNvPr id="5" name="Grupo 4"/>
          <p:cNvGrpSpPr/>
          <p:nvPr/>
        </p:nvGrpSpPr>
        <p:grpSpPr>
          <a:xfrm>
            <a:off x="180304" y="4895120"/>
            <a:ext cx="2200032" cy="1315306"/>
            <a:chOff x="6899303" y="2891081"/>
            <a:chExt cx="2700338" cy="2165674"/>
          </a:xfrm>
        </p:grpSpPr>
        <p:pic>
          <p:nvPicPr>
            <p:cNvPr id="6" name="Imagem 5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 flipV="1">
              <a:off x="6899303" y="2891081"/>
              <a:ext cx="2700338" cy="19065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CaixaDeTexto 6"/>
            <p:cNvSpPr txBox="1"/>
            <p:nvPr/>
          </p:nvSpPr>
          <p:spPr>
            <a:xfrm>
              <a:off x="6961318" y="3080393"/>
              <a:ext cx="2190313" cy="197636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dirty="0">
                  <a:solidFill>
                    <a:schemeClr val="bg1"/>
                  </a:solidFill>
                  <a:latin typeface="Century Gothic" panose="020B0502020202020204" pitchFamily="34" charset="0"/>
                  <a:ea typeface="Segoe UI" panose="020B0502040204020203" pitchFamily="34" charset="0"/>
                  <a:cs typeface="Segoe UI" panose="020B0502040204020203" pitchFamily="34" charset="0"/>
                </a:rPr>
                <a:t>Descreva o ocorrido no Memo.</a:t>
              </a:r>
              <a:endParaRPr lang="pt-BR" b="1" dirty="0">
                <a:solidFill>
                  <a:schemeClr val="bg1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endParaRPr>
            </a:p>
            <a:p>
              <a:endParaRPr lang="pt-BR" dirty="0">
                <a:solidFill>
                  <a:schemeClr val="bg1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endParaRPr>
            </a:p>
          </p:txBody>
        </p:sp>
      </p:grpSp>
      <p:grpSp>
        <p:nvGrpSpPr>
          <p:cNvPr id="8" name="Grupo 7"/>
          <p:cNvGrpSpPr/>
          <p:nvPr/>
        </p:nvGrpSpPr>
        <p:grpSpPr>
          <a:xfrm>
            <a:off x="6519374" y="3742992"/>
            <a:ext cx="3196319" cy="1537568"/>
            <a:chOff x="6899303" y="2891081"/>
            <a:chExt cx="2700338" cy="2166942"/>
          </a:xfrm>
        </p:grpSpPr>
        <p:pic>
          <p:nvPicPr>
            <p:cNvPr id="9" name="Imagem 8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99303" y="2891081"/>
              <a:ext cx="2700338" cy="19065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" name="CaixaDeTexto 9"/>
            <p:cNvSpPr txBox="1"/>
            <p:nvPr/>
          </p:nvSpPr>
          <p:spPr>
            <a:xfrm>
              <a:off x="7215951" y="2975979"/>
              <a:ext cx="2190313" cy="20820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dirty="0">
                  <a:solidFill>
                    <a:schemeClr val="bg1"/>
                  </a:solidFill>
                  <a:latin typeface="Century Gothic" panose="020B0502020202020204" pitchFamily="34" charset="0"/>
                  <a:ea typeface="Segoe UI" panose="020B0502040204020203" pitchFamily="34" charset="0"/>
                  <a:cs typeface="Segoe UI" panose="020B0502040204020203" pitchFamily="34" charset="0"/>
                </a:rPr>
                <a:t>Claro Controle &gt; Migração</a:t>
              </a:r>
            </a:p>
            <a:p>
              <a:endParaRPr lang="pt-BR" b="1" dirty="0">
                <a:solidFill>
                  <a:schemeClr val="bg1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endParaRPr>
            </a:p>
            <a:p>
              <a:r>
                <a:rPr lang="pt-BR" b="1" dirty="0">
                  <a:solidFill>
                    <a:schemeClr val="bg1"/>
                  </a:solidFill>
                  <a:latin typeface="Century Gothic" panose="020B0502020202020204" pitchFamily="34" charset="0"/>
                  <a:ea typeface="Segoe UI" panose="020B0502040204020203" pitchFamily="34" charset="0"/>
                  <a:cs typeface="Segoe UI" panose="020B0502040204020203" pitchFamily="34" charset="0"/>
                </a:rPr>
                <a:t>Status: procedente</a:t>
              </a:r>
            </a:p>
            <a:p>
              <a:endParaRPr lang="pt-BR" dirty="0">
                <a:solidFill>
                  <a:schemeClr val="bg1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043540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nto dobrado 1"/>
          <p:cNvSpPr/>
          <p:nvPr/>
        </p:nvSpPr>
        <p:spPr>
          <a:xfrm>
            <a:off x="-19036" y="-6551"/>
            <a:ext cx="2339752" cy="2160239"/>
          </a:xfrm>
          <a:prstGeom prst="foldedCorner">
            <a:avLst>
              <a:gd name="adj" fmla="val 25512"/>
            </a:avLst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000" dirty="0">
              <a:latin typeface="Calibri Light" panose="020F0302020204030204" pitchFamily="34" charset="0"/>
            </a:endParaRPr>
          </a:p>
          <a:p>
            <a:pPr algn="ctr"/>
            <a:endParaRPr lang="pt-BR" sz="2000" dirty="0"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algn="ctr"/>
            <a:endParaRPr lang="pt-BR" sz="2000" dirty="0"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algn="ctr"/>
            <a:r>
              <a:rPr lang="pt-BR" sz="2000" dirty="0"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Migração Indevida de Claro </a:t>
            </a:r>
            <a:r>
              <a:rPr lang="pt-BR" sz="2000" dirty="0" err="1"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Pré</a:t>
            </a:r>
            <a:r>
              <a:rPr lang="pt-BR" sz="2000" dirty="0"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pago para Claro Controle</a:t>
            </a:r>
          </a:p>
          <a:p>
            <a:pPr algn="ctr"/>
            <a:endParaRPr lang="pt-BR" sz="2000" dirty="0"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algn="ctr"/>
            <a:endParaRPr lang="pt-BR" sz="2000" dirty="0"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5" name="CaixaDeTexto 4"/>
          <p:cNvSpPr txBox="1"/>
          <p:nvPr/>
        </p:nvSpPr>
        <p:spPr>
          <a:xfrm>
            <a:off x="445692" y="2416913"/>
            <a:ext cx="11746308" cy="33547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Quando atender clientes que alegam ter </a:t>
            </a:r>
            <a:r>
              <a:rPr lang="pt-BR" sz="28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recebido contato </a:t>
            </a:r>
            <a:r>
              <a:rPr lang="pt-BR" sz="2800" dirty="0" err="1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telefonico</a:t>
            </a:r>
            <a:r>
              <a:rPr lang="pt-BR" sz="28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ofertando a migração </a:t>
            </a:r>
            <a:r>
              <a:rPr lang="pt-BR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da sua linha </a:t>
            </a:r>
            <a:r>
              <a:rPr lang="pt-BR" sz="24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pré</a:t>
            </a:r>
            <a:r>
              <a:rPr lang="pt-BR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para Controle e </a:t>
            </a:r>
            <a:r>
              <a:rPr lang="pt-BR" sz="28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não aceitaram esta migração, </a:t>
            </a:r>
            <a:r>
              <a:rPr lang="pt-BR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porém </a:t>
            </a:r>
            <a:r>
              <a:rPr lang="pt-BR" sz="2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estão recebendo fatura.</a:t>
            </a:r>
          </a:p>
          <a:p>
            <a:endParaRPr lang="pt-BR" sz="3200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Nesse caso, </a:t>
            </a:r>
            <a:r>
              <a:rPr lang="pt-BR" sz="32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transfira a ligação para Retenção Controle.</a:t>
            </a:r>
          </a:p>
          <a:p>
            <a:r>
              <a:rPr lang="pt-BR" sz="32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</a:t>
            </a:r>
          </a:p>
          <a:p>
            <a:endParaRPr lang="pt-BR" sz="3200" dirty="0">
              <a:solidFill>
                <a:prstClr val="black">
                  <a:lumMod val="65000"/>
                  <a:lumOff val="35000"/>
                </a:prst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grpSp>
        <p:nvGrpSpPr>
          <p:cNvPr id="4" name="Grupo 3"/>
          <p:cNvGrpSpPr/>
          <p:nvPr/>
        </p:nvGrpSpPr>
        <p:grpSpPr>
          <a:xfrm rot="533012">
            <a:off x="9173725" y="5358515"/>
            <a:ext cx="2087387" cy="954045"/>
            <a:chOff x="1655444" y="2136142"/>
            <a:chExt cx="1595963" cy="670976"/>
          </a:xfrm>
        </p:grpSpPr>
        <p:pic>
          <p:nvPicPr>
            <p:cNvPr id="6" name="Picture 4" descr="Resultado de imagem para migração"/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9186" r="41049"/>
            <a:stretch/>
          </p:blipFill>
          <p:spPr bwMode="auto">
            <a:xfrm>
              <a:off x="2266682" y="2196965"/>
              <a:ext cx="373487" cy="57397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" name="Picture 6" descr="Resultado de imagem para A icon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55444" y="2136142"/>
              <a:ext cx="670976" cy="6709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" name="Picture 8" descr="Resultado de imagem para B icon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80431" y="2136142"/>
              <a:ext cx="670976" cy="6709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712061919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/>
          <p:cNvSpPr txBox="1"/>
          <p:nvPr/>
        </p:nvSpPr>
        <p:spPr>
          <a:xfrm>
            <a:off x="551384" y="548680"/>
            <a:ext cx="938093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4000" b="1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Upgrade/ Downgrade</a:t>
            </a:r>
          </a:p>
        </p:txBody>
      </p:sp>
      <p:sp>
        <p:nvSpPr>
          <p:cNvPr id="4" name="Retângulo 7"/>
          <p:cNvSpPr>
            <a:spLocks noChangeArrowheads="1"/>
          </p:cNvSpPr>
          <p:nvPr/>
        </p:nvSpPr>
        <p:spPr bwMode="auto">
          <a:xfrm>
            <a:off x="552584" y="2492896"/>
            <a:ext cx="11104113" cy="29238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Upgrade e Downgrade </a:t>
            </a:r>
            <a:r>
              <a:rPr lang="pt-BR" altLang="pt-BR" sz="32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são alterações do Cliente Controle para outros planos dentro do mesmo produto, </a:t>
            </a: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com diferentes benefícios, serviços e valores.</a:t>
            </a:r>
          </a:p>
          <a:p>
            <a:pPr>
              <a:defRPr/>
            </a:pPr>
            <a:endParaRPr lang="pt-BR" altLang="pt-BR" sz="2800" b="1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defRPr/>
            </a:pP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As alterações podem ser para </a:t>
            </a:r>
            <a:r>
              <a:rPr lang="pt-BR" altLang="pt-BR" sz="32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planos maiores (Upgrade) e menores (Downgrade) </a:t>
            </a: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que o original.</a:t>
            </a:r>
            <a:endParaRPr lang="pt-BR" altLang="pt-BR" sz="4400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06203698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3" name="Retângulo 7"/>
          <p:cNvSpPr>
            <a:spLocks noChangeArrowheads="1"/>
          </p:cNvSpPr>
          <p:nvPr/>
        </p:nvSpPr>
        <p:spPr bwMode="auto">
          <a:xfrm>
            <a:off x="298925" y="4797152"/>
            <a:ext cx="4968552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Vamos </a:t>
            </a:r>
            <a:r>
              <a:rPr lang="pt-BR" altLang="pt-BR" sz="32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ouvir</a:t>
            </a:r>
            <a:r>
              <a:rPr lang="pt-BR" altLang="pt-BR" sz="2800" dirty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 solicitação do nosso cliente.</a:t>
            </a:r>
            <a:endParaRPr lang="pt-BR" altLang="pt-BR" sz="2800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cs typeface="Segoe UI" panose="020B0502040204020203" pitchFamily="34" charset="0"/>
            </a:endParaRPr>
          </a:p>
        </p:txBody>
      </p:sp>
      <p:pic>
        <p:nvPicPr>
          <p:cNvPr id="4" name="Slide 97 - Upgrade de Plano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14000" end="381480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019164" y="435902"/>
            <a:ext cx="1888976" cy="18889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3570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561914" y="3621022"/>
            <a:ext cx="10574646" cy="1143000"/>
          </a:xfrm>
        </p:spPr>
        <p:txBody>
          <a:bodyPr>
            <a:normAutofit/>
          </a:bodyPr>
          <a:lstStyle/>
          <a:p>
            <a:r>
              <a:rPr lang="pt-BR" dirty="0"/>
              <a:t>POP0601 – Alteração no Plano de Preço.</a:t>
            </a:r>
            <a:br>
              <a:rPr lang="pt-BR" dirty="0"/>
            </a:b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223161030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nto dobrado 1"/>
          <p:cNvSpPr/>
          <p:nvPr/>
        </p:nvSpPr>
        <p:spPr>
          <a:xfrm>
            <a:off x="-19036" y="-6551"/>
            <a:ext cx="2339752" cy="2160239"/>
          </a:xfrm>
          <a:prstGeom prst="foldedCorner">
            <a:avLst>
              <a:gd name="adj" fmla="val 25512"/>
            </a:avLst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 dirty="0">
              <a:latin typeface="Calibri Light" panose="020F0302020204030204" pitchFamily="34" charset="0"/>
            </a:endParaRPr>
          </a:p>
          <a:p>
            <a:pPr algn="ctr"/>
            <a:endParaRPr lang="pt-BR" sz="2400" dirty="0"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algn="ctr"/>
            <a:r>
              <a:rPr lang="pt-BR" sz="2400" dirty="0"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Upgrade</a:t>
            </a:r>
          </a:p>
          <a:p>
            <a:pPr algn="ctr"/>
            <a:endParaRPr lang="pt-BR" sz="2400" dirty="0"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5" name="CaixaDeTexto 4"/>
          <p:cNvSpPr txBox="1"/>
          <p:nvPr/>
        </p:nvSpPr>
        <p:spPr>
          <a:xfrm>
            <a:off x="445692" y="2416913"/>
            <a:ext cx="8123345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O que fazer quando:</a:t>
            </a:r>
          </a:p>
          <a:p>
            <a:endParaRPr lang="pt-BR" sz="3200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pt-BR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O </a:t>
            </a:r>
            <a:r>
              <a:rPr lang="pt-BR" sz="36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cliente Claro Controle solicita upgrade de plano de preço.</a:t>
            </a:r>
          </a:p>
          <a:p>
            <a:endParaRPr lang="pt-BR" sz="3200" dirty="0">
              <a:solidFill>
                <a:prstClr val="black">
                  <a:lumMod val="65000"/>
                  <a:lumOff val="35000"/>
                </a:prst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4" name="Picture 2" descr="Resultado de imagem para upgrade downgrad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25582">
            <a:off x="9324303" y="4394426"/>
            <a:ext cx="2099528" cy="2099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6455319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tângulo 7"/>
          <p:cNvSpPr>
            <a:spLocks noChangeArrowheads="1"/>
          </p:cNvSpPr>
          <p:nvPr/>
        </p:nvSpPr>
        <p:spPr bwMode="auto">
          <a:xfrm>
            <a:off x="2452105" y="947883"/>
            <a:ext cx="9768408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pt-BR" altLang="pt-BR" sz="32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Cliente possui parcelamento em conta?</a:t>
            </a:r>
          </a:p>
          <a:p>
            <a:pPr>
              <a:defRPr/>
            </a:pPr>
            <a:endParaRPr lang="pt-BR" altLang="pt-BR" sz="3200" b="1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6" name="Retângulo 7"/>
          <p:cNvSpPr>
            <a:spLocks noChangeArrowheads="1"/>
          </p:cNvSpPr>
          <p:nvPr/>
        </p:nvSpPr>
        <p:spPr bwMode="auto">
          <a:xfrm>
            <a:off x="191344" y="2348880"/>
            <a:ext cx="12000656" cy="37856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pt-BR" altLang="pt-BR" sz="32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Clientes com parcelamento são considerados adimplentes </a:t>
            </a: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e só poderão solicitar upgrade de plano após o </a:t>
            </a:r>
            <a:r>
              <a:rPr lang="pt-BR" altLang="pt-BR" sz="32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pagamento da ultima parcela.</a:t>
            </a:r>
          </a:p>
          <a:p>
            <a:pPr>
              <a:defRPr/>
            </a:pPr>
            <a:endParaRPr lang="pt-BR" altLang="pt-BR" sz="2800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defRPr/>
            </a:pP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Verifique no</a:t>
            </a:r>
            <a:r>
              <a:rPr lang="pt-BR" altLang="pt-BR" sz="2800" dirty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pt-BR" altLang="pt-BR" sz="32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Mobile</a:t>
            </a:r>
            <a:r>
              <a:rPr lang="pt-BR" altLang="pt-BR" sz="2800" dirty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se</a:t>
            </a:r>
            <a:r>
              <a:rPr lang="pt-BR" altLang="pt-BR" sz="2800" dirty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pt-BR" altLang="pt-BR" sz="32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consta parcelamento em conta.</a:t>
            </a:r>
          </a:p>
          <a:p>
            <a:pPr>
              <a:defRPr/>
            </a:pPr>
            <a:endParaRPr lang="pt-BR" altLang="pt-BR" sz="2800" dirty="0">
              <a:solidFill>
                <a:schemeClr val="tx1">
                  <a:lumMod val="65000"/>
                  <a:lumOff val="3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defRPr/>
            </a:pPr>
            <a:endParaRPr lang="pt-BR" altLang="pt-BR" sz="2800" dirty="0">
              <a:solidFill>
                <a:schemeClr val="tx1">
                  <a:lumMod val="65000"/>
                  <a:lumOff val="3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defRPr/>
            </a:pPr>
            <a:endParaRPr lang="pt-BR" altLang="pt-BR" sz="2800" dirty="0">
              <a:solidFill>
                <a:srgbClr val="C00000"/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6115357"/>
      </p:ext>
    </p:extLst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/>
        </p:nvPicPr>
        <p:blipFill rotWithShape="1">
          <a:blip r:embed="rId2"/>
          <a:srcRect l="871" t="16858" r="17171" b="8847"/>
          <a:stretch/>
        </p:blipFill>
        <p:spPr>
          <a:xfrm>
            <a:off x="128789" y="785610"/>
            <a:ext cx="11165984" cy="56908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Retângulo de cantos arredondados 2"/>
          <p:cNvSpPr/>
          <p:nvPr/>
        </p:nvSpPr>
        <p:spPr>
          <a:xfrm>
            <a:off x="70895" y="4201598"/>
            <a:ext cx="1526085" cy="527988"/>
          </a:xfrm>
          <a:prstGeom prst="roundRect">
            <a:avLst/>
          </a:prstGeom>
          <a:noFill/>
          <a:ln w="444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grpSp>
        <p:nvGrpSpPr>
          <p:cNvPr id="4" name="Grupo 3"/>
          <p:cNvGrpSpPr/>
          <p:nvPr/>
        </p:nvGrpSpPr>
        <p:grpSpPr>
          <a:xfrm>
            <a:off x="7753080" y="4729587"/>
            <a:ext cx="2608249" cy="1594437"/>
            <a:chOff x="6899303" y="2891081"/>
            <a:chExt cx="2700338" cy="2088822"/>
          </a:xfrm>
        </p:grpSpPr>
        <p:pic>
          <p:nvPicPr>
            <p:cNvPr id="5" name="Imagem 4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99303" y="2891081"/>
              <a:ext cx="2700338" cy="19065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CaixaDeTexto 5"/>
            <p:cNvSpPr txBox="1"/>
            <p:nvPr/>
          </p:nvSpPr>
          <p:spPr>
            <a:xfrm>
              <a:off x="7324174" y="3044501"/>
              <a:ext cx="2190313" cy="193540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dirty="0">
                  <a:solidFill>
                    <a:schemeClr val="bg1"/>
                  </a:solidFill>
                  <a:latin typeface="Century Gothic" panose="020B0502020202020204" pitchFamily="34" charset="0"/>
                  <a:ea typeface="Segoe UI" panose="020B0502040204020203" pitchFamily="34" charset="0"/>
                  <a:cs typeface="Segoe UI" panose="020B0502040204020203" pitchFamily="34" charset="0"/>
                </a:rPr>
                <a:t>Acesse a Aba Conta &gt; Módulo A/R &gt; Detalhes da Conta</a:t>
              </a:r>
              <a:endParaRPr lang="pt-BR" b="1" dirty="0">
                <a:solidFill>
                  <a:schemeClr val="bg1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endParaRPr>
            </a:p>
            <a:p>
              <a:endParaRPr lang="pt-BR" dirty="0">
                <a:solidFill>
                  <a:schemeClr val="bg1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endParaRPr>
            </a:p>
          </p:txBody>
        </p:sp>
      </p:grpSp>
      <p:pic>
        <p:nvPicPr>
          <p:cNvPr id="7" name="Picture 2" descr="http://www.imixcomunicacao.com.br/imagens_index/mouse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14100" y="4575039"/>
            <a:ext cx="765760" cy="89654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98838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/>
        </p:nvPicPr>
        <p:blipFill rotWithShape="1">
          <a:blip r:embed="rId2"/>
          <a:srcRect l="772" t="17913" r="16873" b="14128"/>
          <a:stretch/>
        </p:blipFill>
        <p:spPr>
          <a:xfrm>
            <a:off x="193183" y="991673"/>
            <a:ext cx="11153104" cy="517439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Retângulo de cantos arredondados 2"/>
          <p:cNvSpPr/>
          <p:nvPr/>
        </p:nvSpPr>
        <p:spPr>
          <a:xfrm>
            <a:off x="193183" y="5437969"/>
            <a:ext cx="1908965" cy="241614"/>
          </a:xfrm>
          <a:prstGeom prst="roundRect">
            <a:avLst/>
          </a:prstGeom>
          <a:noFill/>
          <a:ln w="444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grpSp>
        <p:nvGrpSpPr>
          <p:cNvPr id="4" name="Grupo 3"/>
          <p:cNvGrpSpPr/>
          <p:nvPr/>
        </p:nvGrpSpPr>
        <p:grpSpPr>
          <a:xfrm>
            <a:off x="8029914" y="4831110"/>
            <a:ext cx="2608249" cy="1871435"/>
            <a:chOff x="6899303" y="2891081"/>
            <a:chExt cx="2700338" cy="2451708"/>
          </a:xfrm>
        </p:grpSpPr>
        <p:pic>
          <p:nvPicPr>
            <p:cNvPr id="5" name="Imagem 4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99303" y="2891081"/>
              <a:ext cx="2700338" cy="19065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CaixaDeTexto 5"/>
            <p:cNvSpPr txBox="1"/>
            <p:nvPr/>
          </p:nvSpPr>
          <p:spPr>
            <a:xfrm>
              <a:off x="7324174" y="3044501"/>
              <a:ext cx="2190313" cy="22982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dirty="0">
                  <a:solidFill>
                    <a:schemeClr val="bg1"/>
                  </a:solidFill>
                  <a:latin typeface="Century Gothic" panose="020B0502020202020204" pitchFamily="34" charset="0"/>
                  <a:ea typeface="Segoe UI" panose="020B0502040204020203" pitchFamily="34" charset="0"/>
                  <a:cs typeface="Segoe UI" panose="020B0502040204020203" pitchFamily="34" charset="0"/>
                </a:rPr>
                <a:t>Acesse Acordos de Pagamento &gt; Acordo de Pagamento Atual</a:t>
              </a:r>
              <a:endParaRPr lang="pt-BR" b="1" dirty="0">
                <a:solidFill>
                  <a:schemeClr val="bg1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endParaRPr>
            </a:p>
            <a:p>
              <a:endParaRPr lang="pt-BR" dirty="0">
                <a:solidFill>
                  <a:schemeClr val="bg1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endParaRPr>
            </a:p>
          </p:txBody>
        </p:sp>
      </p:grpSp>
      <p:pic>
        <p:nvPicPr>
          <p:cNvPr id="7" name="Picture 2" descr="http://www.imixcomunicacao.com.br/imagens_index/mouse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67723" y="5634792"/>
            <a:ext cx="765760" cy="896546"/>
          </a:xfrm>
          <a:prstGeom prst="rect">
            <a:avLst/>
          </a:prstGeom>
          <a:noFill/>
        </p:spPr>
      </p:pic>
      <p:grpSp>
        <p:nvGrpSpPr>
          <p:cNvPr id="10" name="Grupo 9"/>
          <p:cNvGrpSpPr/>
          <p:nvPr/>
        </p:nvGrpSpPr>
        <p:grpSpPr>
          <a:xfrm>
            <a:off x="1160459" y="2080223"/>
            <a:ext cx="8242479" cy="3554569"/>
            <a:chOff x="1160459" y="2080223"/>
            <a:chExt cx="8242479" cy="3554569"/>
          </a:xfrm>
        </p:grpSpPr>
        <p:pic>
          <p:nvPicPr>
            <p:cNvPr id="8" name="Imagem 7"/>
            <p:cNvPicPr>
              <a:picLocks noChangeAspect="1"/>
            </p:cNvPicPr>
            <p:nvPr/>
          </p:nvPicPr>
          <p:blipFill rotWithShape="1">
            <a:blip r:embed="rId5"/>
            <a:srcRect l="872" t="23020" r="35780" b="28389"/>
            <a:stretch/>
          </p:blipFill>
          <p:spPr>
            <a:xfrm>
              <a:off x="1160459" y="2080223"/>
              <a:ext cx="8242479" cy="3554569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9" name="Retângulo de cantos arredondados 2"/>
            <p:cNvSpPr/>
            <p:nvPr/>
          </p:nvSpPr>
          <p:spPr>
            <a:xfrm>
              <a:off x="4093336" y="3207777"/>
              <a:ext cx="3505199" cy="501337"/>
            </a:xfrm>
            <a:prstGeom prst="roundRect">
              <a:avLst/>
            </a:prstGeom>
            <a:noFill/>
            <a:ln w="44450"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</p:grpSp>
    </p:spTree>
    <p:extLst>
      <p:ext uri="{BB962C8B-B14F-4D97-AF65-F5344CB8AC3E}">
        <p14:creationId xmlns:p14="http://schemas.microsoft.com/office/powerpoint/2010/main" val="3548708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tângulo 7"/>
          <p:cNvSpPr>
            <a:spLocks noChangeArrowheads="1"/>
          </p:cNvSpPr>
          <p:nvPr/>
        </p:nvSpPr>
        <p:spPr bwMode="auto">
          <a:xfrm>
            <a:off x="1703512" y="1772816"/>
            <a:ext cx="8886423" cy="29854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Se o cliente informar que </a:t>
            </a:r>
            <a:r>
              <a:rPr lang="pt-BR" altLang="pt-BR" sz="32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já realizou o pagamento e continua com a linha suspensa ou inadimplente, </a:t>
            </a: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verifiqueno </a:t>
            </a:r>
            <a:r>
              <a:rPr lang="pt-BR" altLang="pt-BR" sz="32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Mobile</a:t>
            </a: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pt-BR" altLang="pt-BR" sz="32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se já consta baixa bancária</a:t>
            </a:r>
            <a:r>
              <a:rPr lang="pt-BR" altLang="pt-BR" sz="2800" dirty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e siga o </a:t>
            </a:r>
            <a:r>
              <a:rPr lang="pt-BR" altLang="pt-BR" sz="32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POP0406 -Inadimplência e Pagamento.</a:t>
            </a:r>
          </a:p>
          <a:p>
            <a:pPr>
              <a:defRPr/>
            </a:pPr>
            <a:endParaRPr lang="pt-BR" altLang="pt-BR" sz="2800" dirty="0">
              <a:solidFill>
                <a:schemeClr val="tx1">
                  <a:lumMod val="65000"/>
                  <a:lumOff val="3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3" name="Picture 2" descr="Resultado de imagem para upgrade downgrad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24303" y="4394426"/>
            <a:ext cx="2099528" cy="2099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Imagem 4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68696" y="12212"/>
            <a:ext cx="1693282" cy="17008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8989893"/>
      </p:ext>
    </p:extLst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/>
        </p:nvPicPr>
        <p:blipFill rotWithShape="1">
          <a:blip r:embed="rId2"/>
          <a:srcRect l="871" t="16858" r="17171" b="8847"/>
          <a:stretch/>
        </p:blipFill>
        <p:spPr>
          <a:xfrm>
            <a:off x="128789" y="785610"/>
            <a:ext cx="11165984" cy="56908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Retângulo de cantos arredondados 2"/>
          <p:cNvSpPr/>
          <p:nvPr/>
        </p:nvSpPr>
        <p:spPr>
          <a:xfrm>
            <a:off x="70895" y="4201598"/>
            <a:ext cx="1526085" cy="527988"/>
          </a:xfrm>
          <a:prstGeom prst="roundRect">
            <a:avLst/>
          </a:prstGeom>
          <a:noFill/>
          <a:ln w="444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grpSp>
        <p:nvGrpSpPr>
          <p:cNvPr id="4" name="Grupo 3"/>
          <p:cNvGrpSpPr/>
          <p:nvPr/>
        </p:nvGrpSpPr>
        <p:grpSpPr>
          <a:xfrm>
            <a:off x="7753080" y="4729587"/>
            <a:ext cx="2608249" cy="1594437"/>
            <a:chOff x="6899303" y="2891081"/>
            <a:chExt cx="2700338" cy="2088822"/>
          </a:xfrm>
        </p:grpSpPr>
        <p:pic>
          <p:nvPicPr>
            <p:cNvPr id="5" name="Imagem 4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99303" y="2891081"/>
              <a:ext cx="2700338" cy="19065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CaixaDeTexto 5"/>
            <p:cNvSpPr txBox="1"/>
            <p:nvPr/>
          </p:nvSpPr>
          <p:spPr>
            <a:xfrm>
              <a:off x="7324174" y="3044501"/>
              <a:ext cx="2190313" cy="193540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dirty="0">
                  <a:solidFill>
                    <a:schemeClr val="bg1"/>
                  </a:solidFill>
                  <a:latin typeface="Century Gothic" panose="020B0502020202020204" pitchFamily="34" charset="0"/>
                  <a:ea typeface="Segoe UI" panose="020B0502040204020203" pitchFamily="34" charset="0"/>
                  <a:cs typeface="Segoe UI" panose="020B0502040204020203" pitchFamily="34" charset="0"/>
                </a:rPr>
                <a:t>Acesse a Aba Conta &gt; Módulo A/R &gt; Detalhes da Conta</a:t>
              </a:r>
              <a:endParaRPr lang="pt-BR" b="1" dirty="0">
                <a:solidFill>
                  <a:schemeClr val="bg1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endParaRPr>
            </a:p>
            <a:p>
              <a:endParaRPr lang="pt-BR" dirty="0">
                <a:solidFill>
                  <a:schemeClr val="bg1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endParaRPr>
            </a:p>
          </p:txBody>
        </p:sp>
      </p:grpSp>
      <p:pic>
        <p:nvPicPr>
          <p:cNvPr id="7" name="Picture 2" descr="http://www.imixcomunicacao.com.br/imagens_index/mouse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14100" y="4575039"/>
            <a:ext cx="765760" cy="89654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88691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/>
        </p:nvPicPr>
        <p:blipFill rotWithShape="1">
          <a:blip r:embed="rId2"/>
          <a:srcRect l="872" t="15625" r="12618" b="9728"/>
          <a:stretch/>
        </p:blipFill>
        <p:spPr>
          <a:xfrm>
            <a:off x="218940" y="862884"/>
            <a:ext cx="11256135" cy="546064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Retângulo de cantos arredondados 2"/>
          <p:cNvSpPr/>
          <p:nvPr/>
        </p:nvSpPr>
        <p:spPr>
          <a:xfrm>
            <a:off x="379988" y="4043966"/>
            <a:ext cx="1757905" cy="325011"/>
          </a:xfrm>
          <a:prstGeom prst="roundRect">
            <a:avLst/>
          </a:prstGeom>
          <a:noFill/>
          <a:ln w="444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grpSp>
        <p:nvGrpSpPr>
          <p:cNvPr id="4" name="Grupo 3"/>
          <p:cNvGrpSpPr/>
          <p:nvPr/>
        </p:nvGrpSpPr>
        <p:grpSpPr>
          <a:xfrm>
            <a:off x="8062173" y="4523525"/>
            <a:ext cx="2608249" cy="1298537"/>
            <a:chOff x="6899303" y="2891081"/>
            <a:chExt cx="2700338" cy="2028570"/>
          </a:xfrm>
        </p:grpSpPr>
        <p:pic>
          <p:nvPicPr>
            <p:cNvPr id="5" name="Imagem 4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99303" y="2891081"/>
              <a:ext cx="2700338" cy="19065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CaixaDeTexto 5"/>
            <p:cNvSpPr txBox="1"/>
            <p:nvPr/>
          </p:nvSpPr>
          <p:spPr>
            <a:xfrm>
              <a:off x="7324174" y="3044501"/>
              <a:ext cx="2190313" cy="18751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dirty="0">
                  <a:solidFill>
                    <a:schemeClr val="bg1"/>
                  </a:solidFill>
                  <a:latin typeface="Century Gothic" panose="020B0502020202020204" pitchFamily="34" charset="0"/>
                  <a:ea typeface="Segoe UI" panose="020B0502040204020203" pitchFamily="34" charset="0"/>
                  <a:cs typeface="Segoe UI" panose="020B0502040204020203" pitchFamily="34" charset="0"/>
                </a:rPr>
                <a:t>Acesse Consulta &gt; Lista de Faturas Consolidadas.</a:t>
              </a:r>
              <a:endParaRPr lang="pt-BR" b="1" dirty="0">
                <a:solidFill>
                  <a:schemeClr val="bg1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endParaRPr>
            </a:p>
            <a:p>
              <a:endParaRPr lang="pt-BR" dirty="0">
                <a:solidFill>
                  <a:schemeClr val="bg1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endParaRPr>
            </a:p>
          </p:txBody>
        </p:sp>
      </p:grpSp>
      <p:pic>
        <p:nvPicPr>
          <p:cNvPr id="7" name="Picture 2" descr="http://www.imixcomunicacao.com.br/imagens_index/mouse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23193" y="4368977"/>
            <a:ext cx="765760" cy="89654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214155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/>
        </p:nvPicPr>
        <p:blipFill rotWithShape="1">
          <a:blip r:embed="rId2"/>
          <a:srcRect l="970" t="18089" r="4402" b="22931"/>
          <a:stretch/>
        </p:blipFill>
        <p:spPr>
          <a:xfrm>
            <a:off x="103031" y="1262131"/>
            <a:ext cx="11629623" cy="407523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Retângulo de cantos arredondados 2"/>
          <p:cNvSpPr/>
          <p:nvPr/>
        </p:nvSpPr>
        <p:spPr>
          <a:xfrm>
            <a:off x="6040192" y="2939468"/>
            <a:ext cx="669701" cy="1748442"/>
          </a:xfrm>
          <a:prstGeom prst="roundRect">
            <a:avLst/>
          </a:prstGeom>
          <a:noFill/>
          <a:ln w="444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grpSp>
        <p:nvGrpSpPr>
          <p:cNvPr id="4" name="Grupo 3"/>
          <p:cNvGrpSpPr/>
          <p:nvPr/>
        </p:nvGrpSpPr>
        <p:grpSpPr>
          <a:xfrm>
            <a:off x="6798865" y="4031087"/>
            <a:ext cx="4096662" cy="1864418"/>
            <a:chOff x="6899303" y="2891081"/>
            <a:chExt cx="2700338" cy="2598183"/>
          </a:xfrm>
        </p:grpSpPr>
        <p:pic>
          <p:nvPicPr>
            <p:cNvPr id="5" name="Imagem 4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99303" y="2891081"/>
              <a:ext cx="2700338" cy="19065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CaixaDeTexto 5"/>
            <p:cNvSpPr txBox="1"/>
            <p:nvPr/>
          </p:nvSpPr>
          <p:spPr>
            <a:xfrm>
              <a:off x="7324174" y="3044501"/>
              <a:ext cx="2190313" cy="24447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dirty="0">
                  <a:solidFill>
                    <a:schemeClr val="bg1"/>
                  </a:solidFill>
                  <a:latin typeface="Century Gothic" panose="020B0502020202020204" pitchFamily="34" charset="0"/>
                  <a:ea typeface="Segoe UI" panose="020B0502040204020203" pitchFamily="34" charset="0"/>
                  <a:cs typeface="Segoe UI" panose="020B0502040204020203" pitchFamily="34" charset="0"/>
                </a:rPr>
                <a:t>Serão apresentados outros detalhes do pagamento, inclusive o status da fatura que estará como Fechada.</a:t>
              </a:r>
            </a:p>
            <a:p>
              <a:endParaRPr lang="pt-BR" b="1" dirty="0">
                <a:solidFill>
                  <a:schemeClr val="bg1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endParaRPr>
            </a:p>
            <a:p>
              <a:endParaRPr lang="pt-BR" dirty="0">
                <a:solidFill>
                  <a:schemeClr val="bg1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86196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tângulo 7"/>
          <p:cNvSpPr>
            <a:spLocks noChangeArrowheads="1"/>
          </p:cNvSpPr>
          <p:nvPr/>
        </p:nvSpPr>
        <p:spPr bwMode="auto">
          <a:xfrm>
            <a:off x="2423592" y="929244"/>
            <a:ext cx="9768408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pt-BR" altLang="pt-BR" sz="32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O cliente já pagou a(as) primeiras fatura(as)?</a:t>
            </a:r>
          </a:p>
        </p:txBody>
      </p:sp>
      <p:sp>
        <p:nvSpPr>
          <p:cNvPr id="6" name="Retângulo 7"/>
          <p:cNvSpPr>
            <a:spLocks noChangeArrowheads="1"/>
          </p:cNvSpPr>
          <p:nvPr/>
        </p:nvSpPr>
        <p:spPr bwMode="auto">
          <a:xfrm>
            <a:off x="191344" y="2348880"/>
            <a:ext cx="12000656" cy="20621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Verifique no </a:t>
            </a:r>
            <a:r>
              <a:rPr lang="pt-BR" altLang="pt-BR" sz="32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Mobile</a:t>
            </a:r>
            <a:r>
              <a:rPr lang="pt-BR" altLang="pt-BR" sz="2800" dirty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se consta o pagamento da </a:t>
            </a:r>
            <a:r>
              <a:rPr lang="pt-BR" altLang="pt-BR" sz="32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primeira fatura. </a:t>
            </a:r>
          </a:p>
          <a:p>
            <a:pPr>
              <a:defRPr/>
            </a:pPr>
            <a:endParaRPr lang="pt-BR" altLang="pt-BR" sz="3200" dirty="0">
              <a:solidFill>
                <a:srgbClr val="C00000"/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defRPr/>
            </a:pP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Informe que a troca só será possível quando </a:t>
            </a:r>
            <a:r>
              <a:rPr lang="pt-BR" altLang="pt-BR" sz="32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constar a baixa do pagamento em sistema.</a:t>
            </a:r>
            <a:endParaRPr lang="pt-BR" altLang="pt-BR" sz="2800" dirty="0">
              <a:solidFill>
                <a:srgbClr val="C00000"/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7" name="Imagem 6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009" b="99646" l="9956" r="89956">
                        <a14:foregroundMark x1="36444" y1="28584" x2="36444" y2="28584"/>
                        <a14:foregroundMark x1="41067" y1="29381" x2="59733" y2="20088"/>
                        <a14:foregroundMark x1="24800" y1="59469" x2="76800" y2="47876"/>
                        <a14:foregroundMark x1="22489" y1="30885" x2="75200" y2="19292"/>
                        <a14:foregroundMark x1="26400" y1="41681" x2="33333" y2="46372"/>
                        <a14:foregroundMark x1="24800" y1="47876" x2="83733" y2="33982"/>
                        <a14:foregroundMark x1="29511" y1="38584" x2="67467" y2="3477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01877" y="-11876"/>
            <a:ext cx="1496290" cy="1502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0889748"/>
      </p:ext>
    </p:extLst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tângulo 7"/>
          <p:cNvSpPr>
            <a:spLocks noChangeArrowheads="1"/>
          </p:cNvSpPr>
          <p:nvPr/>
        </p:nvSpPr>
        <p:spPr bwMode="auto">
          <a:xfrm>
            <a:off x="2423592" y="937158"/>
            <a:ext cx="9768408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pt-BR" altLang="pt-BR" sz="32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Ocorreu troca de Plano nos últimos 30 dias?</a:t>
            </a:r>
          </a:p>
        </p:txBody>
      </p:sp>
      <p:sp>
        <p:nvSpPr>
          <p:cNvPr id="6" name="Retângulo 7"/>
          <p:cNvSpPr>
            <a:spLocks noChangeArrowheads="1"/>
          </p:cNvSpPr>
          <p:nvPr/>
        </p:nvSpPr>
        <p:spPr bwMode="auto">
          <a:xfrm>
            <a:off x="191344" y="2348880"/>
            <a:ext cx="12000656" cy="2862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 alteração de plano só pode ser </a:t>
            </a:r>
            <a:r>
              <a:rPr lang="pt-BR" altLang="pt-BR" sz="32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realizada a cada 30 dias.</a:t>
            </a:r>
          </a:p>
          <a:p>
            <a:pPr>
              <a:defRPr/>
            </a:pPr>
            <a:endParaRPr lang="pt-BR" altLang="pt-BR" sz="2800" dirty="0">
              <a:solidFill>
                <a:schemeClr val="tx1">
                  <a:lumMod val="65000"/>
                  <a:lumOff val="3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defRPr/>
            </a:pP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Consulte o </a:t>
            </a:r>
            <a:r>
              <a:rPr lang="pt-BR" altLang="pt-BR" sz="32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histórico do Mobile</a:t>
            </a:r>
            <a:r>
              <a:rPr lang="pt-BR" altLang="pt-BR" sz="2800" dirty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para verificar se </a:t>
            </a:r>
            <a:r>
              <a:rPr lang="pt-BR" altLang="pt-BR" sz="32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ocorreu troca de plano nos últimos 30 dias.</a:t>
            </a:r>
          </a:p>
          <a:p>
            <a:pPr>
              <a:defRPr/>
            </a:pPr>
            <a:endParaRPr lang="pt-BR" altLang="pt-BR" sz="2800" dirty="0">
              <a:solidFill>
                <a:schemeClr val="tx1">
                  <a:lumMod val="65000"/>
                  <a:lumOff val="3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defRPr/>
            </a:pPr>
            <a:endParaRPr lang="pt-BR" altLang="pt-BR" sz="2800" dirty="0">
              <a:solidFill>
                <a:schemeClr val="tx1">
                  <a:lumMod val="65000"/>
                  <a:lumOff val="3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7" name="Imagem 6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009" b="99646" l="9956" r="89956">
                        <a14:foregroundMark x1="36444" y1="28584" x2="36444" y2="28584"/>
                        <a14:foregroundMark x1="41067" y1="29381" x2="59733" y2="20088"/>
                        <a14:foregroundMark x1="24800" y1="59469" x2="76800" y2="47876"/>
                        <a14:foregroundMark x1="22489" y1="30885" x2="75200" y2="19292"/>
                        <a14:foregroundMark x1="26400" y1="41681" x2="33333" y2="46372"/>
                        <a14:foregroundMark x1="24800" y1="47876" x2="83733" y2="33982"/>
                        <a14:foregroundMark x1="29511" y1="38584" x2="67467" y2="3477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01877" y="-11876"/>
            <a:ext cx="1496290" cy="1502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4824449"/>
      </p:ext>
    </p:extLst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/>
        </p:nvPicPr>
        <p:blipFill rotWithShape="1">
          <a:blip r:embed="rId2"/>
          <a:srcRect l="970" t="17385" r="9450" b="8670"/>
          <a:stretch/>
        </p:blipFill>
        <p:spPr>
          <a:xfrm>
            <a:off x="206063" y="901521"/>
            <a:ext cx="11655380" cy="540912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Retângulo de cantos arredondados 2"/>
          <p:cNvSpPr/>
          <p:nvPr/>
        </p:nvSpPr>
        <p:spPr>
          <a:xfrm>
            <a:off x="206063" y="4962528"/>
            <a:ext cx="1757905" cy="325011"/>
          </a:xfrm>
          <a:prstGeom prst="roundRect">
            <a:avLst/>
          </a:prstGeom>
          <a:noFill/>
          <a:ln w="444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grpSp>
        <p:nvGrpSpPr>
          <p:cNvPr id="4" name="Grupo 3"/>
          <p:cNvGrpSpPr/>
          <p:nvPr/>
        </p:nvGrpSpPr>
        <p:grpSpPr>
          <a:xfrm>
            <a:off x="7753083" y="4610637"/>
            <a:ext cx="2917340" cy="1570918"/>
            <a:chOff x="6899303" y="2891081"/>
            <a:chExt cx="2700338" cy="2575175"/>
          </a:xfrm>
        </p:grpSpPr>
        <p:pic>
          <p:nvPicPr>
            <p:cNvPr id="5" name="Imagem 4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99303" y="2891081"/>
              <a:ext cx="2700338" cy="19065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CaixaDeTexto 5"/>
            <p:cNvSpPr txBox="1"/>
            <p:nvPr/>
          </p:nvSpPr>
          <p:spPr>
            <a:xfrm>
              <a:off x="7324174" y="3044501"/>
              <a:ext cx="2190313" cy="24217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dirty="0">
                  <a:solidFill>
                    <a:schemeClr val="bg1"/>
                  </a:solidFill>
                  <a:latin typeface="Century Gothic" panose="020B0502020202020204" pitchFamily="34" charset="0"/>
                  <a:ea typeface="Segoe UI" panose="020B0502040204020203" pitchFamily="34" charset="0"/>
                  <a:cs typeface="Segoe UI" panose="020B0502040204020203" pitchFamily="34" charset="0"/>
                </a:rPr>
                <a:t>Acesse a Aba Cliente &gt; Memorando &gt; Lista de Memorando</a:t>
              </a:r>
              <a:endParaRPr lang="pt-BR" b="1" dirty="0">
                <a:solidFill>
                  <a:schemeClr val="bg1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endParaRPr>
            </a:p>
            <a:p>
              <a:endParaRPr lang="pt-BR" dirty="0">
                <a:solidFill>
                  <a:schemeClr val="bg1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endParaRPr>
            </a:p>
          </p:txBody>
        </p:sp>
      </p:grpSp>
      <p:pic>
        <p:nvPicPr>
          <p:cNvPr id="7" name="Picture 2" descr="http://www.imixcomunicacao.com.br/imagens_index/mouse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3718" y="5180063"/>
            <a:ext cx="765760" cy="89654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0435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tângulo 7"/>
          <p:cNvSpPr>
            <a:spLocks noChangeArrowheads="1"/>
          </p:cNvSpPr>
          <p:nvPr/>
        </p:nvSpPr>
        <p:spPr bwMode="auto">
          <a:xfrm>
            <a:off x="2423592" y="747215"/>
            <a:ext cx="9768408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pt-BR" altLang="pt-BR" sz="32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O plano que o cliente deseja trocar está disponível?</a:t>
            </a:r>
          </a:p>
          <a:p>
            <a:pPr>
              <a:defRPr/>
            </a:pPr>
            <a:endParaRPr lang="pt-BR" altLang="pt-BR" sz="3200" b="1" dirty="0">
              <a:solidFill>
                <a:schemeClr val="tx1">
                  <a:lumMod val="65000"/>
                  <a:lumOff val="3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6" name="Retângulo 7"/>
          <p:cNvSpPr>
            <a:spLocks noChangeArrowheads="1"/>
          </p:cNvSpPr>
          <p:nvPr/>
        </p:nvSpPr>
        <p:spPr bwMode="auto">
          <a:xfrm>
            <a:off x="191344" y="2348880"/>
            <a:ext cx="11737304" cy="38472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Consulte a </a:t>
            </a:r>
            <a:r>
              <a:rPr lang="pt-BR" altLang="pt-BR" sz="32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Tabela de Similaridade de Planos </a:t>
            </a: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para certificar-se de que </a:t>
            </a:r>
            <a:r>
              <a:rPr lang="pt-BR" altLang="pt-BR" sz="32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o plano está disponível para venda.</a:t>
            </a:r>
          </a:p>
          <a:p>
            <a:pPr>
              <a:defRPr/>
            </a:pPr>
            <a:endParaRPr lang="pt-BR" altLang="pt-BR" sz="2800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defRPr/>
            </a:pP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Verifique </a:t>
            </a:r>
            <a:r>
              <a:rPr lang="pt-BR" altLang="pt-BR" sz="32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qual Promoção que o cliente participa e se o plano para o qual ele solicitou a alteração é elegível à participar, </a:t>
            </a: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caso contrário perderá a promoção.</a:t>
            </a:r>
          </a:p>
          <a:p>
            <a:pPr>
              <a:defRPr/>
            </a:pPr>
            <a:endParaRPr lang="pt-BR" altLang="pt-BR" sz="2800" dirty="0">
              <a:solidFill>
                <a:schemeClr val="tx1">
                  <a:lumMod val="65000"/>
                  <a:lumOff val="3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defRPr/>
            </a:pPr>
            <a:endParaRPr lang="pt-BR" altLang="pt-BR" sz="2800" dirty="0">
              <a:solidFill>
                <a:schemeClr val="tx1">
                  <a:lumMod val="65000"/>
                  <a:lumOff val="3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10" name="Imagem 9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009" b="99646" l="9956" r="89956">
                        <a14:foregroundMark x1="36444" y1="28584" x2="36444" y2="28584"/>
                        <a14:foregroundMark x1="41067" y1="29381" x2="59733" y2="20088"/>
                        <a14:foregroundMark x1="24800" y1="59469" x2="76800" y2="47876"/>
                        <a14:foregroundMark x1="22489" y1="30885" x2="75200" y2="19292"/>
                        <a14:foregroundMark x1="26400" y1="41681" x2="33333" y2="46372"/>
                        <a14:foregroundMark x1="24800" y1="47876" x2="83733" y2="33982"/>
                        <a14:foregroundMark x1="29511" y1="38584" x2="67467" y2="3477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01877" y="-11876"/>
            <a:ext cx="1496290" cy="1502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6603003"/>
      </p:ext>
    </p:extLst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/>
        </p:nvPicPr>
        <p:blipFill rotWithShape="1">
          <a:blip r:embed="rId2"/>
          <a:srcRect l="12057" t="15801" r="13805" b="10784"/>
          <a:stretch/>
        </p:blipFill>
        <p:spPr>
          <a:xfrm>
            <a:off x="141668" y="850005"/>
            <a:ext cx="10058400" cy="559993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grpSp>
        <p:nvGrpSpPr>
          <p:cNvPr id="3" name="Grupo 2"/>
          <p:cNvGrpSpPr/>
          <p:nvPr/>
        </p:nvGrpSpPr>
        <p:grpSpPr>
          <a:xfrm>
            <a:off x="8937938" y="4105987"/>
            <a:ext cx="3138152" cy="2254409"/>
            <a:chOff x="6899303" y="2891081"/>
            <a:chExt cx="2700338" cy="1906588"/>
          </a:xfrm>
        </p:grpSpPr>
        <p:pic>
          <p:nvPicPr>
            <p:cNvPr id="4" name="Imagem 3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99303" y="2891081"/>
              <a:ext cx="2700338" cy="19065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" name="CaixaDeTexto 4"/>
            <p:cNvSpPr txBox="1"/>
            <p:nvPr/>
          </p:nvSpPr>
          <p:spPr>
            <a:xfrm>
              <a:off x="7313092" y="2985414"/>
              <a:ext cx="2190313" cy="17179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dirty="0">
                  <a:solidFill>
                    <a:schemeClr val="bg1"/>
                  </a:solidFill>
                  <a:latin typeface="Century Gothic" panose="020B0502020202020204" pitchFamily="34" charset="0"/>
                  <a:ea typeface="Segoe UI" panose="020B0502040204020203" pitchFamily="34" charset="0"/>
                  <a:cs typeface="Segoe UI" panose="020B0502040204020203" pitchFamily="34" charset="0"/>
                </a:rPr>
                <a:t>A tabela de similaridade está na Intranet &gt; Planos, Serviços e Pacotes &gt; Migração e troca de plano &gt; Similaridade de Planos.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956630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tângulo 7"/>
          <p:cNvSpPr>
            <a:spLocks noChangeArrowheads="1"/>
          </p:cNvSpPr>
          <p:nvPr/>
        </p:nvSpPr>
        <p:spPr bwMode="auto">
          <a:xfrm>
            <a:off x="551384" y="620688"/>
            <a:ext cx="10632504" cy="44012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Caso </a:t>
            </a:r>
            <a:r>
              <a:rPr lang="pt-BR" altLang="pt-BR" sz="32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o plano não esteja disponível para venda, </a:t>
            </a: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informe ao cliente e </a:t>
            </a:r>
            <a:r>
              <a:rPr lang="pt-BR" altLang="pt-BR" sz="32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ofereça outras opções de plano. </a:t>
            </a: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Caso ele </a:t>
            </a:r>
            <a:r>
              <a:rPr lang="pt-BR" altLang="pt-BR" sz="32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aceite realizar a migração </a:t>
            </a: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siga as orientações do </a:t>
            </a:r>
            <a:r>
              <a:rPr lang="pt-BR" altLang="pt-BR" sz="32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POP0603 – Migração</a:t>
            </a:r>
          </a:p>
          <a:p>
            <a:pPr>
              <a:defRPr/>
            </a:pPr>
            <a:endParaRPr lang="pt-BR" altLang="pt-BR" sz="3200" dirty="0">
              <a:solidFill>
                <a:srgbClr val="C00000"/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defRPr/>
            </a:pP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Caso </a:t>
            </a:r>
            <a:r>
              <a:rPr lang="pt-BR" altLang="pt-BR" sz="32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o plano esteja disponível para venda, </a:t>
            </a: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informe as </a:t>
            </a:r>
            <a:r>
              <a:rPr lang="pt-BR" altLang="pt-BR" sz="32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características e tarifas do novo plano, </a:t>
            </a: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inclusive os serviços que tem incluídos no plano sem pagar nada a mais por isso (mas não diga que é gratuito). </a:t>
            </a:r>
          </a:p>
        </p:txBody>
      </p:sp>
      <p:pic>
        <p:nvPicPr>
          <p:cNvPr id="3" name="Picture 2" descr="Resultado de imagem para upgrade downgrad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24303" y="4394426"/>
            <a:ext cx="2099528" cy="2099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216258"/>
      </p:ext>
    </p:extLst>
  </p:cSld>
  <p:clrMapOvr>
    <a:masterClrMapping/>
  </p:clrMapOvr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tângulo 7"/>
          <p:cNvSpPr>
            <a:spLocks noChangeArrowheads="1"/>
          </p:cNvSpPr>
          <p:nvPr/>
        </p:nvSpPr>
        <p:spPr bwMode="auto">
          <a:xfrm>
            <a:off x="983432" y="1720094"/>
            <a:ext cx="8886423" cy="37240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pt-BR" altLang="pt-BR" sz="44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Realize o Upgrade no Mobile, </a:t>
            </a:r>
            <a:r>
              <a:rPr lang="pt-BR" altLang="pt-BR" sz="44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registre no protocolo </a:t>
            </a:r>
            <a:r>
              <a:rPr lang="pt-BR" altLang="pt-BR" sz="40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informando no memo qual foi o plano contratado e finalize o atendimento.</a:t>
            </a:r>
          </a:p>
          <a:p>
            <a:pPr>
              <a:defRPr/>
            </a:pPr>
            <a:endParaRPr lang="pt-BR" altLang="pt-BR" sz="2800" dirty="0">
              <a:solidFill>
                <a:schemeClr val="tx1">
                  <a:lumMod val="65000"/>
                  <a:lumOff val="3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3" name="Picture 2" descr="Resultado de imagem para upgrade downgrad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24303" y="4394426"/>
            <a:ext cx="2099528" cy="2099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5267580"/>
      </p:ext>
    </p:extLst>
  </p:cSld>
  <p:clrMapOvr>
    <a:masterClrMapping/>
  </p:clrMapOvr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/>
        </p:nvPicPr>
        <p:blipFill rotWithShape="1">
          <a:blip r:embed="rId2"/>
          <a:srcRect l="7800" t="34463" r="2125" b="53917"/>
          <a:stretch/>
        </p:blipFill>
        <p:spPr>
          <a:xfrm>
            <a:off x="231820" y="2343963"/>
            <a:ext cx="11719775" cy="850006"/>
          </a:xfrm>
          <a:prstGeom prst="rect">
            <a:avLst/>
          </a:prstGeom>
        </p:spPr>
      </p:pic>
      <p:pic>
        <p:nvPicPr>
          <p:cNvPr id="3" name="Imagem 2"/>
          <p:cNvPicPr>
            <a:picLocks noChangeAspect="1"/>
          </p:cNvPicPr>
          <p:nvPr/>
        </p:nvPicPr>
        <p:blipFill rotWithShape="1">
          <a:blip r:embed="rId2"/>
          <a:srcRect l="7701" t="51717" r="2125" b="32615"/>
          <a:stretch/>
        </p:blipFill>
        <p:spPr>
          <a:xfrm>
            <a:off x="218940" y="3193969"/>
            <a:ext cx="11732655" cy="114622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" name="Imagem 3"/>
          <p:cNvPicPr>
            <a:picLocks noChangeAspect="1"/>
          </p:cNvPicPr>
          <p:nvPr/>
        </p:nvPicPr>
        <p:blipFill rotWithShape="1">
          <a:blip r:embed="rId3"/>
          <a:srcRect l="7998" t="73019" r="1828" b="14833"/>
          <a:stretch/>
        </p:blipFill>
        <p:spPr>
          <a:xfrm>
            <a:off x="218941" y="4301552"/>
            <a:ext cx="11732654" cy="88864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Picture 2" descr="http://www.imixcomunicacao.com.br/imagens_index/mouse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663999" y="4551226"/>
            <a:ext cx="765760" cy="896546"/>
          </a:xfrm>
          <a:prstGeom prst="rect">
            <a:avLst/>
          </a:prstGeom>
          <a:noFill/>
        </p:spPr>
      </p:pic>
      <p:grpSp>
        <p:nvGrpSpPr>
          <p:cNvPr id="6" name="Grupo 5"/>
          <p:cNvGrpSpPr/>
          <p:nvPr/>
        </p:nvGrpSpPr>
        <p:grpSpPr>
          <a:xfrm>
            <a:off x="5409127" y="4745872"/>
            <a:ext cx="4347075" cy="1275380"/>
            <a:chOff x="6899303" y="2891081"/>
            <a:chExt cx="2700338" cy="2133431"/>
          </a:xfrm>
        </p:grpSpPr>
        <p:pic>
          <p:nvPicPr>
            <p:cNvPr id="7" name="Imagem 6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99303" y="2891081"/>
              <a:ext cx="2700338" cy="19065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CaixaDeTexto 7"/>
            <p:cNvSpPr txBox="1"/>
            <p:nvPr/>
          </p:nvSpPr>
          <p:spPr>
            <a:xfrm>
              <a:off x="7388763" y="3016625"/>
              <a:ext cx="2200085" cy="20078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dirty="0">
                  <a:solidFill>
                    <a:schemeClr val="bg1"/>
                  </a:solidFill>
                  <a:latin typeface="Century Gothic" panose="020B0502020202020204" pitchFamily="34" charset="0"/>
                  <a:ea typeface="Segoe UI" panose="020B0502040204020203" pitchFamily="34" charset="0"/>
                  <a:cs typeface="Segoe UI" panose="020B0502040204020203" pitchFamily="34" charset="0"/>
                </a:rPr>
                <a:t>Acesse o Mobile &gt; Aba Assinante &gt; Oferta Adicional &gt; Adicionar Nova Oferta </a:t>
              </a:r>
            </a:p>
            <a:p>
              <a:endParaRPr lang="pt-BR" dirty="0">
                <a:solidFill>
                  <a:schemeClr val="bg1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endParaRPr>
            </a:p>
          </p:txBody>
        </p:sp>
      </p:grpSp>
      <p:pic>
        <p:nvPicPr>
          <p:cNvPr id="9" name="Imagem 8"/>
          <p:cNvPicPr>
            <a:picLocks noChangeAspect="1"/>
          </p:cNvPicPr>
          <p:nvPr/>
        </p:nvPicPr>
        <p:blipFill rotWithShape="1">
          <a:blip r:embed="rId6"/>
          <a:srcRect l="1168" t="22843" r="66068" b="65361"/>
          <a:stretch/>
        </p:blipFill>
        <p:spPr>
          <a:xfrm>
            <a:off x="218940" y="1358730"/>
            <a:ext cx="4262907" cy="86288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837897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/>
        </p:nvPicPr>
        <p:blipFill rotWithShape="1">
          <a:blip r:embed="rId2"/>
          <a:srcRect l="1169" t="15978" r="2224" b="10079"/>
          <a:stretch/>
        </p:blipFill>
        <p:spPr>
          <a:xfrm>
            <a:off x="167426" y="1043189"/>
            <a:ext cx="11616743" cy="499900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grpSp>
        <p:nvGrpSpPr>
          <p:cNvPr id="3" name="Grupo 2"/>
          <p:cNvGrpSpPr/>
          <p:nvPr/>
        </p:nvGrpSpPr>
        <p:grpSpPr>
          <a:xfrm>
            <a:off x="6542468" y="4902426"/>
            <a:ext cx="4347075" cy="1477328"/>
            <a:chOff x="6899303" y="2891081"/>
            <a:chExt cx="2700338" cy="2471245"/>
          </a:xfrm>
        </p:grpSpPr>
        <p:pic>
          <p:nvPicPr>
            <p:cNvPr id="4" name="Imagem 3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99303" y="2891081"/>
              <a:ext cx="2700338" cy="19065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" name="CaixaDeTexto 4"/>
            <p:cNvSpPr txBox="1"/>
            <p:nvPr/>
          </p:nvSpPr>
          <p:spPr>
            <a:xfrm>
              <a:off x="7284761" y="2891081"/>
              <a:ext cx="2200085" cy="247124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dirty="0">
                  <a:solidFill>
                    <a:schemeClr val="bg1"/>
                  </a:solidFill>
                  <a:latin typeface="Century Gothic" panose="020B0502020202020204" pitchFamily="34" charset="0"/>
                  <a:ea typeface="Segoe UI" panose="020B0502040204020203" pitchFamily="34" charset="0"/>
                  <a:cs typeface="Segoe UI" panose="020B0502040204020203" pitchFamily="34" charset="0"/>
                </a:rPr>
                <a:t>Clique em Planos &gt; Selecione a nova oferta &gt; Clique em Próximo &gt; Salvar</a:t>
              </a:r>
            </a:p>
            <a:p>
              <a:r>
                <a:rPr lang="pt-BR" dirty="0">
                  <a:solidFill>
                    <a:schemeClr val="bg1"/>
                  </a:solidFill>
                  <a:latin typeface="Century Gothic" panose="020B0502020202020204" pitchFamily="34" charset="0"/>
                  <a:ea typeface="Segoe UI" panose="020B0502040204020203" pitchFamily="34" charset="0"/>
                  <a:cs typeface="Segoe UI" panose="020B0502040204020203" pitchFamily="34" charset="0"/>
                </a:rPr>
                <a:t> </a:t>
              </a:r>
            </a:p>
            <a:p>
              <a:endParaRPr lang="pt-BR" dirty="0">
                <a:solidFill>
                  <a:schemeClr val="bg1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26030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tângulo 7"/>
          <p:cNvSpPr>
            <a:spLocks noChangeArrowheads="1"/>
          </p:cNvSpPr>
          <p:nvPr/>
        </p:nvSpPr>
        <p:spPr bwMode="auto">
          <a:xfrm>
            <a:off x="983432" y="1621267"/>
            <a:ext cx="4536504" cy="38472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pt-BR" altLang="pt-BR" sz="3600" b="1" dirty="0">
                <a:solidFill>
                  <a:schemeClr val="bg1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Atenção!</a:t>
            </a:r>
          </a:p>
          <a:p>
            <a:pPr>
              <a:defRPr/>
            </a:pPr>
            <a:endParaRPr lang="pt-BR" altLang="pt-BR" sz="2800" dirty="0">
              <a:solidFill>
                <a:schemeClr val="bg1"/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defRPr/>
            </a:pPr>
            <a:r>
              <a:rPr lang="pt-BR" altLang="pt-BR" sz="2800" dirty="0">
                <a:solidFill>
                  <a:schemeClr val="bg1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Para realizar uma troca de oferta, é necessário </a:t>
            </a:r>
            <a:r>
              <a:rPr lang="pt-BR" altLang="pt-BR" sz="3200" b="1" dirty="0">
                <a:solidFill>
                  <a:schemeClr val="bg1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incluir a nova oferta e depois excluir a antiga, </a:t>
            </a:r>
            <a:r>
              <a:rPr lang="pt-BR" altLang="pt-BR" sz="2800" dirty="0">
                <a:solidFill>
                  <a:schemeClr val="bg1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em seguida salvar e confirmar. </a:t>
            </a:r>
            <a:endParaRPr lang="pt-BR" altLang="pt-BR" dirty="0">
              <a:solidFill>
                <a:schemeClr val="bg1"/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8354465"/>
      </p:ext>
    </p:extLst>
  </p:cSld>
  <p:clrMapOvr>
    <a:masterClrMapping/>
  </p:clrMapOvr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/>
          <p:cNvPicPr>
            <a:picLocks noChangeAspect="1" noChangeArrowheads="1"/>
          </p:cNvPicPr>
          <p:nvPr/>
        </p:nvPicPr>
        <p:blipFill rotWithShape="1">
          <a:blip r:embed="rId2" cstate="print"/>
          <a:srcRect l="24678" t="23250" r="1493" b="17552"/>
          <a:stretch/>
        </p:blipFill>
        <p:spPr bwMode="auto">
          <a:xfrm>
            <a:off x="236711" y="1077278"/>
            <a:ext cx="10075752" cy="484745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Retângulo 2"/>
          <p:cNvSpPr/>
          <p:nvPr/>
        </p:nvSpPr>
        <p:spPr>
          <a:xfrm>
            <a:off x="9787645" y="3341515"/>
            <a:ext cx="432047" cy="396257"/>
          </a:xfrm>
          <a:prstGeom prst="rect">
            <a:avLst/>
          </a:prstGeom>
          <a:noFill/>
          <a:ln w="666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4" name="Retângulo 3"/>
          <p:cNvSpPr/>
          <p:nvPr/>
        </p:nvSpPr>
        <p:spPr>
          <a:xfrm>
            <a:off x="9684914" y="5510713"/>
            <a:ext cx="627550" cy="396257"/>
          </a:xfrm>
          <a:prstGeom prst="rect">
            <a:avLst/>
          </a:prstGeom>
          <a:noFill/>
          <a:ln w="666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303803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tângulo 7"/>
          <p:cNvSpPr>
            <a:spLocks noChangeArrowheads="1"/>
          </p:cNvSpPr>
          <p:nvPr/>
        </p:nvSpPr>
        <p:spPr bwMode="auto">
          <a:xfrm>
            <a:off x="911424" y="1484784"/>
            <a:ext cx="8886423" cy="347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pt-BR" altLang="pt-BR" sz="40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Caso ocorra um </a:t>
            </a:r>
            <a:r>
              <a:rPr lang="pt-BR" altLang="pt-BR" sz="44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erro no momento da troca, </a:t>
            </a:r>
            <a:r>
              <a:rPr lang="pt-BR" altLang="pt-BR" sz="40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informe ao cliente que está </a:t>
            </a:r>
            <a:r>
              <a:rPr lang="pt-BR" altLang="pt-BR" sz="44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direcionando sua solicitação para a área responsável</a:t>
            </a:r>
            <a:r>
              <a:rPr lang="pt-BR" altLang="pt-BR" sz="40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realizar a troca.</a:t>
            </a:r>
            <a:endParaRPr lang="pt-BR" altLang="pt-BR" sz="2800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3" name="Picture 2" descr="Resultado de imagem para upgrade downgrad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24303" y="4394426"/>
            <a:ext cx="2099528" cy="2099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9180488"/>
      </p:ext>
    </p:extLst>
  </p:cSld>
  <p:clrMapOvr>
    <a:masterClrMapping/>
  </p:clrMapOvr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tângulo 7"/>
          <p:cNvSpPr>
            <a:spLocks noChangeArrowheads="1"/>
          </p:cNvSpPr>
          <p:nvPr/>
        </p:nvSpPr>
        <p:spPr bwMode="auto">
          <a:xfrm>
            <a:off x="1775520" y="764704"/>
            <a:ext cx="9626740" cy="53245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pt-BR" altLang="pt-BR" sz="4000" dirty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Se cliente tem </a:t>
            </a:r>
            <a:r>
              <a:rPr lang="pt-BR" altLang="pt-BR" sz="44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algum serviço contratado de forma avulsa, </a:t>
            </a:r>
            <a:r>
              <a:rPr lang="pt-BR" altLang="pt-BR" sz="40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ao fazer upgrade para um dos planos que já possuem os serviços, é necessário cliente </a:t>
            </a:r>
            <a:r>
              <a:rPr lang="pt-BR" altLang="pt-BR" sz="44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cancelar a contratação avulsa diretamente pelo aplicativo ou site do parceiro</a:t>
            </a:r>
            <a:r>
              <a:rPr lang="pt-BR" altLang="pt-BR" sz="40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(Exemplo: Claro Vídeo)</a:t>
            </a:r>
            <a:endParaRPr lang="pt-BR" altLang="pt-BR" sz="2800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5" name="Picture 2" descr="Resultado de imagem para upgrade downgrad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3432" y="719843"/>
            <a:ext cx="976722" cy="976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2325024"/>
      </p:ext>
    </p:extLst>
  </p:cSld>
  <p:clrMapOvr>
    <a:masterClrMapping/>
  </p:clrMapOvr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nto dobrado 1"/>
          <p:cNvSpPr/>
          <p:nvPr/>
        </p:nvSpPr>
        <p:spPr>
          <a:xfrm>
            <a:off x="-19036" y="-6551"/>
            <a:ext cx="2339752" cy="2160239"/>
          </a:xfrm>
          <a:prstGeom prst="foldedCorner">
            <a:avLst>
              <a:gd name="adj" fmla="val 25512"/>
            </a:avLst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 dirty="0">
              <a:latin typeface="Calibri Light" panose="020F0302020204030204" pitchFamily="34" charset="0"/>
            </a:endParaRPr>
          </a:p>
          <a:p>
            <a:pPr algn="ctr"/>
            <a:endParaRPr lang="pt-BR" sz="2400" dirty="0"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algn="ctr"/>
            <a:r>
              <a:rPr lang="pt-BR" sz="2400" dirty="0"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Downgrade</a:t>
            </a:r>
          </a:p>
          <a:p>
            <a:pPr algn="ctr"/>
            <a:endParaRPr lang="pt-BR" sz="2400" dirty="0"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5" name="CaixaDeTexto 4"/>
          <p:cNvSpPr txBox="1"/>
          <p:nvPr/>
        </p:nvSpPr>
        <p:spPr>
          <a:xfrm>
            <a:off x="445692" y="2416913"/>
            <a:ext cx="8123345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O que fazer quando:</a:t>
            </a:r>
          </a:p>
          <a:p>
            <a:endParaRPr lang="pt-BR" sz="3200" dirty="0">
              <a:solidFill>
                <a:prstClr val="black">
                  <a:lumMod val="65000"/>
                  <a:lumOff val="35000"/>
                </a:prst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pt-BR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O</a:t>
            </a:r>
            <a:r>
              <a:rPr lang="pt-BR" sz="3200" dirty="0">
                <a:solidFill>
                  <a:prstClr val="black">
                    <a:lumMod val="65000"/>
                    <a:lumOff val="35000"/>
                  </a:prst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pt-BR" sz="36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cliente Claro Controle solicita downgrade de plano de preço.</a:t>
            </a:r>
          </a:p>
          <a:p>
            <a:endParaRPr lang="pt-BR" sz="3200" dirty="0">
              <a:solidFill>
                <a:prstClr val="black">
                  <a:lumMod val="65000"/>
                  <a:lumOff val="35000"/>
                </a:prst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4" name="Picture 2" descr="Resultado de imagem para upgrade downgrad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25582">
            <a:off x="9324303" y="4394426"/>
            <a:ext cx="2099528" cy="2099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6040910"/>
      </p:ext>
    </p:extLst>
  </p:cSld>
  <p:clrMapOvr>
    <a:masterClrMapping/>
  </p:clrMapOvr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tângulo 7"/>
          <p:cNvSpPr>
            <a:spLocks noChangeArrowheads="1"/>
          </p:cNvSpPr>
          <p:nvPr/>
        </p:nvSpPr>
        <p:spPr bwMode="auto">
          <a:xfrm>
            <a:off x="695400" y="1412776"/>
            <a:ext cx="11449272" cy="45858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Os </a:t>
            </a:r>
            <a:r>
              <a:rPr lang="pt-BR" altLang="pt-BR" sz="32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passos a seguir</a:t>
            </a:r>
            <a:r>
              <a:rPr lang="pt-BR" altLang="pt-BR" sz="2800" dirty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já apredemos nos passos de Upgrade:</a:t>
            </a:r>
          </a:p>
          <a:p>
            <a:pPr>
              <a:defRPr/>
            </a:pPr>
            <a:endParaRPr lang="pt-BR" altLang="pt-BR" sz="3600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§"/>
              <a:defRPr/>
            </a:pPr>
            <a:r>
              <a:rPr lang="pt-BR" altLang="pt-BR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 linha está ativa?</a:t>
            </a:r>
          </a:p>
          <a:p>
            <a:pPr marL="457200" indent="-457200">
              <a:buFont typeface="Wingdings" panose="05000000000000000000" pitchFamily="2" charset="2"/>
              <a:buChar char="§"/>
              <a:defRPr/>
            </a:pPr>
            <a:r>
              <a:rPr lang="pt-BR" altLang="pt-BR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A primeira fatura já consta paga?</a:t>
            </a:r>
          </a:p>
          <a:p>
            <a:pPr marL="457200" indent="-457200">
              <a:buFont typeface="Wingdings" panose="05000000000000000000" pitchFamily="2" charset="2"/>
              <a:buChar char="§"/>
              <a:defRPr/>
            </a:pPr>
            <a:r>
              <a:rPr lang="pt-BR" altLang="pt-BR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O cliente solicitou troca de plano há menos de 30 dias?</a:t>
            </a:r>
          </a:p>
          <a:p>
            <a:pPr marL="457200" indent="-457200">
              <a:buFont typeface="Wingdings" panose="05000000000000000000" pitchFamily="2" charset="2"/>
              <a:buChar char="§"/>
              <a:defRPr/>
            </a:pPr>
            <a:r>
              <a:rPr lang="pt-BR" altLang="pt-BR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O plano escolhido para troca está disponível para a regional do cliente?</a:t>
            </a:r>
          </a:p>
          <a:p>
            <a:pPr>
              <a:defRPr/>
            </a:pPr>
            <a:endParaRPr lang="pt-BR" altLang="pt-BR" sz="2400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defRPr/>
            </a:pPr>
            <a:endParaRPr lang="pt-BR" altLang="pt-BR" sz="2400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defRPr/>
            </a:pP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Todos devem ser </a:t>
            </a:r>
            <a:r>
              <a:rPr lang="pt-BR" altLang="pt-BR" sz="32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seguidos da mesma forma.</a:t>
            </a:r>
            <a:endParaRPr lang="pt-BR" altLang="pt-BR" sz="2800" b="1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defRPr/>
            </a:pPr>
            <a:endParaRPr lang="pt-BR" altLang="pt-BR" sz="2400" dirty="0">
              <a:solidFill>
                <a:schemeClr val="tx1">
                  <a:lumMod val="65000"/>
                  <a:lumOff val="3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1795480"/>
      </p:ext>
    </p:extLst>
  </p:cSld>
  <p:clrMapOvr>
    <a:masterClrMapping/>
  </p:clrMapOvr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tângulo 7"/>
          <p:cNvSpPr>
            <a:spLocks noChangeArrowheads="1"/>
          </p:cNvSpPr>
          <p:nvPr/>
        </p:nvSpPr>
        <p:spPr bwMode="auto">
          <a:xfrm>
            <a:off x="141668" y="848901"/>
            <a:ext cx="12050332" cy="45243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pt-BR" altLang="pt-BR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Para que o </a:t>
            </a:r>
            <a:r>
              <a:rPr lang="pt-BR" altLang="pt-BR" sz="36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Downgrade seja realizado, </a:t>
            </a:r>
            <a:r>
              <a:rPr lang="pt-BR" altLang="pt-BR" sz="3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transfira a ligação para o departamento de retenção.</a:t>
            </a:r>
          </a:p>
          <a:p>
            <a:pPr>
              <a:defRPr/>
            </a:pPr>
            <a:endParaRPr lang="pt-BR" altLang="pt-BR" sz="3200" b="1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defRPr/>
            </a:pPr>
            <a:endParaRPr lang="pt-BR" altLang="pt-BR" sz="3200" b="1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defRPr/>
            </a:pPr>
            <a:r>
              <a:rPr lang="pt-BR" altLang="pt-BR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Se o cliente </a:t>
            </a:r>
            <a:r>
              <a:rPr lang="pt-BR" altLang="pt-BR" sz="3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não aceitar ser transferido, </a:t>
            </a:r>
            <a:r>
              <a:rPr lang="pt-BR" altLang="pt-BR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registre protocolo referente ao assunto e solicite que aguarde o prazo de até 5 dias úteis.</a:t>
            </a:r>
          </a:p>
          <a:p>
            <a:pPr>
              <a:defRPr/>
            </a:pPr>
            <a:endParaRPr lang="pt-BR" altLang="pt-BR" sz="3200" b="1" dirty="0">
              <a:solidFill>
                <a:schemeClr val="tx1">
                  <a:lumMod val="65000"/>
                  <a:lumOff val="3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defRPr/>
            </a:pPr>
            <a:endParaRPr lang="pt-BR" altLang="pt-BR" sz="2000" dirty="0">
              <a:solidFill>
                <a:schemeClr val="tx1">
                  <a:lumMod val="65000"/>
                  <a:lumOff val="3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3" name="Picture 2" descr="Resultado de imagem para upgrade downgrad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24303" y="4394426"/>
            <a:ext cx="2099528" cy="2099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3799275"/>
      </p:ext>
    </p:extLst>
  </p:cSld>
  <p:clrMapOvr>
    <a:masterClrMapping/>
  </p:clrMapOvr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/>
          <p:cNvPicPr>
            <a:picLocks noChangeAspect="1"/>
          </p:cNvPicPr>
          <p:nvPr/>
        </p:nvPicPr>
        <p:blipFill rotWithShape="1">
          <a:blip r:embed="rId2"/>
          <a:srcRect l="14135" t="23372" r="14102" b="13777"/>
          <a:stretch/>
        </p:blipFill>
        <p:spPr>
          <a:xfrm>
            <a:off x="18902" y="620688"/>
            <a:ext cx="11816784" cy="581874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" name="Retângulo de cantos arredondados 2"/>
          <p:cNvSpPr/>
          <p:nvPr/>
        </p:nvSpPr>
        <p:spPr>
          <a:xfrm>
            <a:off x="6168008" y="2289001"/>
            <a:ext cx="3600400" cy="635943"/>
          </a:xfrm>
          <a:prstGeom prst="roundRect">
            <a:avLst/>
          </a:prstGeom>
          <a:noFill/>
          <a:ln w="444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9" name="Picture 2" descr="http://www.imixcomunicacao.com.br/imagens_index/mouse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378224" y="2733997"/>
            <a:ext cx="765760" cy="89654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281450824"/>
      </p:ext>
    </p:extLst>
  </p:cSld>
  <p:clrMapOvr>
    <a:masterClrMapping/>
  </p:clrMapOvr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/>
          <p:cNvSpPr txBox="1"/>
          <p:nvPr/>
        </p:nvSpPr>
        <p:spPr>
          <a:xfrm>
            <a:off x="623392" y="1484784"/>
            <a:ext cx="8856984" cy="36625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44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Caso ocorra </a:t>
            </a:r>
            <a:r>
              <a:rPr lang="pt-BR" sz="48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atraso na migração da linha, </a:t>
            </a:r>
            <a:r>
              <a:rPr lang="pt-BR" sz="44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o cliente pode entrar em contato para questionar.</a:t>
            </a:r>
          </a:p>
          <a:p>
            <a:r>
              <a:rPr lang="pt-BR" sz="44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Vamos </a:t>
            </a:r>
            <a:r>
              <a:rPr lang="pt-BR" sz="4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ententer o processo.</a:t>
            </a:r>
          </a:p>
        </p:txBody>
      </p:sp>
    </p:spTree>
    <p:extLst>
      <p:ext uri="{BB962C8B-B14F-4D97-AF65-F5344CB8AC3E}">
        <p14:creationId xmlns:p14="http://schemas.microsoft.com/office/powerpoint/2010/main" val="40847298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/>
          <p:cNvSpPr txBox="1"/>
          <p:nvPr/>
        </p:nvSpPr>
        <p:spPr>
          <a:xfrm>
            <a:off x="1199456" y="260648"/>
            <a:ext cx="938093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4000" b="1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Atraso na migração da linha</a:t>
            </a:r>
          </a:p>
        </p:txBody>
      </p:sp>
      <p:sp>
        <p:nvSpPr>
          <p:cNvPr id="4" name="Retângulo 7"/>
          <p:cNvSpPr>
            <a:spLocks noChangeArrowheads="1"/>
          </p:cNvSpPr>
          <p:nvPr/>
        </p:nvSpPr>
        <p:spPr bwMode="auto">
          <a:xfrm>
            <a:off x="1199456" y="2924944"/>
            <a:ext cx="9380937" cy="2800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pt-BR" altLang="pt-BR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Procedimento utilizado quando o </a:t>
            </a:r>
            <a:r>
              <a:rPr lang="pt-BR" altLang="pt-BR" sz="3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cliente reclama de atraso atraso na migração da linha de Claro Cartão para Claro Controle.</a:t>
            </a:r>
            <a:endParaRPr lang="pt-BR" altLang="pt-BR" sz="3200" b="1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defRPr/>
            </a:pPr>
            <a:endParaRPr lang="pt-BR" altLang="pt-BR" sz="3200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4338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561914" y="3621022"/>
            <a:ext cx="11438742" cy="1143000"/>
          </a:xfrm>
        </p:spPr>
        <p:txBody>
          <a:bodyPr>
            <a:normAutofit/>
          </a:bodyPr>
          <a:lstStyle/>
          <a:p>
            <a:r>
              <a:rPr lang="pt-BR" dirty="0"/>
              <a:t>POP0604 – Migração/Ativação</a:t>
            </a:r>
            <a:br>
              <a:rPr lang="pt-BR" dirty="0"/>
            </a:b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944194498"/>
      </p:ext>
    </p:extLst>
  </p:cSld>
  <p:clrMapOvr>
    <a:masterClrMapping/>
  </p:clrMapOvr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tângulo 7"/>
          <p:cNvSpPr>
            <a:spLocks noChangeArrowheads="1"/>
          </p:cNvSpPr>
          <p:nvPr/>
        </p:nvSpPr>
        <p:spPr bwMode="auto">
          <a:xfrm>
            <a:off x="1926215" y="739593"/>
            <a:ext cx="9768408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pt-BR" altLang="pt-BR" sz="2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 migração ainda está dentro do prazo de tratativa?</a:t>
            </a:r>
          </a:p>
        </p:txBody>
      </p:sp>
      <p:sp>
        <p:nvSpPr>
          <p:cNvPr id="6" name="Retângulo 7"/>
          <p:cNvSpPr>
            <a:spLocks noChangeArrowheads="1"/>
          </p:cNvSpPr>
          <p:nvPr/>
        </p:nvSpPr>
        <p:spPr bwMode="auto">
          <a:xfrm>
            <a:off x="191343" y="2060566"/>
            <a:ext cx="11503279" cy="48320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pt-BR" altLang="pt-BR" sz="28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Verifique o prazo </a:t>
            </a: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no </a:t>
            </a:r>
            <a:r>
              <a:rPr lang="pt-BR" altLang="pt-BR" sz="2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menu Informações &gt; Protocolos PS8&gt; Prazos de Tratamento.</a:t>
            </a:r>
          </a:p>
          <a:p>
            <a:pPr>
              <a:defRPr/>
            </a:pPr>
            <a:endParaRPr lang="pt-BR" altLang="pt-BR" sz="2800" dirty="0">
              <a:solidFill>
                <a:schemeClr val="tx1">
                  <a:lumMod val="65000"/>
                  <a:lumOff val="3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defRPr/>
            </a:pP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Caso </a:t>
            </a:r>
            <a:r>
              <a:rPr lang="pt-BR" altLang="pt-BR" sz="2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esteja dentro do prazo, </a:t>
            </a: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informe ao cliente e solicite que aguarde.</a:t>
            </a:r>
          </a:p>
          <a:p>
            <a:pPr>
              <a:defRPr/>
            </a:pPr>
            <a:endParaRPr lang="pt-BR" altLang="pt-BR" sz="2800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defRPr/>
            </a:pP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Se </a:t>
            </a:r>
            <a:r>
              <a:rPr lang="pt-BR" altLang="pt-BR" sz="2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estiver fora do prazo, </a:t>
            </a: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registre protocolo com memo e finalize o atendimento.</a:t>
            </a:r>
          </a:p>
          <a:p>
            <a:pPr>
              <a:defRPr/>
            </a:pPr>
            <a:endParaRPr lang="pt-BR" altLang="pt-BR" sz="2400" dirty="0">
              <a:solidFill>
                <a:schemeClr val="tx1">
                  <a:lumMod val="65000"/>
                  <a:lumOff val="3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defRPr/>
            </a:pPr>
            <a:endParaRPr lang="pt-BR" altLang="pt-BR" sz="2400" dirty="0">
              <a:solidFill>
                <a:schemeClr val="tx1">
                  <a:lumMod val="65000"/>
                  <a:lumOff val="3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defRPr/>
            </a:pPr>
            <a:endParaRPr lang="pt-BR" altLang="pt-BR" sz="2400" dirty="0">
              <a:solidFill>
                <a:srgbClr val="C00000"/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7" name="Imagem 6"/>
          <p:cNvPicPr>
            <a:picLocks noChangeAspect="1"/>
          </p:cNvPicPr>
          <p:nvPr/>
        </p:nvPicPr>
        <p:blipFill rotWithShape="1">
          <a:blip r:embed="rId2"/>
          <a:srcRect l="51660" t="59844" r="15687" b="32281"/>
          <a:stretch/>
        </p:blipFill>
        <p:spPr>
          <a:xfrm>
            <a:off x="6415979" y="5661248"/>
            <a:ext cx="5310591" cy="7200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Imagem 7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009" b="99646" l="9956" r="89956">
                        <a14:foregroundMark x1="36444" y1="28584" x2="36444" y2="28584"/>
                        <a14:foregroundMark x1="41067" y1="29381" x2="59733" y2="20088"/>
                        <a14:foregroundMark x1="24800" y1="59469" x2="76800" y2="47876"/>
                        <a14:foregroundMark x1="22489" y1="30885" x2="75200" y2="19292"/>
                        <a14:foregroundMark x1="26400" y1="41681" x2="33333" y2="46372"/>
                        <a14:foregroundMark x1="24800" y1="47876" x2="83733" y2="33982"/>
                        <a14:foregroundMark x1="29511" y1="38584" x2="67467" y2="3477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01877" y="-11876"/>
            <a:ext cx="1496290" cy="1502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2438166"/>
      </p:ext>
    </p:extLst>
  </p:cSld>
  <p:clrMapOvr>
    <a:masterClrMapping/>
  </p:clrMapOvr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tângulo 7"/>
          <p:cNvSpPr>
            <a:spLocks noChangeArrowheads="1"/>
          </p:cNvSpPr>
          <p:nvPr/>
        </p:nvSpPr>
        <p:spPr bwMode="auto">
          <a:xfrm>
            <a:off x="1847528" y="1111040"/>
            <a:ext cx="9768408" cy="13849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pt-BR" altLang="pt-BR" sz="2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 migração foi solicitada de um plano Claro Conta ou Cartão para Claro Controle e foi ativada corretamente nos sistemas</a:t>
            </a:r>
            <a:r>
              <a:rPr lang="pt-BR" altLang="pt-BR" sz="28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?</a:t>
            </a:r>
          </a:p>
        </p:txBody>
      </p:sp>
      <p:sp>
        <p:nvSpPr>
          <p:cNvPr id="6" name="Retângulo 7"/>
          <p:cNvSpPr>
            <a:spLocks noChangeArrowheads="1"/>
          </p:cNvSpPr>
          <p:nvPr/>
        </p:nvSpPr>
        <p:spPr bwMode="auto">
          <a:xfrm>
            <a:off x="546268" y="3645024"/>
            <a:ext cx="12000656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Verifique se o </a:t>
            </a:r>
            <a:r>
              <a:rPr lang="pt-BR" altLang="pt-BR" sz="32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número foi ativado no Mobile, WPP e na ferramenta Auto Controle.</a:t>
            </a:r>
            <a:endParaRPr lang="pt-BR" altLang="pt-BR" sz="2800" dirty="0">
              <a:solidFill>
                <a:srgbClr val="C00000"/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defRPr/>
            </a:pPr>
            <a:endParaRPr lang="pt-BR" altLang="pt-BR" sz="2400" dirty="0">
              <a:solidFill>
                <a:srgbClr val="C00000"/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7" name="Imagem 6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009" b="99646" l="9956" r="89956">
                        <a14:foregroundMark x1="36444" y1="28584" x2="36444" y2="28584"/>
                        <a14:foregroundMark x1="41067" y1="29381" x2="59733" y2="20088"/>
                        <a14:foregroundMark x1="24800" y1="59469" x2="76800" y2="47876"/>
                        <a14:foregroundMark x1="22489" y1="30885" x2="75200" y2="19292"/>
                        <a14:foregroundMark x1="26400" y1="41681" x2="33333" y2="46372"/>
                        <a14:foregroundMark x1="24800" y1="47876" x2="83733" y2="33982"/>
                        <a14:foregroundMark x1="29511" y1="38584" x2="67467" y2="3477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01877" y="-11876"/>
            <a:ext cx="1496290" cy="1502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4262226"/>
      </p:ext>
    </p:extLst>
  </p:cSld>
  <p:clrMapOvr>
    <a:masterClrMapping/>
  </p:clrMapOvr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906" y="1313256"/>
            <a:ext cx="11428726" cy="419481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 descr="http://www.imixcomunicacao.com.br/imagens_index/mouse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26994" y="2246225"/>
            <a:ext cx="765760" cy="896546"/>
          </a:xfrm>
          <a:prstGeom prst="rect">
            <a:avLst/>
          </a:prstGeom>
          <a:noFill/>
        </p:spPr>
      </p:pic>
      <p:grpSp>
        <p:nvGrpSpPr>
          <p:cNvPr id="7" name="Grupo 6"/>
          <p:cNvGrpSpPr/>
          <p:nvPr/>
        </p:nvGrpSpPr>
        <p:grpSpPr>
          <a:xfrm>
            <a:off x="1029809" y="1313256"/>
            <a:ext cx="9975039" cy="4378424"/>
            <a:chOff x="1023618" y="1169935"/>
            <a:chExt cx="9975039" cy="4378424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23618" y="1169935"/>
              <a:ext cx="9975039" cy="4378424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tângulo de cantos arredondados 5"/>
            <p:cNvSpPr/>
            <p:nvPr/>
          </p:nvSpPr>
          <p:spPr>
            <a:xfrm>
              <a:off x="1079904" y="1246943"/>
              <a:ext cx="9330385" cy="931104"/>
            </a:xfrm>
            <a:prstGeom prst="rect">
              <a:avLst/>
            </a:prstGeom>
            <a:noFill/>
            <a:ln w="44450"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</p:grpSp>
      <p:sp>
        <p:nvSpPr>
          <p:cNvPr id="13" name="Canto dobrado 12"/>
          <p:cNvSpPr/>
          <p:nvPr/>
        </p:nvSpPr>
        <p:spPr>
          <a:xfrm>
            <a:off x="6119278" y="5140909"/>
            <a:ext cx="5665354" cy="1255558"/>
          </a:xfrm>
          <a:prstGeom prst="foldedCorner">
            <a:avLst/>
          </a:prstGeom>
          <a:solidFill>
            <a:srgbClr val="CC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pt-BR" sz="2000" dirty="0">
                <a:solidFill>
                  <a:schemeClr val="bg1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Na </a:t>
            </a:r>
            <a:r>
              <a:rPr lang="pt-BR" sz="2000" b="1" dirty="0">
                <a:solidFill>
                  <a:schemeClr val="bg1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Aba Assinante</a:t>
            </a:r>
            <a:r>
              <a:rPr lang="pt-BR" sz="2000" dirty="0">
                <a:solidFill>
                  <a:schemeClr val="bg1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, o status do cliente é demonstrado na coluna Plano de Preços.</a:t>
            </a:r>
          </a:p>
        </p:txBody>
      </p:sp>
    </p:spTree>
    <p:extLst>
      <p:ext uri="{BB962C8B-B14F-4D97-AF65-F5344CB8AC3E}">
        <p14:creationId xmlns:p14="http://schemas.microsoft.com/office/powerpoint/2010/main" val="2840830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/>
          <p:cNvPicPr>
            <a:picLocks noChangeAspect="1"/>
          </p:cNvPicPr>
          <p:nvPr/>
        </p:nvPicPr>
        <p:blipFill rotWithShape="1">
          <a:blip r:embed="rId2"/>
          <a:srcRect l="20668" t="37203" r="22329" b="17516"/>
          <a:stretch/>
        </p:blipFill>
        <p:spPr>
          <a:xfrm>
            <a:off x="263352" y="994359"/>
            <a:ext cx="11739658" cy="524295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Retângulo de cantos arredondados 2"/>
          <p:cNvSpPr/>
          <p:nvPr/>
        </p:nvSpPr>
        <p:spPr>
          <a:xfrm>
            <a:off x="5519936" y="4410236"/>
            <a:ext cx="3282150" cy="369200"/>
          </a:xfrm>
          <a:prstGeom prst="roundRect">
            <a:avLst/>
          </a:prstGeom>
          <a:noFill/>
          <a:ln w="508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4" name="Retângulo de cantos arredondados 3"/>
          <p:cNvSpPr/>
          <p:nvPr/>
        </p:nvSpPr>
        <p:spPr>
          <a:xfrm>
            <a:off x="479376" y="3336962"/>
            <a:ext cx="4046276" cy="360040"/>
          </a:xfrm>
          <a:prstGeom prst="roundRect">
            <a:avLst/>
          </a:prstGeom>
          <a:noFill/>
          <a:ln w="508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grpSp>
        <p:nvGrpSpPr>
          <p:cNvPr id="6" name="Grupo 5"/>
          <p:cNvGrpSpPr/>
          <p:nvPr/>
        </p:nvGrpSpPr>
        <p:grpSpPr>
          <a:xfrm>
            <a:off x="2072432" y="947620"/>
            <a:ext cx="9459639" cy="2126558"/>
            <a:chOff x="1534824" y="2078492"/>
            <a:chExt cx="5976664" cy="1285099"/>
          </a:xfrm>
        </p:grpSpPr>
        <p:sp>
          <p:nvSpPr>
            <p:cNvPr id="7" name="Retângulo de cantos arredondados 6"/>
            <p:cNvSpPr/>
            <p:nvPr/>
          </p:nvSpPr>
          <p:spPr>
            <a:xfrm>
              <a:off x="1534824" y="2078492"/>
              <a:ext cx="5976664" cy="1285099"/>
            </a:xfrm>
            <a:prstGeom prst="rect">
              <a:avLst/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8" name="CaixaDeTexto 7"/>
            <p:cNvSpPr txBox="1"/>
            <p:nvPr/>
          </p:nvSpPr>
          <p:spPr>
            <a:xfrm>
              <a:off x="2250506" y="2106737"/>
              <a:ext cx="5119757" cy="1246148"/>
            </a:xfrm>
            <a:prstGeom prst="rect">
              <a:avLst/>
            </a:prstGeom>
            <a:solidFill>
              <a:srgbClr val="C00000"/>
            </a:solidFill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pt-BR" sz="3200" b="1" dirty="0">
                  <a:solidFill>
                    <a:schemeClr val="bg1"/>
                  </a:solidFill>
                  <a:latin typeface="Calibri Light" pitchFamily="34" charset="0"/>
                </a:rPr>
                <a:t>No WPP, em Consulta &gt; Status do Telefone, observe os campus o “Status na rede”, “Status do Telefone na Plataforma” e a “Data de ativação na Rede”.</a:t>
              </a:r>
            </a:p>
          </p:txBody>
        </p:sp>
        <p:pic>
          <p:nvPicPr>
            <p:cNvPr id="9" name="Picture 2" descr="http://www.faculdadeunida.com.br/site/images/atention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72373" y="2204864"/>
              <a:ext cx="678132" cy="5651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0" name="Retângulo de cantos arredondados 9"/>
          <p:cNvSpPr/>
          <p:nvPr/>
        </p:nvSpPr>
        <p:spPr>
          <a:xfrm>
            <a:off x="5519936" y="4797152"/>
            <a:ext cx="4190292" cy="408509"/>
          </a:xfrm>
          <a:prstGeom prst="roundRect">
            <a:avLst/>
          </a:prstGeom>
          <a:noFill/>
          <a:ln w="508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121532836"/>
      </p:ext>
    </p:extLst>
  </p:cSld>
  <p:clrMapOvr>
    <a:masterClrMapping/>
  </p:clrMapOvr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/>
          <p:cNvPicPr>
            <a:picLocks noChangeAspect="1"/>
          </p:cNvPicPr>
          <p:nvPr/>
        </p:nvPicPr>
        <p:blipFill rotWithShape="1">
          <a:blip r:embed="rId2"/>
          <a:srcRect l="746" t="15548" r="19007" b="13579"/>
          <a:stretch/>
        </p:blipFill>
        <p:spPr>
          <a:xfrm>
            <a:off x="335360" y="908720"/>
            <a:ext cx="10441160" cy="5184576"/>
          </a:xfrm>
          <a:prstGeom prst="rect">
            <a:avLst/>
          </a:prstGeom>
          <a:ln w="28575">
            <a:solidFill>
              <a:schemeClr val="tx1">
                <a:lumMod val="95000"/>
                <a:lumOff val="5000"/>
              </a:schemeClr>
            </a:solidFill>
          </a:ln>
          <a:effectLst/>
        </p:spPr>
      </p:pic>
      <p:sp>
        <p:nvSpPr>
          <p:cNvPr id="7" name="Canto dobrado 6"/>
          <p:cNvSpPr/>
          <p:nvPr/>
        </p:nvSpPr>
        <p:spPr>
          <a:xfrm>
            <a:off x="5879976" y="3933056"/>
            <a:ext cx="5832648" cy="2335678"/>
          </a:xfrm>
          <a:prstGeom prst="foldedCorner">
            <a:avLst/>
          </a:prstGeom>
          <a:solidFill>
            <a:srgbClr val="CC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pt-BR" sz="2000" dirty="0">
              <a:solidFill>
                <a:schemeClr val="bg1"/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pt-BR" sz="2000" dirty="0">
                <a:solidFill>
                  <a:schemeClr val="bg1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Na tela de consulta, selecione Cadastro.</a:t>
            </a:r>
          </a:p>
          <a:p>
            <a:r>
              <a:rPr lang="pt-BR" sz="2000" dirty="0">
                <a:solidFill>
                  <a:schemeClr val="bg1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Selecione Plano Controle.</a:t>
            </a:r>
          </a:p>
          <a:p>
            <a:endParaRPr lang="pt-BR" sz="2000" dirty="0">
              <a:solidFill>
                <a:schemeClr val="bg1"/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pt-BR" sz="2000" dirty="0">
                <a:solidFill>
                  <a:schemeClr val="bg1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Digite o </a:t>
            </a:r>
            <a:r>
              <a:rPr lang="pt-BR" sz="2000" dirty="0" err="1">
                <a:solidFill>
                  <a:schemeClr val="bg1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Msisdn</a:t>
            </a:r>
            <a:r>
              <a:rPr lang="pt-BR" sz="2000" dirty="0">
                <a:solidFill>
                  <a:schemeClr val="bg1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do cliente (com DDD sem o zero) no campo Número do Telefone.</a:t>
            </a:r>
          </a:p>
          <a:p>
            <a:r>
              <a:rPr lang="pt-BR" sz="2000" dirty="0">
                <a:solidFill>
                  <a:schemeClr val="bg1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Selecione Validar.</a:t>
            </a:r>
          </a:p>
        </p:txBody>
      </p:sp>
    </p:spTree>
    <p:extLst>
      <p:ext uri="{BB962C8B-B14F-4D97-AF65-F5344CB8AC3E}">
        <p14:creationId xmlns:p14="http://schemas.microsoft.com/office/powerpoint/2010/main" val="3366743111"/>
      </p:ext>
    </p:extLst>
  </p:cSld>
  <p:clrMapOvr>
    <a:masterClrMapping/>
  </p:clrMapOvr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tângulo 7"/>
          <p:cNvSpPr>
            <a:spLocks noChangeArrowheads="1"/>
          </p:cNvSpPr>
          <p:nvPr/>
        </p:nvSpPr>
        <p:spPr bwMode="auto">
          <a:xfrm>
            <a:off x="407368" y="1412776"/>
            <a:ext cx="11635650" cy="41242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Se o </a:t>
            </a:r>
            <a:r>
              <a:rPr lang="pt-BR" altLang="pt-BR" sz="32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número não estiver ativado nos sistemas, </a:t>
            </a: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informe ao cliente que sua </a:t>
            </a:r>
            <a:r>
              <a:rPr lang="pt-BR" altLang="pt-BR" sz="32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solicitação foi encaminhada para a área responsável </a:t>
            </a: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para correção.</a:t>
            </a:r>
          </a:p>
          <a:p>
            <a:pPr>
              <a:defRPr/>
            </a:pPr>
            <a:endParaRPr lang="pt-BR" altLang="pt-BR" sz="2800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defRPr/>
            </a:pP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Abra um </a:t>
            </a:r>
            <a:r>
              <a:rPr lang="pt-BR" altLang="pt-BR" sz="32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protocolo</a:t>
            </a:r>
            <a:r>
              <a:rPr lang="pt-BR" altLang="pt-BR" sz="2800" dirty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pt-BR" altLang="pt-BR" sz="32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Reclamação &gt; Claro Controle &gt; Migração &gt; (o que se adaptar)</a:t>
            </a:r>
            <a:endParaRPr lang="pt-BR" altLang="pt-BR" sz="2800" dirty="0">
              <a:solidFill>
                <a:schemeClr val="tx1">
                  <a:lumMod val="65000"/>
                  <a:lumOff val="3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defRPr/>
            </a:pPr>
            <a:endParaRPr lang="pt-BR" altLang="pt-BR" sz="2800" dirty="0">
              <a:solidFill>
                <a:schemeClr val="tx1">
                  <a:lumMod val="65000"/>
                  <a:lumOff val="3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defRPr/>
            </a:pPr>
            <a:endParaRPr lang="pt-BR" altLang="pt-BR" sz="2800" b="1" dirty="0">
              <a:solidFill>
                <a:schemeClr val="tx1">
                  <a:lumMod val="65000"/>
                  <a:lumOff val="3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defRPr/>
            </a:pPr>
            <a:endParaRPr lang="pt-BR" altLang="pt-BR" dirty="0">
              <a:solidFill>
                <a:schemeClr val="tx1">
                  <a:lumMod val="65000"/>
                  <a:lumOff val="3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1026" name="Picture 2" descr="Resultado de imagem para atraso icon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40416" y="4653136"/>
            <a:ext cx="1936902" cy="1926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9870790"/>
      </p:ext>
    </p:extLst>
  </p:cSld>
  <p:clrMapOvr>
    <a:masterClrMapping/>
  </p:clrMapOvr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tângulo 7"/>
          <p:cNvSpPr>
            <a:spLocks noChangeArrowheads="1"/>
          </p:cNvSpPr>
          <p:nvPr/>
        </p:nvSpPr>
        <p:spPr bwMode="auto">
          <a:xfrm>
            <a:off x="407368" y="1124744"/>
            <a:ext cx="11593288" cy="29854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Se o </a:t>
            </a:r>
            <a:r>
              <a:rPr lang="pt-BR" altLang="pt-BR" sz="32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número já estiver ativado nos sistemas, </a:t>
            </a: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efetue o </a:t>
            </a:r>
            <a:r>
              <a:rPr lang="pt-BR" altLang="pt-BR" sz="32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reenvio ao switch </a:t>
            </a: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e solicite ao cliente que efetue novos testes. </a:t>
            </a:r>
          </a:p>
          <a:p>
            <a:pPr>
              <a:defRPr/>
            </a:pPr>
            <a:endParaRPr lang="pt-BR" altLang="pt-BR" sz="2800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defRPr/>
            </a:pPr>
            <a:r>
              <a:rPr lang="pt-BR" alt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Se a falha persistir, abra um</a:t>
            </a:r>
            <a:r>
              <a:rPr lang="pt-BR" altLang="pt-BR" sz="2800" dirty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pt-BR" altLang="pt-BR" sz="32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protocolo para analise: </a:t>
            </a:r>
            <a:r>
              <a:rPr lang="pt-BR" altLang="pt-BR" sz="32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Protocolo: Reclamação &gt; Claro Controle &gt; Migração &gt; </a:t>
            </a:r>
            <a:r>
              <a:rPr lang="pt-BR" altLang="pt-BR" sz="3200" b="1" i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( o que se adaptar)</a:t>
            </a:r>
            <a:endParaRPr lang="pt-BR" altLang="pt-BR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1026" name="Picture 2" descr="Resultado de imagem para atraso icon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40416" y="4653136"/>
            <a:ext cx="1936902" cy="1926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7346426"/>
      </p:ext>
    </p:extLst>
  </p:cSld>
  <p:clrMapOvr>
    <a:masterClrMapping/>
  </p:clrMapOvr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009" y="1015436"/>
            <a:ext cx="11033027" cy="4934988"/>
          </a:xfrm>
          <a:prstGeom prst="rect">
            <a:avLst/>
          </a:prstGeom>
          <a:ln w="28575">
            <a:solidFill>
              <a:schemeClr val="tx1">
                <a:lumMod val="95000"/>
                <a:lumOff val="5000"/>
              </a:schemeClr>
            </a:solidFill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6" name="Picture 2" descr="http://www.imixcomunicacao.com.br/imagens_index/mouse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50490" y="5502151"/>
            <a:ext cx="765760" cy="896546"/>
          </a:xfrm>
          <a:prstGeom prst="rect">
            <a:avLst/>
          </a:prstGeom>
          <a:noFill/>
        </p:spPr>
      </p:pic>
      <p:sp>
        <p:nvSpPr>
          <p:cNvPr id="10" name="Canto dobrado 9"/>
          <p:cNvSpPr/>
          <p:nvPr/>
        </p:nvSpPr>
        <p:spPr>
          <a:xfrm>
            <a:off x="5879976" y="4941168"/>
            <a:ext cx="5832648" cy="1327566"/>
          </a:xfrm>
          <a:prstGeom prst="foldedCorner">
            <a:avLst/>
          </a:prstGeom>
          <a:solidFill>
            <a:srgbClr val="CC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pt-BR" sz="2000" dirty="0">
              <a:solidFill>
                <a:schemeClr val="bg1"/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pt-BR" sz="2000" dirty="0">
                <a:solidFill>
                  <a:schemeClr val="bg1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Aba Assinante &gt; Manutenção do Assinante &gt; Reenviar Dados ao Switch.</a:t>
            </a:r>
            <a:endParaRPr lang="pt-BR" sz="2000" b="1" dirty="0">
              <a:solidFill>
                <a:schemeClr val="bg1"/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8760229"/>
      </p:ext>
    </p:extLst>
  </p:cSld>
  <p:clrMapOvr>
    <a:masterClrMapping/>
  </p:clrMapOvr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070" y="880890"/>
            <a:ext cx="11460061" cy="5517807"/>
          </a:xfrm>
          <a:prstGeom prst="rect">
            <a:avLst/>
          </a:prstGeom>
          <a:ln w="28575">
            <a:solidFill>
              <a:schemeClr val="tx1">
                <a:lumMod val="95000"/>
                <a:lumOff val="5000"/>
              </a:schemeClr>
            </a:solidFill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6" name="Picture 2" descr="http://www.imixcomunicacao.com.br/imagens_index/mouse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930371" y="6091076"/>
            <a:ext cx="765760" cy="896546"/>
          </a:xfrm>
          <a:prstGeom prst="rect">
            <a:avLst/>
          </a:prstGeom>
          <a:noFill/>
        </p:spPr>
      </p:pic>
      <p:sp>
        <p:nvSpPr>
          <p:cNvPr id="11" name="Canto dobrado 10"/>
          <p:cNvSpPr/>
          <p:nvPr/>
        </p:nvSpPr>
        <p:spPr>
          <a:xfrm>
            <a:off x="6528048" y="5657027"/>
            <a:ext cx="3906291" cy="895518"/>
          </a:xfrm>
          <a:prstGeom prst="foldedCorner">
            <a:avLst/>
          </a:prstGeom>
          <a:solidFill>
            <a:srgbClr val="CC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pt-BR" sz="2000" dirty="0">
                <a:solidFill>
                  <a:schemeClr val="bg1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Para finalizar o processo, clique em Confirma.</a:t>
            </a:r>
            <a:endParaRPr lang="pt-BR" sz="2000" b="1" dirty="0">
              <a:solidFill>
                <a:schemeClr val="bg1"/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1948142"/>
      </p:ext>
    </p:extLst>
  </p:cSld>
  <p:clrMapOvr>
    <a:masterClrMapping/>
  </p:clrMapOvr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/>
          <p:cNvPicPr>
            <a:picLocks noChangeAspect="1"/>
          </p:cNvPicPr>
          <p:nvPr/>
        </p:nvPicPr>
        <p:blipFill rotWithShape="1">
          <a:blip r:embed="rId2"/>
          <a:srcRect l="44424" t="45200"/>
          <a:stretch/>
        </p:blipFill>
        <p:spPr>
          <a:xfrm>
            <a:off x="-46549" y="3"/>
            <a:ext cx="7002033" cy="7028567"/>
          </a:xfrm>
          <a:prstGeom prst="rect">
            <a:avLst/>
          </a:prstGeom>
        </p:spPr>
      </p:pic>
      <p:sp>
        <p:nvSpPr>
          <p:cNvPr id="3" name="Espaço Reservado para Texto 2"/>
          <p:cNvSpPr txBox="1">
            <a:spLocks/>
          </p:cNvSpPr>
          <p:nvPr/>
        </p:nvSpPr>
        <p:spPr>
          <a:xfrm>
            <a:off x="360218" y="1881423"/>
            <a:ext cx="5024863" cy="1331604"/>
          </a:xfrm>
          <a:prstGeom prst="rect">
            <a:avLst/>
          </a:prstGeom>
        </p:spPr>
        <p:txBody>
          <a:bodyPr anchor="b"/>
          <a:lstStyle>
            <a:lvl1pPr indent="0">
              <a:spcBef>
                <a:spcPct val="20000"/>
              </a:spcBef>
              <a:buFontTx/>
              <a:buNone/>
              <a:defRPr sz="4800" b="1">
                <a:solidFill>
                  <a:schemeClr val="bg1"/>
                </a:solidFill>
                <a:latin typeface="Century Gothic" pitchFamily="34" charset="0"/>
              </a:defRPr>
            </a:lvl1pPr>
            <a:lvl2pPr marL="884408" indent="-340157">
              <a:spcBef>
                <a:spcPct val="20000"/>
              </a:spcBef>
              <a:buFont typeface="Arial" pitchFamily="34" charset="0"/>
              <a:buChar char="–"/>
              <a:defRPr sz="3300"/>
            </a:lvl2pPr>
            <a:lvl3pPr marL="1360627" indent="-272125">
              <a:spcBef>
                <a:spcPct val="20000"/>
              </a:spcBef>
              <a:buFont typeface="Arial" pitchFamily="34" charset="0"/>
              <a:buChar char="•"/>
              <a:defRPr sz="2900"/>
            </a:lvl3pPr>
            <a:lvl4pPr marL="1904878" indent="-272125">
              <a:spcBef>
                <a:spcPct val="20000"/>
              </a:spcBef>
              <a:buFont typeface="Arial" pitchFamily="34" charset="0"/>
              <a:buChar char="–"/>
              <a:defRPr sz="2400"/>
            </a:lvl4pPr>
            <a:lvl5pPr marL="2449129" indent="-272125">
              <a:spcBef>
                <a:spcPct val="20000"/>
              </a:spcBef>
              <a:buFont typeface="Arial" pitchFamily="34" charset="0"/>
              <a:buChar char="»"/>
              <a:defRPr sz="2400"/>
            </a:lvl5pPr>
            <a:lvl6pPr marL="2993380" indent="-272125">
              <a:spcBef>
                <a:spcPct val="20000"/>
              </a:spcBef>
              <a:buFont typeface="Arial" pitchFamily="34" charset="0"/>
              <a:buChar char="•"/>
              <a:defRPr sz="2400"/>
            </a:lvl6pPr>
            <a:lvl7pPr marL="3537631" indent="-272125">
              <a:spcBef>
                <a:spcPct val="20000"/>
              </a:spcBef>
              <a:buFont typeface="Arial" pitchFamily="34" charset="0"/>
              <a:buChar char="•"/>
              <a:defRPr sz="2400"/>
            </a:lvl7pPr>
            <a:lvl8pPr marL="4081882" indent="-272125">
              <a:spcBef>
                <a:spcPct val="20000"/>
              </a:spcBef>
              <a:buFont typeface="Arial" pitchFamily="34" charset="0"/>
              <a:buChar char="•"/>
              <a:defRPr sz="2400"/>
            </a:lvl8pPr>
            <a:lvl9pPr marL="4626132" indent="-272125">
              <a:spcBef>
                <a:spcPct val="20000"/>
              </a:spcBef>
              <a:buFont typeface="Arial" pitchFamily="34" charset="0"/>
              <a:buChar char="•"/>
              <a:defRPr sz="2400"/>
            </a:lvl9pPr>
          </a:lstStyle>
          <a:p>
            <a:pPr eaLnBrk="0" fontAlgn="base" hangingPunct="0">
              <a:spcAft>
                <a:spcPct val="0"/>
              </a:spcAft>
            </a:pPr>
            <a:r>
              <a:rPr lang="pt-BR" sz="6599" dirty="0">
                <a:solidFill>
                  <a:srgbClr val="FFFFFF"/>
                </a:solidFill>
                <a:cs typeface="Arial" pitchFamily="34" charset="0"/>
              </a:rPr>
              <a:t>Tá sabendo</a:t>
            </a:r>
          </a:p>
        </p:txBody>
      </p:sp>
      <p:sp>
        <p:nvSpPr>
          <p:cNvPr id="4" name="Espaço Reservado para Texto 2"/>
          <p:cNvSpPr txBox="1">
            <a:spLocks/>
          </p:cNvSpPr>
          <p:nvPr/>
        </p:nvSpPr>
        <p:spPr>
          <a:xfrm>
            <a:off x="3000375" y="2431243"/>
            <a:ext cx="5024863" cy="1331604"/>
          </a:xfrm>
          <a:prstGeom prst="rect">
            <a:avLst/>
          </a:prstGeom>
        </p:spPr>
        <p:txBody>
          <a:bodyPr anchor="b"/>
          <a:lstStyle>
            <a:lvl1pPr indent="0">
              <a:spcBef>
                <a:spcPct val="20000"/>
              </a:spcBef>
              <a:buFontTx/>
              <a:buNone/>
              <a:defRPr sz="4800" b="1">
                <a:solidFill>
                  <a:schemeClr val="bg1"/>
                </a:solidFill>
                <a:latin typeface="Century Gothic" pitchFamily="34" charset="0"/>
              </a:defRPr>
            </a:lvl1pPr>
            <a:lvl2pPr marL="884408" indent="-340157">
              <a:spcBef>
                <a:spcPct val="20000"/>
              </a:spcBef>
              <a:buFont typeface="Arial" pitchFamily="34" charset="0"/>
              <a:buChar char="–"/>
              <a:defRPr sz="3300"/>
            </a:lvl2pPr>
            <a:lvl3pPr marL="1360627" indent="-272125">
              <a:spcBef>
                <a:spcPct val="20000"/>
              </a:spcBef>
              <a:buFont typeface="Arial" pitchFamily="34" charset="0"/>
              <a:buChar char="•"/>
              <a:defRPr sz="2900"/>
            </a:lvl3pPr>
            <a:lvl4pPr marL="1904878" indent="-272125">
              <a:spcBef>
                <a:spcPct val="20000"/>
              </a:spcBef>
              <a:buFont typeface="Arial" pitchFamily="34" charset="0"/>
              <a:buChar char="–"/>
              <a:defRPr sz="2400"/>
            </a:lvl4pPr>
            <a:lvl5pPr marL="2449129" indent="-272125">
              <a:spcBef>
                <a:spcPct val="20000"/>
              </a:spcBef>
              <a:buFont typeface="Arial" pitchFamily="34" charset="0"/>
              <a:buChar char="»"/>
              <a:defRPr sz="2400"/>
            </a:lvl5pPr>
            <a:lvl6pPr marL="2993380" indent="-272125">
              <a:spcBef>
                <a:spcPct val="20000"/>
              </a:spcBef>
              <a:buFont typeface="Arial" pitchFamily="34" charset="0"/>
              <a:buChar char="•"/>
              <a:defRPr sz="2400"/>
            </a:lvl6pPr>
            <a:lvl7pPr marL="3537631" indent="-272125">
              <a:spcBef>
                <a:spcPct val="20000"/>
              </a:spcBef>
              <a:buFont typeface="Arial" pitchFamily="34" charset="0"/>
              <a:buChar char="•"/>
              <a:defRPr sz="2400"/>
            </a:lvl7pPr>
            <a:lvl8pPr marL="4081882" indent="-272125">
              <a:spcBef>
                <a:spcPct val="20000"/>
              </a:spcBef>
              <a:buFont typeface="Arial" pitchFamily="34" charset="0"/>
              <a:buChar char="•"/>
              <a:defRPr sz="2400"/>
            </a:lvl8pPr>
            <a:lvl9pPr marL="4626132" indent="-272125">
              <a:spcBef>
                <a:spcPct val="20000"/>
              </a:spcBef>
              <a:buFont typeface="Arial" pitchFamily="34" charset="0"/>
              <a:buChar char="•"/>
              <a:defRPr sz="2400"/>
            </a:lvl9pPr>
          </a:lstStyle>
          <a:p>
            <a:pPr eaLnBrk="0" fontAlgn="base" hangingPunct="0">
              <a:spcAft>
                <a:spcPct val="0"/>
              </a:spcAft>
            </a:pPr>
            <a:r>
              <a:rPr lang="pt-BR" sz="6599" dirty="0">
                <a:solidFill>
                  <a:srgbClr val="FFC000"/>
                </a:solidFill>
                <a:cs typeface="Arial" pitchFamily="34" charset="0"/>
              </a:rPr>
              <a:t>TUDO?</a:t>
            </a:r>
          </a:p>
        </p:txBody>
      </p:sp>
      <p:sp>
        <p:nvSpPr>
          <p:cNvPr id="2" name="CaixaDeTexto 1"/>
          <p:cNvSpPr txBox="1"/>
          <p:nvPr/>
        </p:nvSpPr>
        <p:spPr>
          <a:xfrm>
            <a:off x="5864824" y="3470513"/>
            <a:ext cx="6324973" cy="28002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pt-BR" sz="4399" dirty="0">
                <a:solidFill>
                  <a:srgbClr val="000000"/>
                </a:solidFill>
                <a:latin typeface="Century Gothic" panose="020B0502020202020204" pitchFamily="34" charset="0"/>
                <a:cs typeface="Arial" pitchFamily="34" charset="0"/>
              </a:rPr>
              <a:t>Para saber tudo esclareça as dúvidas com a </a:t>
            </a:r>
            <a:r>
              <a:rPr lang="pt-BR" sz="4399" dirty="0">
                <a:solidFill>
                  <a:srgbClr val="C00000"/>
                </a:solidFill>
                <a:latin typeface="Century Gothic" panose="020B0502020202020204" pitchFamily="34" charset="0"/>
                <a:cs typeface="Arial" pitchFamily="34" charset="0"/>
              </a:rPr>
              <a:t>INTRANET</a:t>
            </a:r>
            <a:r>
              <a:rPr lang="pt-BR" sz="4399" dirty="0">
                <a:solidFill>
                  <a:srgbClr val="000000"/>
                </a:solidFill>
                <a:latin typeface="Century Gothic" panose="020B0502020202020204" pitchFamily="34" charset="0"/>
                <a:cs typeface="Arial" pitchFamily="34" charset="0"/>
              </a:rPr>
              <a:t> e seu </a:t>
            </a:r>
            <a:r>
              <a:rPr lang="pt-BR" sz="4399" dirty="0">
                <a:solidFill>
                  <a:srgbClr val="C00000"/>
                </a:solidFill>
                <a:latin typeface="Century Gothic" panose="020B0502020202020204" pitchFamily="34" charset="0"/>
                <a:cs typeface="Arial" pitchFamily="34" charset="0"/>
              </a:rPr>
              <a:t>INSTRUTOR.</a:t>
            </a:r>
          </a:p>
        </p:txBody>
      </p:sp>
    </p:spTree>
    <p:extLst>
      <p:ext uri="{BB962C8B-B14F-4D97-AF65-F5344CB8AC3E}">
        <p14:creationId xmlns:p14="http://schemas.microsoft.com/office/powerpoint/2010/main" val="261623168"/>
      </p:ext>
    </p:extLst>
  </p:cSld>
  <p:clrMapOvr>
    <a:masterClrMapping/>
  </p:clrMapOvr>
</p:sld>
</file>

<file path=ppt/theme/theme1.xml><?xml version="1.0" encoding="utf-8"?>
<a:theme xmlns:a="http://schemas.openxmlformats.org/drawingml/2006/main" name="18_Personalizar design">
  <a:themeElements>
    <a:clrScheme name="Escritório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Escritóri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critório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3_INSTITUCIONAL">
  <a:themeElements>
    <a:clrScheme name="Escritório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Escritóri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critório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SLIDES DE ABERTURA">
  <a:themeElements>
    <a:clrScheme name="Escritório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Escritóri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critório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9_HISTÓRIA DA VIDA REAL">
  <a:themeElements>
    <a:clrScheme name="Escritório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Escritóri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critório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PADRA PARA TEXTO">
  <a:themeElements>
    <a:clrScheme name="Escritório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Escritóri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critório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1_ Abertura">
  <a:themeElements>
    <a:clrScheme name="Escritório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Escritóri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critório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Tema do Office">
  <a:themeElements>
    <a:clrScheme name="Escritório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Escritóri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critório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Tema do Office">
  <a:themeElements>
    <a:clrScheme name="Escritório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Escritóri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critório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tento">
    <a:dk1>
      <a:srgbClr val="FFFFFF"/>
    </a:dk1>
    <a:lt1>
      <a:srgbClr val="000000"/>
    </a:lt1>
    <a:dk2>
      <a:srgbClr val="FF7900"/>
    </a:dk2>
    <a:lt2>
      <a:srgbClr val="293E6B"/>
    </a:lt2>
    <a:accent1>
      <a:srgbClr val="293E6B"/>
    </a:accent1>
    <a:accent2>
      <a:srgbClr val="FF7900"/>
    </a:accent2>
    <a:accent3>
      <a:srgbClr val="92D400"/>
    </a:accent3>
    <a:accent4>
      <a:srgbClr val="CF0072"/>
    </a:accent4>
    <a:accent5>
      <a:srgbClr val="00A599"/>
    </a:accent5>
    <a:accent6>
      <a:srgbClr val="009FDA"/>
    </a:accent6>
    <a:hlink>
      <a:srgbClr val="CF0072"/>
    </a:hlink>
    <a:folHlink>
      <a:srgbClr val="92D400"/>
    </a:folHlink>
  </a:clrScheme>
</a:themeOverride>
</file>

<file path=ppt/theme/themeOverride2.xml><?xml version="1.0" encoding="utf-8"?>
<a:themeOverride xmlns:a="http://schemas.openxmlformats.org/drawingml/2006/main">
  <a:clrScheme name="Atento">
    <a:dk1>
      <a:srgbClr val="FFFFFF"/>
    </a:dk1>
    <a:lt1>
      <a:srgbClr val="000000"/>
    </a:lt1>
    <a:dk2>
      <a:srgbClr val="FF7900"/>
    </a:dk2>
    <a:lt2>
      <a:srgbClr val="293E6B"/>
    </a:lt2>
    <a:accent1>
      <a:srgbClr val="293E6B"/>
    </a:accent1>
    <a:accent2>
      <a:srgbClr val="FF7900"/>
    </a:accent2>
    <a:accent3>
      <a:srgbClr val="92D400"/>
    </a:accent3>
    <a:accent4>
      <a:srgbClr val="CF0072"/>
    </a:accent4>
    <a:accent5>
      <a:srgbClr val="00A599"/>
    </a:accent5>
    <a:accent6>
      <a:srgbClr val="009FDA"/>
    </a:accent6>
    <a:hlink>
      <a:srgbClr val="CF0072"/>
    </a:hlink>
    <a:folHlink>
      <a:srgbClr val="92D400"/>
    </a:folHlink>
  </a:clrScheme>
</a:themeOverride>
</file>

<file path=ppt/theme/themeOverride3.xml><?xml version="1.0" encoding="utf-8"?>
<a:themeOverride xmlns:a="http://schemas.openxmlformats.org/drawingml/2006/main">
  <a:clrScheme name="Atento">
    <a:dk1>
      <a:srgbClr val="FFFFFF"/>
    </a:dk1>
    <a:lt1>
      <a:srgbClr val="000000"/>
    </a:lt1>
    <a:dk2>
      <a:srgbClr val="FF7900"/>
    </a:dk2>
    <a:lt2>
      <a:srgbClr val="293E6B"/>
    </a:lt2>
    <a:accent1>
      <a:srgbClr val="293E6B"/>
    </a:accent1>
    <a:accent2>
      <a:srgbClr val="FF7900"/>
    </a:accent2>
    <a:accent3>
      <a:srgbClr val="92D400"/>
    </a:accent3>
    <a:accent4>
      <a:srgbClr val="CF0072"/>
    </a:accent4>
    <a:accent5>
      <a:srgbClr val="00A599"/>
    </a:accent5>
    <a:accent6>
      <a:srgbClr val="009FDA"/>
    </a:accent6>
    <a:hlink>
      <a:srgbClr val="CF0072"/>
    </a:hlink>
    <a:folHlink>
      <a:srgbClr val="92D400"/>
    </a:folHlink>
  </a:clrScheme>
</a:themeOverride>
</file>

<file path=ppt/theme/themeOverride4.xml><?xml version="1.0" encoding="utf-8"?>
<a:themeOverride xmlns:a="http://schemas.openxmlformats.org/drawingml/2006/main">
  <a:clrScheme name="Escritório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507d6306-536e-483a-8113-89a1a4231b5d">
      <Terms xmlns="http://schemas.microsoft.com/office/infopath/2007/PartnerControls"/>
    </lcf76f155ced4ddcb4097134ff3c332f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793EEC5C2E446945B16B41CF32128251" ma:contentTypeVersion="11" ma:contentTypeDescription="Crie um novo documento." ma:contentTypeScope="" ma:versionID="3d941028e4be48e8c701044bb306e4ab">
  <xsd:schema xmlns:xsd="http://www.w3.org/2001/XMLSchema" xmlns:xs="http://www.w3.org/2001/XMLSchema" xmlns:p="http://schemas.microsoft.com/office/2006/metadata/properties" xmlns:ns2="507d6306-536e-483a-8113-89a1a4231b5d" targetNamespace="http://schemas.microsoft.com/office/2006/metadata/properties" ma:root="true" ma:fieldsID="20a3f59794f73a68d6e6d0d25c582b21" ns2:_="">
    <xsd:import namespace="507d6306-536e-483a-8113-89a1a4231b5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lcf76f155ced4ddcb4097134ff3c332f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BillingMetadata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07d6306-536e-483a-8113-89a1a4231b5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Marcações de imagem" ma:readOnly="false" ma:fieldId="{5cf76f15-5ced-4ddc-b409-7134ff3c332f}" ma:taxonomyMulti="true" ma:sspId="1c8a3b58-1317-4067-bbdf-e53778bd947f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BillingMetadata" ma:index="17" nillable="true" ma:displayName="MediaServiceBillingMetadata" ma:hidden="true" ma:internalName="MediaServiceBillingMetadata" ma:readOnly="true">
      <xsd:simpleType>
        <xsd:restriction base="dms:Note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ú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F2EF841-35DB-4C9E-A1BA-574CD02A76E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902836B-FA19-4574-B391-642E5348E07F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986D1009-AFFB-4948-AA03-B4B0F25BA650}"/>
</file>

<file path=docProps/app.xml><?xml version="1.0" encoding="utf-8"?>
<Properties xmlns="http://schemas.openxmlformats.org/officeDocument/2006/extended-properties" xmlns:vt="http://schemas.openxmlformats.org/officeDocument/2006/docPropsVTypes">
  <TotalTime>29648</TotalTime>
  <Words>3162</Words>
  <Application>Microsoft Office PowerPoint</Application>
  <PresentationFormat>Widescreen</PresentationFormat>
  <Paragraphs>346</Paragraphs>
  <Slides>125</Slides>
  <Notes>1</Notes>
  <HiddenSlides>10</HiddenSlides>
  <MMClips>3</MMClips>
  <ScaleCrop>false</ScaleCrop>
  <HeadingPairs>
    <vt:vector size="6" baseType="variant">
      <vt:variant>
        <vt:lpstr>Fontes usadas</vt:lpstr>
      </vt:variant>
      <vt:variant>
        <vt:i4>12</vt:i4>
      </vt:variant>
      <vt:variant>
        <vt:lpstr>Tema</vt:lpstr>
      </vt:variant>
      <vt:variant>
        <vt:i4>6</vt:i4>
      </vt:variant>
      <vt:variant>
        <vt:lpstr>Títulos de slides</vt:lpstr>
      </vt:variant>
      <vt:variant>
        <vt:i4>125</vt:i4>
      </vt:variant>
    </vt:vector>
  </HeadingPairs>
  <TitlesOfParts>
    <vt:vector size="143" baseType="lpstr">
      <vt:lpstr>Algerian</vt:lpstr>
      <vt:lpstr>Arial</vt:lpstr>
      <vt:lpstr>Calibri</vt:lpstr>
      <vt:lpstr>Calibri Light</vt:lpstr>
      <vt:lpstr>Century Gothic</vt:lpstr>
      <vt:lpstr>Franklin Gothic Book</vt:lpstr>
      <vt:lpstr>Gill Sans</vt:lpstr>
      <vt:lpstr>Open Sans Light</vt:lpstr>
      <vt:lpstr>Segoe UI</vt:lpstr>
      <vt:lpstr>Segoe UI Black</vt:lpstr>
      <vt:lpstr>Segoe UI Light</vt:lpstr>
      <vt:lpstr>Wingdings</vt:lpstr>
      <vt:lpstr>18_Personalizar design</vt:lpstr>
      <vt:lpstr>3_INSTITUCIONAL</vt:lpstr>
      <vt:lpstr>SLIDES DE ABERTURA</vt:lpstr>
      <vt:lpstr>9_HISTÓRIA DA VIDA REAL</vt:lpstr>
      <vt:lpstr>PADRA PARA TEXTO</vt:lpstr>
      <vt:lpstr>1_ Abertura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Página Inicial &gt; Promoções e Fidelização &gt; Promoções e ações de marketing. 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Intranet &gt; Aparelhos &gt; Claro Troca </vt:lpstr>
      <vt:lpstr>Apresentação do PowerPoint</vt:lpstr>
      <vt:lpstr>Apresentação do PowerPoint</vt:lpstr>
      <vt:lpstr>Apresentação do PowerPoint</vt:lpstr>
      <vt:lpstr>Página inicial &gt; Promoções e Fidelização &gt; Claro Club Pós.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POP0603 – Migração.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POP0601 – Alteração no Plano de Preço. 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POP0604 – Migração/Ativação 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</vt:vector>
  </TitlesOfParts>
  <Company>Banco Bradesco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Apresentação do PowerPoint</dc:title>
  <dc:creator>Administrador</dc:creator>
  <cp:lastModifiedBy>JANAINA DAVID DOS ANJOS</cp:lastModifiedBy>
  <cp:revision>1860</cp:revision>
  <cp:lastPrinted>2014-07-24T11:42:16Z</cp:lastPrinted>
  <dcterms:created xsi:type="dcterms:W3CDTF">2013-08-23T13:11:46Z</dcterms:created>
  <dcterms:modified xsi:type="dcterms:W3CDTF">2023-08-27T21:03:07Z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0x010100793EEC5C2E446945B16B41CF32128251</vt:lpwstr>
  </property>
</Properties>
</file>