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Override2.xml" ContentType="application/vnd.openxmlformats-officedocument.themeOverrid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77" r:id="rId4"/>
    <p:sldMasterId id="2147484329" r:id="rId5"/>
    <p:sldMasterId id="2147484339" r:id="rId6"/>
    <p:sldMasterId id="2147484397" r:id="rId7"/>
    <p:sldMasterId id="2147484408" r:id="rId8"/>
  </p:sldMasterIdLst>
  <p:notesMasterIdLst>
    <p:notesMasterId r:id="rId35"/>
  </p:notesMasterIdLst>
  <p:handoutMasterIdLst>
    <p:handoutMasterId r:id="rId36"/>
  </p:handoutMasterIdLst>
  <p:sldIdLst>
    <p:sldId id="1155" r:id="rId9"/>
    <p:sldId id="1128" r:id="rId10"/>
    <p:sldId id="1135" r:id="rId11"/>
    <p:sldId id="1112" r:id="rId12"/>
    <p:sldId id="1138" r:id="rId13"/>
    <p:sldId id="1139" r:id="rId14"/>
    <p:sldId id="1150" r:id="rId15"/>
    <p:sldId id="1151" r:id="rId16"/>
    <p:sldId id="1071" r:id="rId17"/>
    <p:sldId id="1072" r:id="rId18"/>
    <p:sldId id="1073" r:id="rId19"/>
    <p:sldId id="1154" r:id="rId20"/>
    <p:sldId id="1074" r:id="rId21"/>
    <p:sldId id="1077" r:id="rId22"/>
    <p:sldId id="1078" r:id="rId23"/>
    <p:sldId id="1079" r:id="rId24"/>
    <p:sldId id="1080" r:id="rId25"/>
    <p:sldId id="1081" r:id="rId26"/>
    <p:sldId id="1082" r:id="rId27"/>
    <p:sldId id="1083" r:id="rId28"/>
    <p:sldId id="1130" r:id="rId29"/>
    <p:sldId id="1144" r:id="rId30"/>
    <p:sldId id="1145" r:id="rId31"/>
    <p:sldId id="1149" r:id="rId32"/>
    <p:sldId id="1131" r:id="rId33"/>
    <p:sldId id="1132" r:id="rId34"/>
  </p:sldIdLst>
  <p:sldSz cx="12192000" cy="6858000"/>
  <p:notesSz cx="6864350" cy="9994900"/>
  <p:defaultTextStyle>
    <a:defPPr>
      <a:defRPr lang="pt-BR"/>
    </a:defPPr>
    <a:lvl1pPr marL="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8">
          <p15:clr>
            <a:srgbClr val="A4A3A4"/>
          </p15:clr>
        </p15:guide>
        <p15:guide id="2" pos="216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FF66"/>
    <a:srgbClr val="6666FF"/>
    <a:srgbClr val="9999FF"/>
    <a:srgbClr val="CB4C00"/>
    <a:srgbClr val="3F93D9"/>
    <a:srgbClr val="99CC00"/>
    <a:srgbClr val="1BA91B"/>
    <a:srgbClr val="4CE24C"/>
    <a:srgbClr val="1BA5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7AC3CCA-C797-4891-BE02-D94E43425B78}" styleName="Estilo Mé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2833802-FEF1-4C79-8D5D-14CF1EAF98D9}" styleName="Estilo Claro 2 - Ênfas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5BE263C-DBD7-4A20-BB59-AAB30ACAA65A}" styleName="Estilo Médio 3 - 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Estilo com Tema 1 - Ênfas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Estilo com Tema 1 - Ênfas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Estilo com Tema 2 - Ênfase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2838BEF-8BB2-4498-84A7-C5851F593DF1}" styleName="Estilo Médio 4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Estilo Médio 3 - Ênfase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Estilo Médio 3 - Ênfas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6D9F66E-5EB9-4882-86FB-DCBF35E3C3E4}" styleName="Estilo Médio 4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31" autoAdjust="0"/>
    <p:restoredTop sz="94434" autoAdjust="0"/>
  </p:normalViewPr>
  <p:slideViewPr>
    <p:cSldViewPr>
      <p:cViewPr varScale="1">
        <p:scale>
          <a:sx n="65" d="100"/>
          <a:sy n="65" d="100"/>
        </p:scale>
        <p:origin x="1062" y="78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5624"/>
    </p:cViewPr>
  </p:sorterViewPr>
  <p:notesViewPr>
    <p:cSldViewPr>
      <p:cViewPr varScale="1">
        <p:scale>
          <a:sx n="51" d="100"/>
          <a:sy n="51" d="100"/>
        </p:scale>
        <p:origin x="-2538" y="-96"/>
      </p:cViewPr>
      <p:guideLst>
        <p:guide orient="horz" pos="3148"/>
        <p:guide pos="216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heme" Target="theme/theme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975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7788" y="0"/>
            <a:ext cx="2974975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361DEA-9734-4582-91D2-86ABB26A74B6}" type="datetimeFigureOut">
              <a:rPr lang="pt-BR" smtClean="0"/>
              <a:t>27/08/2023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93250"/>
            <a:ext cx="2974975" cy="500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7788" y="9493250"/>
            <a:ext cx="2974975" cy="500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17010E-72C7-4D79-A99F-8F84235890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92395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75173" cy="50008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7624" y="0"/>
            <a:ext cx="2975173" cy="50008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FFF4A9-0A8D-4EDD-AAF0-D26448C1B848}" type="datetimeFigureOut">
              <a:rPr lang="pt-BR" smtClean="0"/>
              <a:t>27/08/2023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01600" y="749300"/>
            <a:ext cx="6662738" cy="3748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7057" y="4748261"/>
            <a:ext cx="5490236" cy="44973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2" y="9493106"/>
            <a:ext cx="2975173" cy="5000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7624" y="9493106"/>
            <a:ext cx="2975173" cy="5000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4BE1F9-AE3B-4597-88AE-B42782FDED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392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2150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449905D1-C6D7-47DB-BDBA-70940BE28229}" type="slidenum">
              <a:rPr lang="pt-BR" altLang="pt-BR" smtClean="0">
                <a:solidFill>
                  <a:prstClr val="black"/>
                </a:solidFill>
                <a:latin typeface="Century Gothic" panose="020B0502020202020204" pitchFamily="34" charset="0"/>
              </a:rPr>
              <a:pPr/>
              <a:t>22</a:t>
            </a:fld>
            <a:endParaRPr lang="pt-BR" altLang="pt-BR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649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97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CD39D04-847D-4306-850B-34244BDEAD65}" type="slidenum">
              <a:rPr lang="pt-BR" altLang="pt-BR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24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920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sv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sv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Atividade_Voc&#234;%20Ensina/Atividade_Voc&#234;%20Ensina.pptx" TargetMode="Externa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sv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9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 userDrawn="1"/>
        </p:nvSpPr>
        <p:spPr>
          <a:xfrm>
            <a:off x="4145261" y="4771402"/>
            <a:ext cx="8046739" cy="172994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pt-BR" sz="2400" dirty="0">
              <a:solidFill>
                <a:prstClr val="white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 hasCustomPrompt="1"/>
          </p:nvPr>
        </p:nvSpPr>
        <p:spPr>
          <a:xfrm>
            <a:off x="4271433" y="4868830"/>
            <a:ext cx="7681384" cy="3852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667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2pPr>
            <a:lvl3pPr>
              <a:defRPr sz="2667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3pPr>
            <a:lvl4pPr>
              <a:defRPr sz="2667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4pPr>
            <a:lvl5pPr>
              <a:defRPr sz="2667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pt-BR" dirty="0"/>
              <a:t>Clique para editar o título mestre</a:t>
            </a:r>
          </a:p>
        </p:txBody>
      </p:sp>
      <p:sp>
        <p:nvSpPr>
          <p:cNvPr id="13" name="Espaço Reservado para Texto 13"/>
          <p:cNvSpPr>
            <a:spLocks noGrp="1"/>
          </p:cNvSpPr>
          <p:nvPr>
            <p:ph type="body" sz="quarter" idx="11"/>
          </p:nvPr>
        </p:nvSpPr>
        <p:spPr>
          <a:xfrm>
            <a:off x="4271433" y="5349313"/>
            <a:ext cx="7721600" cy="10562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133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2pPr>
            <a:lvl3pPr>
              <a:defRPr sz="2133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3pPr>
            <a:lvl4pPr>
              <a:defRPr sz="2133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4pPr>
            <a:lvl5pPr>
              <a:defRPr sz="2133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705" y="188640"/>
            <a:ext cx="1008112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88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 userDrawn="1"/>
        </p:nvSpPr>
        <p:spPr>
          <a:xfrm>
            <a:off x="4145261" y="4771402"/>
            <a:ext cx="8046739" cy="172994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pt-BR" sz="2400" dirty="0">
              <a:solidFill>
                <a:prstClr val="white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 hasCustomPrompt="1"/>
          </p:nvPr>
        </p:nvSpPr>
        <p:spPr>
          <a:xfrm>
            <a:off x="4271433" y="4868830"/>
            <a:ext cx="7681384" cy="3852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667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2pPr>
            <a:lvl3pPr>
              <a:defRPr sz="2667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3pPr>
            <a:lvl4pPr>
              <a:defRPr sz="2667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4pPr>
            <a:lvl5pPr>
              <a:defRPr sz="2667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pt-BR" dirty="0"/>
              <a:t>Clique para editar o título mestre</a:t>
            </a:r>
          </a:p>
        </p:txBody>
      </p:sp>
      <p:sp>
        <p:nvSpPr>
          <p:cNvPr id="13" name="Espaço Reservado para Texto 13"/>
          <p:cNvSpPr>
            <a:spLocks noGrp="1"/>
          </p:cNvSpPr>
          <p:nvPr>
            <p:ph type="body" sz="quarter" idx="11"/>
          </p:nvPr>
        </p:nvSpPr>
        <p:spPr>
          <a:xfrm>
            <a:off x="4271433" y="5349313"/>
            <a:ext cx="7721600" cy="10562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133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2pPr>
            <a:lvl3pPr>
              <a:defRPr sz="2133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3pPr>
            <a:lvl4pPr>
              <a:defRPr sz="2133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4pPr>
            <a:lvl5pPr>
              <a:defRPr sz="2133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</p:txBody>
      </p:sp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440" y="620688"/>
            <a:ext cx="1124744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46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 userDrawn="1"/>
        </p:nvGrpSpPr>
        <p:grpSpPr>
          <a:xfrm>
            <a:off x="0" y="0"/>
            <a:ext cx="3695733" cy="6858000"/>
            <a:chOff x="0" y="0"/>
            <a:chExt cx="2771800" cy="5143500"/>
          </a:xfrm>
        </p:grpSpPr>
        <p:sp>
          <p:nvSpPr>
            <p:cNvPr id="5" name="Retângulo 4"/>
            <p:cNvSpPr/>
            <p:nvPr/>
          </p:nvSpPr>
          <p:spPr>
            <a:xfrm>
              <a:off x="179512" y="0"/>
              <a:ext cx="2592288" cy="51435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6" name="Grupo 5"/>
            <p:cNvGrpSpPr/>
            <p:nvPr userDrawn="1"/>
          </p:nvGrpSpPr>
          <p:grpSpPr>
            <a:xfrm>
              <a:off x="0" y="0"/>
              <a:ext cx="323528" cy="5143500"/>
              <a:chOff x="0" y="0"/>
              <a:chExt cx="323528" cy="5143500"/>
            </a:xfrm>
          </p:grpSpPr>
          <p:sp>
            <p:nvSpPr>
              <p:cNvPr id="7" name="Retângulo 6"/>
              <p:cNvSpPr/>
              <p:nvPr/>
            </p:nvSpPr>
            <p:spPr>
              <a:xfrm>
                <a:off x="0" y="0"/>
                <a:ext cx="179512" cy="51435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pt-BR" sz="2400" dirty="0">
                  <a:solidFill>
                    <a:prstClr val="white"/>
                  </a:solidFill>
                  <a:latin typeface="Century Gothic" panose="020B0502020202020204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8" name="Triângulo isósceles 7"/>
              <p:cNvSpPr/>
              <p:nvPr/>
            </p:nvSpPr>
            <p:spPr>
              <a:xfrm rot="5400000">
                <a:off x="90221" y="1029714"/>
                <a:ext cx="250589" cy="216024"/>
              </a:xfrm>
              <a:prstGeom prst="triangl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pt-BR" sz="2400" dirty="0">
                  <a:solidFill>
                    <a:prstClr val="white"/>
                  </a:solidFill>
                  <a:latin typeface="Century Gothic" panose="020B0502020202020204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sp>
        <p:nvSpPr>
          <p:cNvPr id="3" name="Espaço Reservado para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623392" y="389169"/>
            <a:ext cx="2784309" cy="1728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Clique para editar o título</a:t>
            </a:r>
          </a:p>
        </p:txBody>
      </p:sp>
      <p:sp>
        <p:nvSpPr>
          <p:cNvPr id="17" name="Espaço Reservado para Texto 2"/>
          <p:cNvSpPr>
            <a:spLocks noGrp="1"/>
          </p:cNvSpPr>
          <p:nvPr>
            <p:ph type="body" sz="quarter" idx="11"/>
          </p:nvPr>
        </p:nvSpPr>
        <p:spPr>
          <a:xfrm>
            <a:off x="623392" y="2213372"/>
            <a:ext cx="2784309" cy="43204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Clique para editar o texto</a:t>
            </a:r>
          </a:p>
        </p:txBody>
      </p:sp>
      <p:pic>
        <p:nvPicPr>
          <p:cNvPr id="10" name="Picture 10" descr="ap_claro brasil vertical_v7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299" y="-123395"/>
            <a:ext cx="3180931" cy="224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124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 userDrawn="1"/>
        </p:nvGrpSpPr>
        <p:grpSpPr>
          <a:xfrm>
            <a:off x="239349" y="-2"/>
            <a:ext cx="3456384" cy="6858003"/>
            <a:chOff x="179512" y="-1"/>
            <a:chExt cx="2592288" cy="5143502"/>
          </a:xfrm>
        </p:grpSpPr>
        <p:sp>
          <p:nvSpPr>
            <p:cNvPr id="4" name="Retângulo 3"/>
            <p:cNvSpPr/>
            <p:nvPr/>
          </p:nvSpPr>
          <p:spPr>
            <a:xfrm>
              <a:off x="179512" y="-1"/>
              <a:ext cx="2592288" cy="473199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" name="Retângulo 4"/>
            <p:cNvSpPr/>
            <p:nvPr/>
          </p:nvSpPr>
          <p:spPr>
            <a:xfrm>
              <a:off x="179512" y="4731991"/>
              <a:ext cx="2592288" cy="41151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6" name="Grupo 5"/>
          <p:cNvGrpSpPr/>
          <p:nvPr userDrawn="1"/>
        </p:nvGrpSpPr>
        <p:grpSpPr>
          <a:xfrm>
            <a:off x="239349" y="3346397"/>
            <a:ext cx="3456384" cy="2962923"/>
            <a:chOff x="179512" y="2509798"/>
            <a:chExt cx="2592288" cy="2222192"/>
          </a:xfrm>
        </p:grpSpPr>
        <p:sp>
          <p:nvSpPr>
            <p:cNvPr id="7" name="Retângulo 6"/>
            <p:cNvSpPr/>
            <p:nvPr/>
          </p:nvSpPr>
          <p:spPr>
            <a:xfrm>
              <a:off x="179512" y="2544071"/>
              <a:ext cx="2592288" cy="21879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Triângulo isósceles 7"/>
            <p:cNvSpPr/>
            <p:nvPr/>
          </p:nvSpPr>
          <p:spPr>
            <a:xfrm rot="10800000">
              <a:off x="1385380" y="2509798"/>
              <a:ext cx="250589" cy="216024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cxnSp>
        <p:nvCxnSpPr>
          <p:cNvPr id="23" name="Straight Connector 86"/>
          <p:cNvCxnSpPr/>
          <p:nvPr userDrawn="1"/>
        </p:nvCxnSpPr>
        <p:spPr>
          <a:xfrm>
            <a:off x="2035275" y="4260097"/>
            <a:ext cx="0" cy="1045752"/>
          </a:xfrm>
          <a:prstGeom prst="line">
            <a:avLst/>
          </a:prstGeom>
          <a:ln>
            <a:solidFill>
              <a:srgbClr val="384A5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spaço Reservado para Imagem 11"/>
          <p:cNvSpPr>
            <a:spLocks noGrp="1"/>
          </p:cNvSpPr>
          <p:nvPr>
            <p:ph type="pic" sz="quarter" idx="23" hasCustomPrompt="1"/>
          </p:nvPr>
        </p:nvSpPr>
        <p:spPr>
          <a:xfrm>
            <a:off x="527382" y="4082621"/>
            <a:ext cx="1278460" cy="1362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 dirty="0"/>
              <a:t>Inserir Imagem</a:t>
            </a:r>
          </a:p>
        </p:txBody>
      </p:sp>
      <p:sp>
        <p:nvSpPr>
          <p:cNvPr id="30" name="Espaço Reservado para Imagem 11"/>
          <p:cNvSpPr>
            <a:spLocks noGrp="1"/>
          </p:cNvSpPr>
          <p:nvPr>
            <p:ph type="pic" sz="quarter" idx="24" hasCustomPrompt="1"/>
          </p:nvPr>
        </p:nvSpPr>
        <p:spPr>
          <a:xfrm>
            <a:off x="2182295" y="4082621"/>
            <a:ext cx="1278460" cy="1362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 dirty="0"/>
              <a:t>Inserir Imagem</a:t>
            </a:r>
          </a:p>
        </p:txBody>
      </p:sp>
      <p:sp>
        <p:nvSpPr>
          <p:cNvPr id="13" name="Espaço Reservado para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623392" y="210909"/>
            <a:ext cx="2784309" cy="9138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Clique para editar o título</a:t>
            </a:r>
          </a:p>
        </p:txBody>
      </p:sp>
      <p:sp>
        <p:nvSpPr>
          <p:cNvPr id="14" name="Espaço Reservado para Texto 2"/>
          <p:cNvSpPr>
            <a:spLocks noGrp="1"/>
          </p:cNvSpPr>
          <p:nvPr>
            <p:ph type="body" sz="quarter" idx="11"/>
          </p:nvPr>
        </p:nvSpPr>
        <p:spPr>
          <a:xfrm>
            <a:off x="623392" y="1220755"/>
            <a:ext cx="2784309" cy="19339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Clique para editar o texto</a:t>
            </a:r>
          </a:p>
        </p:txBody>
      </p:sp>
      <p:pic>
        <p:nvPicPr>
          <p:cNvPr id="16" name="Picture 10" descr="ap_claro brasil vertical_v7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299" y="-123395"/>
            <a:ext cx="3180931" cy="224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15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F7A5D-3C35-4436-8032-D2A5CBB6F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212142-7264-481A-9A88-9426FFC5E2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21" indent="0">
              <a:buNone/>
              <a:defRPr sz="2799"/>
            </a:lvl2pPr>
            <a:lvl3pPr marL="914042" indent="0">
              <a:buNone/>
              <a:defRPr sz="2400"/>
            </a:lvl3pPr>
            <a:lvl4pPr marL="1371063" indent="0">
              <a:buNone/>
              <a:defRPr sz="2000"/>
            </a:lvl4pPr>
            <a:lvl5pPr marL="1828084" indent="0">
              <a:buNone/>
              <a:defRPr sz="2000"/>
            </a:lvl5pPr>
            <a:lvl6pPr marL="2285104" indent="0">
              <a:buNone/>
              <a:defRPr sz="2000"/>
            </a:lvl6pPr>
            <a:lvl7pPr marL="2742126" indent="0">
              <a:buNone/>
              <a:defRPr sz="2000"/>
            </a:lvl7pPr>
            <a:lvl8pPr marL="3199147" indent="0">
              <a:buNone/>
              <a:defRPr sz="2000"/>
            </a:lvl8pPr>
            <a:lvl9pPr marL="3656167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984702-1720-49D4-B9A8-4BB83CD837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21" indent="0">
              <a:buNone/>
              <a:defRPr sz="1400"/>
            </a:lvl2pPr>
            <a:lvl3pPr marL="914042" indent="0">
              <a:buNone/>
              <a:defRPr sz="1200"/>
            </a:lvl3pPr>
            <a:lvl4pPr marL="1371063" indent="0">
              <a:buNone/>
              <a:defRPr sz="1000"/>
            </a:lvl4pPr>
            <a:lvl5pPr marL="1828084" indent="0">
              <a:buNone/>
              <a:defRPr sz="1000"/>
            </a:lvl5pPr>
            <a:lvl6pPr marL="2285104" indent="0">
              <a:buNone/>
              <a:defRPr sz="1000"/>
            </a:lvl6pPr>
            <a:lvl7pPr marL="2742126" indent="0">
              <a:buNone/>
              <a:defRPr sz="1000"/>
            </a:lvl7pPr>
            <a:lvl8pPr marL="3199147" indent="0">
              <a:buNone/>
              <a:defRPr sz="1000"/>
            </a:lvl8pPr>
            <a:lvl9pPr marL="365616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C65BA0-BBF0-4F20-BBD6-AEDFFE6232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5EAB819-93A5-4D8B-9B9F-CDB6C47940D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27/08/2023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A46498-03BF-4F9B-A002-791D805F6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F18C24-B1B8-482E-BCBF-13AA373B8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7D29495-24DB-4AA3-AE0B-30A41C69538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7A5A2A9-23B9-4184-B767-37CC3E4577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226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ina d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0" y="2"/>
            <a:ext cx="12225675" cy="6856411"/>
          </a:xfrm>
          <a:prstGeom prst="rect">
            <a:avLst/>
          </a:prstGeo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" name="Grupo 2"/>
          <p:cNvGrpSpPr/>
          <p:nvPr userDrawn="1"/>
        </p:nvGrpSpPr>
        <p:grpSpPr>
          <a:xfrm>
            <a:off x="1" y="1"/>
            <a:ext cx="7115897" cy="6856413"/>
            <a:chOff x="0" y="0"/>
            <a:chExt cx="7114971" cy="6858001"/>
          </a:xfrm>
        </p:grpSpPr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D4C8D2C9-DAA6-4E0B-B2AF-7B21CE47A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1221" y="557777"/>
              <a:ext cx="3677910" cy="3692869"/>
            </a:xfrm>
            <a:custGeom>
              <a:avLst/>
              <a:gdLst>
                <a:gd name="T0" fmla="*/ 373 w 1729"/>
                <a:gd name="T1" fmla="*/ 1731 h 1731"/>
                <a:gd name="T2" fmla="*/ 283 w 1729"/>
                <a:gd name="T3" fmla="*/ 1636 h 1731"/>
                <a:gd name="T4" fmla="*/ 28 w 1729"/>
                <a:gd name="T5" fmla="*/ 1386 h 1731"/>
                <a:gd name="T6" fmla="*/ 27 w 1729"/>
                <a:gd name="T7" fmla="*/ 1320 h 1731"/>
                <a:gd name="T8" fmla="*/ 593 w 1729"/>
                <a:gd name="T9" fmla="*/ 758 h 1731"/>
                <a:gd name="T10" fmla="*/ 1128 w 1729"/>
                <a:gd name="T11" fmla="*/ 223 h 1731"/>
                <a:gd name="T12" fmla="*/ 1359 w 1729"/>
                <a:gd name="T13" fmla="*/ 0 h 1731"/>
                <a:gd name="T14" fmla="*/ 1729 w 1729"/>
                <a:gd name="T15" fmla="*/ 377 h 1731"/>
                <a:gd name="T16" fmla="*/ 373 w 1729"/>
                <a:gd name="T17" fmla="*/ 1731 h 1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9" h="1731">
                  <a:moveTo>
                    <a:pt x="373" y="1731"/>
                  </a:moveTo>
                  <a:cubicBezTo>
                    <a:pt x="344" y="1700"/>
                    <a:pt x="314" y="1667"/>
                    <a:pt x="283" y="1636"/>
                  </a:cubicBezTo>
                  <a:cubicBezTo>
                    <a:pt x="199" y="1552"/>
                    <a:pt x="114" y="1468"/>
                    <a:pt x="28" y="1386"/>
                  </a:cubicBezTo>
                  <a:cubicBezTo>
                    <a:pt x="2" y="1361"/>
                    <a:pt x="0" y="1346"/>
                    <a:pt x="27" y="1320"/>
                  </a:cubicBezTo>
                  <a:cubicBezTo>
                    <a:pt x="217" y="1133"/>
                    <a:pt x="405" y="945"/>
                    <a:pt x="593" y="758"/>
                  </a:cubicBezTo>
                  <a:cubicBezTo>
                    <a:pt x="771" y="580"/>
                    <a:pt x="949" y="401"/>
                    <a:pt x="1128" y="223"/>
                  </a:cubicBezTo>
                  <a:cubicBezTo>
                    <a:pt x="1204" y="147"/>
                    <a:pt x="1283" y="73"/>
                    <a:pt x="1359" y="0"/>
                  </a:cubicBezTo>
                  <a:cubicBezTo>
                    <a:pt x="1480" y="123"/>
                    <a:pt x="1605" y="250"/>
                    <a:pt x="1729" y="377"/>
                  </a:cubicBezTo>
                  <a:cubicBezTo>
                    <a:pt x="1282" y="824"/>
                    <a:pt x="830" y="1275"/>
                    <a:pt x="373" y="1731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3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1028030C-FC98-4B76-9BAD-EBD9358004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62" y="0"/>
              <a:ext cx="1124102" cy="3092351"/>
            </a:xfrm>
            <a:custGeom>
              <a:avLst/>
              <a:gdLst>
                <a:gd name="T0" fmla="*/ 528 w 528"/>
                <a:gd name="T1" fmla="*/ 1450 h 1450"/>
                <a:gd name="T2" fmla="*/ 0 w 528"/>
                <a:gd name="T3" fmla="*/ 1450 h 1450"/>
                <a:gd name="T4" fmla="*/ 0 w 528"/>
                <a:gd name="T5" fmla="*/ 0 h 1450"/>
                <a:gd name="T6" fmla="*/ 528 w 528"/>
                <a:gd name="T7" fmla="*/ 0 h 1450"/>
                <a:gd name="T8" fmla="*/ 528 w 528"/>
                <a:gd name="T9" fmla="*/ 1450 h 1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1450">
                  <a:moveTo>
                    <a:pt x="528" y="1450"/>
                  </a:moveTo>
                  <a:cubicBezTo>
                    <a:pt x="349" y="1450"/>
                    <a:pt x="176" y="1450"/>
                    <a:pt x="0" y="1450"/>
                  </a:cubicBezTo>
                  <a:cubicBezTo>
                    <a:pt x="0" y="967"/>
                    <a:pt x="0" y="485"/>
                    <a:pt x="0" y="0"/>
                  </a:cubicBezTo>
                  <a:cubicBezTo>
                    <a:pt x="175" y="0"/>
                    <a:pt x="350" y="0"/>
                    <a:pt x="528" y="0"/>
                  </a:cubicBezTo>
                  <a:cubicBezTo>
                    <a:pt x="528" y="482"/>
                    <a:pt x="528" y="964"/>
                    <a:pt x="528" y="1450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3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32E710BF-A09E-42A6-BB3D-9A9F69369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3306" y="5355514"/>
              <a:ext cx="3081665" cy="1141199"/>
            </a:xfrm>
            <a:custGeom>
              <a:avLst/>
              <a:gdLst>
                <a:gd name="T0" fmla="*/ 4 w 1449"/>
                <a:gd name="T1" fmla="*/ 535 h 535"/>
                <a:gd name="T2" fmla="*/ 1 w 1449"/>
                <a:gd name="T3" fmla="*/ 496 h 535"/>
                <a:gd name="T4" fmla="*/ 0 w 1449"/>
                <a:gd name="T5" fmla="*/ 43 h 535"/>
                <a:gd name="T6" fmla="*/ 42 w 1449"/>
                <a:gd name="T7" fmla="*/ 0 h 535"/>
                <a:gd name="T8" fmla="*/ 1411 w 1449"/>
                <a:gd name="T9" fmla="*/ 1 h 535"/>
                <a:gd name="T10" fmla="*/ 1449 w 1449"/>
                <a:gd name="T11" fmla="*/ 4 h 535"/>
                <a:gd name="T12" fmla="*/ 1449 w 1449"/>
                <a:gd name="T13" fmla="*/ 535 h 535"/>
                <a:gd name="T14" fmla="*/ 4 w 1449"/>
                <a:gd name="T15" fmla="*/ 535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49" h="535">
                  <a:moveTo>
                    <a:pt x="4" y="535"/>
                  </a:moveTo>
                  <a:cubicBezTo>
                    <a:pt x="3" y="521"/>
                    <a:pt x="1" y="509"/>
                    <a:pt x="1" y="496"/>
                  </a:cubicBezTo>
                  <a:cubicBezTo>
                    <a:pt x="1" y="345"/>
                    <a:pt x="1" y="194"/>
                    <a:pt x="0" y="43"/>
                  </a:cubicBezTo>
                  <a:cubicBezTo>
                    <a:pt x="0" y="11"/>
                    <a:pt x="9" y="0"/>
                    <a:pt x="42" y="0"/>
                  </a:cubicBezTo>
                  <a:cubicBezTo>
                    <a:pt x="498" y="1"/>
                    <a:pt x="954" y="1"/>
                    <a:pt x="1411" y="1"/>
                  </a:cubicBezTo>
                  <a:cubicBezTo>
                    <a:pt x="1423" y="1"/>
                    <a:pt x="1435" y="3"/>
                    <a:pt x="1449" y="4"/>
                  </a:cubicBezTo>
                  <a:cubicBezTo>
                    <a:pt x="1449" y="182"/>
                    <a:pt x="1449" y="357"/>
                    <a:pt x="1449" y="535"/>
                  </a:cubicBezTo>
                  <a:cubicBezTo>
                    <a:pt x="967" y="535"/>
                    <a:pt x="486" y="535"/>
                    <a:pt x="4" y="535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3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" name="Forma Livre: Forma 19">
              <a:extLst>
                <a:ext uri="{FF2B5EF4-FFF2-40B4-BE49-F238E27FC236}">
                  <a16:creationId xmlns:a16="http://schemas.microsoft.com/office/drawing/2014/main" id="{DD5A6F06-7869-4C92-A856-5886B5818090}"/>
                </a:ext>
              </a:extLst>
            </p:cNvPr>
            <p:cNvSpPr/>
            <p:nvPr userDrawn="1"/>
          </p:nvSpPr>
          <p:spPr>
            <a:xfrm>
              <a:off x="0" y="4031418"/>
              <a:ext cx="3201415" cy="2826583"/>
            </a:xfrm>
            <a:custGeom>
              <a:avLst/>
              <a:gdLst>
                <a:gd name="connsiteX0" fmla="*/ 483887 w 2157159"/>
                <a:gd name="connsiteY0" fmla="*/ 0 h 1904592"/>
                <a:gd name="connsiteX1" fmla="*/ 2157159 w 2157159"/>
                <a:gd name="connsiteY1" fmla="*/ 1673272 h 1904592"/>
                <a:gd name="connsiteX2" fmla="*/ 2148520 w 2157159"/>
                <a:gd name="connsiteY2" fmla="*/ 1844355 h 1904592"/>
                <a:gd name="connsiteX3" fmla="*/ 2139327 w 2157159"/>
                <a:gd name="connsiteY3" fmla="*/ 1904592 h 1904592"/>
                <a:gd name="connsiteX4" fmla="*/ 1284060 w 2157159"/>
                <a:gd name="connsiteY4" fmla="*/ 1904592 h 1904592"/>
                <a:gd name="connsiteX5" fmla="*/ 1303526 w 2157159"/>
                <a:gd name="connsiteY5" fmla="*/ 1841884 h 1904592"/>
                <a:gd name="connsiteX6" fmla="*/ 1320523 w 2157159"/>
                <a:gd name="connsiteY6" fmla="*/ 1673272 h 1904592"/>
                <a:gd name="connsiteX7" fmla="*/ 483887 w 2157159"/>
                <a:gd name="connsiteY7" fmla="*/ 836636 h 1904592"/>
                <a:gd name="connsiteX8" fmla="*/ 16116 w 2157159"/>
                <a:gd name="connsiteY8" fmla="*/ 979521 h 1904592"/>
                <a:gd name="connsiteX9" fmla="*/ 0 w 2157159"/>
                <a:gd name="connsiteY9" fmla="*/ 992818 h 1904592"/>
                <a:gd name="connsiteX10" fmla="*/ 0 w 2157159"/>
                <a:gd name="connsiteY10" fmla="*/ 71706 h 1904592"/>
                <a:gd name="connsiteX11" fmla="*/ 146664 w 2157159"/>
                <a:gd name="connsiteY11" fmla="*/ 33995 h 1904592"/>
                <a:gd name="connsiteX12" fmla="*/ 483887 w 2157159"/>
                <a:gd name="connsiteY12" fmla="*/ 0 h 1904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57159" h="1904592">
                  <a:moveTo>
                    <a:pt x="483887" y="0"/>
                  </a:moveTo>
                  <a:cubicBezTo>
                    <a:pt x="1408010" y="0"/>
                    <a:pt x="2157159" y="749149"/>
                    <a:pt x="2157159" y="1673272"/>
                  </a:cubicBezTo>
                  <a:cubicBezTo>
                    <a:pt x="2157159" y="1731030"/>
                    <a:pt x="2154233" y="1788104"/>
                    <a:pt x="2148520" y="1844355"/>
                  </a:cubicBezTo>
                  <a:lnTo>
                    <a:pt x="2139327" y="1904592"/>
                  </a:lnTo>
                  <a:lnTo>
                    <a:pt x="1284060" y="1904592"/>
                  </a:lnTo>
                  <a:lnTo>
                    <a:pt x="1303526" y="1841884"/>
                  </a:lnTo>
                  <a:cubicBezTo>
                    <a:pt x="1314670" y="1787421"/>
                    <a:pt x="1320523" y="1731030"/>
                    <a:pt x="1320523" y="1673272"/>
                  </a:cubicBezTo>
                  <a:cubicBezTo>
                    <a:pt x="1320523" y="1211211"/>
                    <a:pt x="945948" y="836636"/>
                    <a:pt x="483887" y="836636"/>
                  </a:cubicBezTo>
                  <a:cubicBezTo>
                    <a:pt x="310614" y="836636"/>
                    <a:pt x="149644" y="889311"/>
                    <a:pt x="16116" y="979521"/>
                  </a:cubicBezTo>
                  <a:lnTo>
                    <a:pt x="0" y="992818"/>
                  </a:lnTo>
                  <a:lnTo>
                    <a:pt x="0" y="71706"/>
                  </a:lnTo>
                  <a:lnTo>
                    <a:pt x="146664" y="33995"/>
                  </a:lnTo>
                  <a:cubicBezTo>
                    <a:pt x="255590" y="11706"/>
                    <a:pt x="368372" y="0"/>
                    <a:pt x="483887" y="0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3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" name="Agrupar 14">
            <a:extLst>
              <a:ext uri="{FF2B5EF4-FFF2-40B4-BE49-F238E27FC236}">
                <a16:creationId xmlns:a16="http://schemas.microsoft.com/office/drawing/2014/main" id="{DACEC83A-5512-4546-A341-2133D090F7C7}"/>
              </a:ext>
            </a:extLst>
          </p:cNvPr>
          <p:cNvGrpSpPr/>
          <p:nvPr userDrawn="1"/>
        </p:nvGrpSpPr>
        <p:grpSpPr>
          <a:xfrm>
            <a:off x="5901443" y="91677"/>
            <a:ext cx="391923" cy="77404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9" name="Shape 18">
              <a:extLst>
                <a:ext uri="{FF2B5EF4-FFF2-40B4-BE49-F238E27FC236}">
                  <a16:creationId xmlns:a16="http://schemas.microsoft.com/office/drawing/2014/main" id="{5ECE83BD-FAC9-43BB-938E-41067636FF4A}"/>
                </a:ext>
              </a:extLst>
            </p:cNvPr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199" dirty="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" name="Shape 19">
              <a:extLst>
                <a:ext uri="{FF2B5EF4-FFF2-40B4-BE49-F238E27FC236}">
                  <a16:creationId xmlns:a16="http://schemas.microsoft.com/office/drawing/2014/main" id="{3A88D165-5F3E-497D-AC5F-5AD40B9B089A}"/>
                </a:ext>
              </a:extLst>
            </p:cNvPr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199" dirty="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" name="Shape 20">
              <a:extLst>
                <a:ext uri="{FF2B5EF4-FFF2-40B4-BE49-F238E27FC236}">
                  <a16:creationId xmlns:a16="http://schemas.microsoft.com/office/drawing/2014/main" id="{71BDA3EB-82C2-46B2-A320-9CCACB2F3CC1}"/>
                </a:ext>
              </a:extLst>
            </p:cNvPr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199" dirty="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8449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 userDrawn="1"/>
        </p:nvGrpSpPr>
        <p:grpSpPr>
          <a:xfrm>
            <a:off x="1" y="1"/>
            <a:ext cx="7115897" cy="6856413"/>
            <a:chOff x="0" y="0"/>
            <a:chExt cx="7114971" cy="6858001"/>
          </a:xfrm>
        </p:grpSpPr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D4C8D2C9-DAA6-4E0B-B2AF-7B21CE47A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1221" y="557777"/>
              <a:ext cx="3677910" cy="3692869"/>
            </a:xfrm>
            <a:custGeom>
              <a:avLst/>
              <a:gdLst>
                <a:gd name="T0" fmla="*/ 373 w 1729"/>
                <a:gd name="T1" fmla="*/ 1731 h 1731"/>
                <a:gd name="T2" fmla="*/ 283 w 1729"/>
                <a:gd name="T3" fmla="*/ 1636 h 1731"/>
                <a:gd name="T4" fmla="*/ 28 w 1729"/>
                <a:gd name="T5" fmla="*/ 1386 h 1731"/>
                <a:gd name="T6" fmla="*/ 27 w 1729"/>
                <a:gd name="T7" fmla="*/ 1320 h 1731"/>
                <a:gd name="T8" fmla="*/ 593 w 1729"/>
                <a:gd name="T9" fmla="*/ 758 h 1731"/>
                <a:gd name="T10" fmla="*/ 1128 w 1729"/>
                <a:gd name="T11" fmla="*/ 223 h 1731"/>
                <a:gd name="T12" fmla="*/ 1359 w 1729"/>
                <a:gd name="T13" fmla="*/ 0 h 1731"/>
                <a:gd name="T14" fmla="*/ 1729 w 1729"/>
                <a:gd name="T15" fmla="*/ 377 h 1731"/>
                <a:gd name="T16" fmla="*/ 373 w 1729"/>
                <a:gd name="T17" fmla="*/ 1731 h 1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9" h="1731">
                  <a:moveTo>
                    <a:pt x="373" y="1731"/>
                  </a:moveTo>
                  <a:cubicBezTo>
                    <a:pt x="344" y="1700"/>
                    <a:pt x="314" y="1667"/>
                    <a:pt x="283" y="1636"/>
                  </a:cubicBezTo>
                  <a:cubicBezTo>
                    <a:pt x="199" y="1552"/>
                    <a:pt x="114" y="1468"/>
                    <a:pt x="28" y="1386"/>
                  </a:cubicBezTo>
                  <a:cubicBezTo>
                    <a:pt x="2" y="1361"/>
                    <a:pt x="0" y="1346"/>
                    <a:pt x="27" y="1320"/>
                  </a:cubicBezTo>
                  <a:cubicBezTo>
                    <a:pt x="217" y="1133"/>
                    <a:pt x="405" y="945"/>
                    <a:pt x="593" y="758"/>
                  </a:cubicBezTo>
                  <a:cubicBezTo>
                    <a:pt x="771" y="580"/>
                    <a:pt x="949" y="401"/>
                    <a:pt x="1128" y="223"/>
                  </a:cubicBezTo>
                  <a:cubicBezTo>
                    <a:pt x="1204" y="147"/>
                    <a:pt x="1283" y="73"/>
                    <a:pt x="1359" y="0"/>
                  </a:cubicBezTo>
                  <a:cubicBezTo>
                    <a:pt x="1480" y="123"/>
                    <a:pt x="1605" y="250"/>
                    <a:pt x="1729" y="377"/>
                  </a:cubicBezTo>
                  <a:cubicBezTo>
                    <a:pt x="1282" y="824"/>
                    <a:pt x="830" y="1275"/>
                    <a:pt x="373" y="1731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3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1028030C-FC98-4B76-9BAD-EBD9358004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62" y="0"/>
              <a:ext cx="1124102" cy="3092351"/>
            </a:xfrm>
            <a:custGeom>
              <a:avLst/>
              <a:gdLst>
                <a:gd name="T0" fmla="*/ 528 w 528"/>
                <a:gd name="T1" fmla="*/ 1450 h 1450"/>
                <a:gd name="T2" fmla="*/ 0 w 528"/>
                <a:gd name="T3" fmla="*/ 1450 h 1450"/>
                <a:gd name="T4" fmla="*/ 0 w 528"/>
                <a:gd name="T5" fmla="*/ 0 h 1450"/>
                <a:gd name="T6" fmla="*/ 528 w 528"/>
                <a:gd name="T7" fmla="*/ 0 h 1450"/>
                <a:gd name="T8" fmla="*/ 528 w 528"/>
                <a:gd name="T9" fmla="*/ 1450 h 1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1450">
                  <a:moveTo>
                    <a:pt x="528" y="1450"/>
                  </a:moveTo>
                  <a:cubicBezTo>
                    <a:pt x="349" y="1450"/>
                    <a:pt x="176" y="1450"/>
                    <a:pt x="0" y="1450"/>
                  </a:cubicBezTo>
                  <a:cubicBezTo>
                    <a:pt x="0" y="967"/>
                    <a:pt x="0" y="485"/>
                    <a:pt x="0" y="0"/>
                  </a:cubicBezTo>
                  <a:cubicBezTo>
                    <a:pt x="175" y="0"/>
                    <a:pt x="350" y="0"/>
                    <a:pt x="528" y="0"/>
                  </a:cubicBezTo>
                  <a:cubicBezTo>
                    <a:pt x="528" y="482"/>
                    <a:pt x="528" y="964"/>
                    <a:pt x="528" y="1450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3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32E710BF-A09E-42A6-BB3D-9A9F69369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3306" y="5355514"/>
              <a:ext cx="3081665" cy="1141199"/>
            </a:xfrm>
            <a:custGeom>
              <a:avLst/>
              <a:gdLst>
                <a:gd name="T0" fmla="*/ 4 w 1449"/>
                <a:gd name="T1" fmla="*/ 535 h 535"/>
                <a:gd name="T2" fmla="*/ 1 w 1449"/>
                <a:gd name="T3" fmla="*/ 496 h 535"/>
                <a:gd name="T4" fmla="*/ 0 w 1449"/>
                <a:gd name="T5" fmla="*/ 43 h 535"/>
                <a:gd name="T6" fmla="*/ 42 w 1449"/>
                <a:gd name="T7" fmla="*/ 0 h 535"/>
                <a:gd name="T8" fmla="*/ 1411 w 1449"/>
                <a:gd name="T9" fmla="*/ 1 h 535"/>
                <a:gd name="T10" fmla="*/ 1449 w 1449"/>
                <a:gd name="T11" fmla="*/ 4 h 535"/>
                <a:gd name="T12" fmla="*/ 1449 w 1449"/>
                <a:gd name="T13" fmla="*/ 535 h 535"/>
                <a:gd name="T14" fmla="*/ 4 w 1449"/>
                <a:gd name="T15" fmla="*/ 535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49" h="535">
                  <a:moveTo>
                    <a:pt x="4" y="535"/>
                  </a:moveTo>
                  <a:cubicBezTo>
                    <a:pt x="3" y="521"/>
                    <a:pt x="1" y="509"/>
                    <a:pt x="1" y="496"/>
                  </a:cubicBezTo>
                  <a:cubicBezTo>
                    <a:pt x="1" y="345"/>
                    <a:pt x="1" y="194"/>
                    <a:pt x="0" y="43"/>
                  </a:cubicBezTo>
                  <a:cubicBezTo>
                    <a:pt x="0" y="11"/>
                    <a:pt x="9" y="0"/>
                    <a:pt x="42" y="0"/>
                  </a:cubicBezTo>
                  <a:cubicBezTo>
                    <a:pt x="498" y="1"/>
                    <a:pt x="954" y="1"/>
                    <a:pt x="1411" y="1"/>
                  </a:cubicBezTo>
                  <a:cubicBezTo>
                    <a:pt x="1423" y="1"/>
                    <a:pt x="1435" y="3"/>
                    <a:pt x="1449" y="4"/>
                  </a:cubicBezTo>
                  <a:cubicBezTo>
                    <a:pt x="1449" y="182"/>
                    <a:pt x="1449" y="357"/>
                    <a:pt x="1449" y="535"/>
                  </a:cubicBezTo>
                  <a:cubicBezTo>
                    <a:pt x="967" y="535"/>
                    <a:pt x="486" y="535"/>
                    <a:pt x="4" y="535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3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" name="Forma Livre: Forma 19">
              <a:extLst>
                <a:ext uri="{FF2B5EF4-FFF2-40B4-BE49-F238E27FC236}">
                  <a16:creationId xmlns:a16="http://schemas.microsoft.com/office/drawing/2014/main" id="{DD5A6F06-7869-4C92-A856-5886B5818090}"/>
                </a:ext>
              </a:extLst>
            </p:cNvPr>
            <p:cNvSpPr/>
            <p:nvPr userDrawn="1"/>
          </p:nvSpPr>
          <p:spPr>
            <a:xfrm>
              <a:off x="0" y="4031418"/>
              <a:ext cx="3201415" cy="2826583"/>
            </a:xfrm>
            <a:custGeom>
              <a:avLst/>
              <a:gdLst>
                <a:gd name="connsiteX0" fmla="*/ 483887 w 2157159"/>
                <a:gd name="connsiteY0" fmla="*/ 0 h 1904592"/>
                <a:gd name="connsiteX1" fmla="*/ 2157159 w 2157159"/>
                <a:gd name="connsiteY1" fmla="*/ 1673272 h 1904592"/>
                <a:gd name="connsiteX2" fmla="*/ 2148520 w 2157159"/>
                <a:gd name="connsiteY2" fmla="*/ 1844355 h 1904592"/>
                <a:gd name="connsiteX3" fmla="*/ 2139327 w 2157159"/>
                <a:gd name="connsiteY3" fmla="*/ 1904592 h 1904592"/>
                <a:gd name="connsiteX4" fmla="*/ 1284060 w 2157159"/>
                <a:gd name="connsiteY4" fmla="*/ 1904592 h 1904592"/>
                <a:gd name="connsiteX5" fmla="*/ 1303526 w 2157159"/>
                <a:gd name="connsiteY5" fmla="*/ 1841884 h 1904592"/>
                <a:gd name="connsiteX6" fmla="*/ 1320523 w 2157159"/>
                <a:gd name="connsiteY6" fmla="*/ 1673272 h 1904592"/>
                <a:gd name="connsiteX7" fmla="*/ 483887 w 2157159"/>
                <a:gd name="connsiteY7" fmla="*/ 836636 h 1904592"/>
                <a:gd name="connsiteX8" fmla="*/ 16116 w 2157159"/>
                <a:gd name="connsiteY8" fmla="*/ 979521 h 1904592"/>
                <a:gd name="connsiteX9" fmla="*/ 0 w 2157159"/>
                <a:gd name="connsiteY9" fmla="*/ 992818 h 1904592"/>
                <a:gd name="connsiteX10" fmla="*/ 0 w 2157159"/>
                <a:gd name="connsiteY10" fmla="*/ 71706 h 1904592"/>
                <a:gd name="connsiteX11" fmla="*/ 146664 w 2157159"/>
                <a:gd name="connsiteY11" fmla="*/ 33995 h 1904592"/>
                <a:gd name="connsiteX12" fmla="*/ 483887 w 2157159"/>
                <a:gd name="connsiteY12" fmla="*/ 0 h 1904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57159" h="1904592">
                  <a:moveTo>
                    <a:pt x="483887" y="0"/>
                  </a:moveTo>
                  <a:cubicBezTo>
                    <a:pt x="1408010" y="0"/>
                    <a:pt x="2157159" y="749149"/>
                    <a:pt x="2157159" y="1673272"/>
                  </a:cubicBezTo>
                  <a:cubicBezTo>
                    <a:pt x="2157159" y="1731030"/>
                    <a:pt x="2154233" y="1788104"/>
                    <a:pt x="2148520" y="1844355"/>
                  </a:cubicBezTo>
                  <a:lnTo>
                    <a:pt x="2139327" y="1904592"/>
                  </a:lnTo>
                  <a:lnTo>
                    <a:pt x="1284060" y="1904592"/>
                  </a:lnTo>
                  <a:lnTo>
                    <a:pt x="1303526" y="1841884"/>
                  </a:lnTo>
                  <a:cubicBezTo>
                    <a:pt x="1314670" y="1787421"/>
                    <a:pt x="1320523" y="1731030"/>
                    <a:pt x="1320523" y="1673272"/>
                  </a:cubicBezTo>
                  <a:cubicBezTo>
                    <a:pt x="1320523" y="1211211"/>
                    <a:pt x="945948" y="836636"/>
                    <a:pt x="483887" y="836636"/>
                  </a:cubicBezTo>
                  <a:cubicBezTo>
                    <a:pt x="310614" y="836636"/>
                    <a:pt x="149644" y="889311"/>
                    <a:pt x="16116" y="979521"/>
                  </a:cubicBezTo>
                  <a:lnTo>
                    <a:pt x="0" y="992818"/>
                  </a:lnTo>
                  <a:lnTo>
                    <a:pt x="0" y="71706"/>
                  </a:lnTo>
                  <a:lnTo>
                    <a:pt x="146664" y="33995"/>
                  </a:lnTo>
                  <a:cubicBezTo>
                    <a:pt x="255590" y="11706"/>
                    <a:pt x="368372" y="0"/>
                    <a:pt x="483887" y="0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3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" name="Agrupar 14">
            <a:extLst>
              <a:ext uri="{FF2B5EF4-FFF2-40B4-BE49-F238E27FC236}">
                <a16:creationId xmlns:a16="http://schemas.microsoft.com/office/drawing/2014/main" id="{DACEC83A-5512-4546-A341-2133D090F7C7}"/>
              </a:ext>
            </a:extLst>
          </p:cNvPr>
          <p:cNvGrpSpPr/>
          <p:nvPr userDrawn="1"/>
        </p:nvGrpSpPr>
        <p:grpSpPr>
          <a:xfrm rot="10800000">
            <a:off x="5900675" y="116633"/>
            <a:ext cx="391872" cy="77422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9" name="Shape 18">
              <a:extLst>
                <a:ext uri="{FF2B5EF4-FFF2-40B4-BE49-F238E27FC236}">
                  <a16:creationId xmlns:a16="http://schemas.microsoft.com/office/drawing/2014/main" id="{5ECE83BD-FAC9-43BB-938E-41067636FF4A}"/>
                </a:ext>
              </a:extLst>
            </p:cNvPr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10" name="Shape 19">
              <a:extLst>
                <a:ext uri="{FF2B5EF4-FFF2-40B4-BE49-F238E27FC236}">
                  <a16:creationId xmlns:a16="http://schemas.microsoft.com/office/drawing/2014/main" id="{3A88D165-5F3E-497D-AC5F-5AD40B9B089A}"/>
                </a:ext>
              </a:extLst>
            </p:cNvPr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11" name="Shape 20">
              <a:extLst>
                <a:ext uri="{FF2B5EF4-FFF2-40B4-BE49-F238E27FC236}">
                  <a16:creationId xmlns:a16="http://schemas.microsoft.com/office/drawing/2014/main" id="{71BDA3EB-82C2-46B2-A320-9CCACB2F3CC1}"/>
                </a:ext>
              </a:extLst>
            </p:cNvPr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63968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 userDrawn="1"/>
        </p:nvGrpSpPr>
        <p:grpSpPr>
          <a:xfrm>
            <a:off x="1" y="1"/>
            <a:ext cx="7115897" cy="6856413"/>
            <a:chOff x="0" y="0"/>
            <a:chExt cx="7114971" cy="6858001"/>
          </a:xfrm>
        </p:grpSpPr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D4C8D2C9-DAA6-4E0B-B2AF-7B21CE47A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1221" y="557777"/>
              <a:ext cx="3677910" cy="3692869"/>
            </a:xfrm>
            <a:custGeom>
              <a:avLst/>
              <a:gdLst>
                <a:gd name="T0" fmla="*/ 373 w 1729"/>
                <a:gd name="T1" fmla="*/ 1731 h 1731"/>
                <a:gd name="T2" fmla="*/ 283 w 1729"/>
                <a:gd name="T3" fmla="*/ 1636 h 1731"/>
                <a:gd name="T4" fmla="*/ 28 w 1729"/>
                <a:gd name="T5" fmla="*/ 1386 h 1731"/>
                <a:gd name="T6" fmla="*/ 27 w 1729"/>
                <a:gd name="T7" fmla="*/ 1320 h 1731"/>
                <a:gd name="T8" fmla="*/ 593 w 1729"/>
                <a:gd name="T9" fmla="*/ 758 h 1731"/>
                <a:gd name="T10" fmla="*/ 1128 w 1729"/>
                <a:gd name="T11" fmla="*/ 223 h 1731"/>
                <a:gd name="T12" fmla="*/ 1359 w 1729"/>
                <a:gd name="T13" fmla="*/ 0 h 1731"/>
                <a:gd name="T14" fmla="*/ 1729 w 1729"/>
                <a:gd name="T15" fmla="*/ 377 h 1731"/>
                <a:gd name="T16" fmla="*/ 373 w 1729"/>
                <a:gd name="T17" fmla="*/ 1731 h 1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9" h="1731">
                  <a:moveTo>
                    <a:pt x="373" y="1731"/>
                  </a:moveTo>
                  <a:cubicBezTo>
                    <a:pt x="344" y="1700"/>
                    <a:pt x="314" y="1667"/>
                    <a:pt x="283" y="1636"/>
                  </a:cubicBezTo>
                  <a:cubicBezTo>
                    <a:pt x="199" y="1552"/>
                    <a:pt x="114" y="1468"/>
                    <a:pt x="28" y="1386"/>
                  </a:cubicBezTo>
                  <a:cubicBezTo>
                    <a:pt x="2" y="1361"/>
                    <a:pt x="0" y="1346"/>
                    <a:pt x="27" y="1320"/>
                  </a:cubicBezTo>
                  <a:cubicBezTo>
                    <a:pt x="217" y="1133"/>
                    <a:pt x="405" y="945"/>
                    <a:pt x="593" y="758"/>
                  </a:cubicBezTo>
                  <a:cubicBezTo>
                    <a:pt x="771" y="580"/>
                    <a:pt x="949" y="401"/>
                    <a:pt x="1128" y="223"/>
                  </a:cubicBezTo>
                  <a:cubicBezTo>
                    <a:pt x="1204" y="147"/>
                    <a:pt x="1283" y="73"/>
                    <a:pt x="1359" y="0"/>
                  </a:cubicBezTo>
                  <a:cubicBezTo>
                    <a:pt x="1480" y="123"/>
                    <a:pt x="1605" y="250"/>
                    <a:pt x="1729" y="377"/>
                  </a:cubicBezTo>
                  <a:cubicBezTo>
                    <a:pt x="1282" y="824"/>
                    <a:pt x="830" y="1275"/>
                    <a:pt x="373" y="1731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3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1028030C-FC98-4B76-9BAD-EBD9358004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62" y="0"/>
              <a:ext cx="1124102" cy="3092351"/>
            </a:xfrm>
            <a:custGeom>
              <a:avLst/>
              <a:gdLst>
                <a:gd name="T0" fmla="*/ 528 w 528"/>
                <a:gd name="T1" fmla="*/ 1450 h 1450"/>
                <a:gd name="T2" fmla="*/ 0 w 528"/>
                <a:gd name="T3" fmla="*/ 1450 h 1450"/>
                <a:gd name="T4" fmla="*/ 0 w 528"/>
                <a:gd name="T5" fmla="*/ 0 h 1450"/>
                <a:gd name="T6" fmla="*/ 528 w 528"/>
                <a:gd name="T7" fmla="*/ 0 h 1450"/>
                <a:gd name="T8" fmla="*/ 528 w 528"/>
                <a:gd name="T9" fmla="*/ 1450 h 1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1450">
                  <a:moveTo>
                    <a:pt x="528" y="1450"/>
                  </a:moveTo>
                  <a:cubicBezTo>
                    <a:pt x="349" y="1450"/>
                    <a:pt x="176" y="1450"/>
                    <a:pt x="0" y="1450"/>
                  </a:cubicBezTo>
                  <a:cubicBezTo>
                    <a:pt x="0" y="967"/>
                    <a:pt x="0" y="485"/>
                    <a:pt x="0" y="0"/>
                  </a:cubicBezTo>
                  <a:cubicBezTo>
                    <a:pt x="175" y="0"/>
                    <a:pt x="350" y="0"/>
                    <a:pt x="528" y="0"/>
                  </a:cubicBezTo>
                  <a:cubicBezTo>
                    <a:pt x="528" y="482"/>
                    <a:pt x="528" y="964"/>
                    <a:pt x="528" y="1450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3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32E710BF-A09E-42A6-BB3D-9A9F69369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3306" y="5355514"/>
              <a:ext cx="3081665" cy="1141199"/>
            </a:xfrm>
            <a:custGeom>
              <a:avLst/>
              <a:gdLst>
                <a:gd name="T0" fmla="*/ 4 w 1449"/>
                <a:gd name="T1" fmla="*/ 535 h 535"/>
                <a:gd name="T2" fmla="*/ 1 w 1449"/>
                <a:gd name="T3" fmla="*/ 496 h 535"/>
                <a:gd name="T4" fmla="*/ 0 w 1449"/>
                <a:gd name="T5" fmla="*/ 43 h 535"/>
                <a:gd name="T6" fmla="*/ 42 w 1449"/>
                <a:gd name="T7" fmla="*/ 0 h 535"/>
                <a:gd name="T8" fmla="*/ 1411 w 1449"/>
                <a:gd name="T9" fmla="*/ 1 h 535"/>
                <a:gd name="T10" fmla="*/ 1449 w 1449"/>
                <a:gd name="T11" fmla="*/ 4 h 535"/>
                <a:gd name="T12" fmla="*/ 1449 w 1449"/>
                <a:gd name="T13" fmla="*/ 535 h 535"/>
                <a:gd name="T14" fmla="*/ 4 w 1449"/>
                <a:gd name="T15" fmla="*/ 535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49" h="535">
                  <a:moveTo>
                    <a:pt x="4" y="535"/>
                  </a:moveTo>
                  <a:cubicBezTo>
                    <a:pt x="3" y="521"/>
                    <a:pt x="1" y="509"/>
                    <a:pt x="1" y="496"/>
                  </a:cubicBezTo>
                  <a:cubicBezTo>
                    <a:pt x="1" y="345"/>
                    <a:pt x="1" y="194"/>
                    <a:pt x="0" y="43"/>
                  </a:cubicBezTo>
                  <a:cubicBezTo>
                    <a:pt x="0" y="11"/>
                    <a:pt x="9" y="0"/>
                    <a:pt x="42" y="0"/>
                  </a:cubicBezTo>
                  <a:cubicBezTo>
                    <a:pt x="498" y="1"/>
                    <a:pt x="954" y="1"/>
                    <a:pt x="1411" y="1"/>
                  </a:cubicBezTo>
                  <a:cubicBezTo>
                    <a:pt x="1423" y="1"/>
                    <a:pt x="1435" y="3"/>
                    <a:pt x="1449" y="4"/>
                  </a:cubicBezTo>
                  <a:cubicBezTo>
                    <a:pt x="1449" y="182"/>
                    <a:pt x="1449" y="357"/>
                    <a:pt x="1449" y="535"/>
                  </a:cubicBezTo>
                  <a:cubicBezTo>
                    <a:pt x="967" y="535"/>
                    <a:pt x="486" y="535"/>
                    <a:pt x="4" y="535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3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" name="Forma Livre: Forma 19">
              <a:extLst>
                <a:ext uri="{FF2B5EF4-FFF2-40B4-BE49-F238E27FC236}">
                  <a16:creationId xmlns:a16="http://schemas.microsoft.com/office/drawing/2014/main" id="{DD5A6F06-7869-4C92-A856-5886B5818090}"/>
                </a:ext>
              </a:extLst>
            </p:cNvPr>
            <p:cNvSpPr/>
            <p:nvPr userDrawn="1"/>
          </p:nvSpPr>
          <p:spPr>
            <a:xfrm>
              <a:off x="0" y="4031418"/>
              <a:ext cx="3201415" cy="2826583"/>
            </a:xfrm>
            <a:custGeom>
              <a:avLst/>
              <a:gdLst>
                <a:gd name="connsiteX0" fmla="*/ 483887 w 2157159"/>
                <a:gd name="connsiteY0" fmla="*/ 0 h 1904592"/>
                <a:gd name="connsiteX1" fmla="*/ 2157159 w 2157159"/>
                <a:gd name="connsiteY1" fmla="*/ 1673272 h 1904592"/>
                <a:gd name="connsiteX2" fmla="*/ 2148520 w 2157159"/>
                <a:gd name="connsiteY2" fmla="*/ 1844355 h 1904592"/>
                <a:gd name="connsiteX3" fmla="*/ 2139327 w 2157159"/>
                <a:gd name="connsiteY3" fmla="*/ 1904592 h 1904592"/>
                <a:gd name="connsiteX4" fmla="*/ 1284060 w 2157159"/>
                <a:gd name="connsiteY4" fmla="*/ 1904592 h 1904592"/>
                <a:gd name="connsiteX5" fmla="*/ 1303526 w 2157159"/>
                <a:gd name="connsiteY5" fmla="*/ 1841884 h 1904592"/>
                <a:gd name="connsiteX6" fmla="*/ 1320523 w 2157159"/>
                <a:gd name="connsiteY6" fmla="*/ 1673272 h 1904592"/>
                <a:gd name="connsiteX7" fmla="*/ 483887 w 2157159"/>
                <a:gd name="connsiteY7" fmla="*/ 836636 h 1904592"/>
                <a:gd name="connsiteX8" fmla="*/ 16116 w 2157159"/>
                <a:gd name="connsiteY8" fmla="*/ 979521 h 1904592"/>
                <a:gd name="connsiteX9" fmla="*/ 0 w 2157159"/>
                <a:gd name="connsiteY9" fmla="*/ 992818 h 1904592"/>
                <a:gd name="connsiteX10" fmla="*/ 0 w 2157159"/>
                <a:gd name="connsiteY10" fmla="*/ 71706 h 1904592"/>
                <a:gd name="connsiteX11" fmla="*/ 146664 w 2157159"/>
                <a:gd name="connsiteY11" fmla="*/ 33995 h 1904592"/>
                <a:gd name="connsiteX12" fmla="*/ 483887 w 2157159"/>
                <a:gd name="connsiteY12" fmla="*/ 0 h 1904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57159" h="1904592">
                  <a:moveTo>
                    <a:pt x="483887" y="0"/>
                  </a:moveTo>
                  <a:cubicBezTo>
                    <a:pt x="1408010" y="0"/>
                    <a:pt x="2157159" y="749149"/>
                    <a:pt x="2157159" y="1673272"/>
                  </a:cubicBezTo>
                  <a:cubicBezTo>
                    <a:pt x="2157159" y="1731030"/>
                    <a:pt x="2154233" y="1788104"/>
                    <a:pt x="2148520" y="1844355"/>
                  </a:cubicBezTo>
                  <a:lnTo>
                    <a:pt x="2139327" y="1904592"/>
                  </a:lnTo>
                  <a:lnTo>
                    <a:pt x="1284060" y="1904592"/>
                  </a:lnTo>
                  <a:lnTo>
                    <a:pt x="1303526" y="1841884"/>
                  </a:lnTo>
                  <a:cubicBezTo>
                    <a:pt x="1314670" y="1787421"/>
                    <a:pt x="1320523" y="1731030"/>
                    <a:pt x="1320523" y="1673272"/>
                  </a:cubicBezTo>
                  <a:cubicBezTo>
                    <a:pt x="1320523" y="1211211"/>
                    <a:pt x="945948" y="836636"/>
                    <a:pt x="483887" y="836636"/>
                  </a:cubicBezTo>
                  <a:cubicBezTo>
                    <a:pt x="310614" y="836636"/>
                    <a:pt x="149644" y="889311"/>
                    <a:pt x="16116" y="979521"/>
                  </a:cubicBezTo>
                  <a:lnTo>
                    <a:pt x="0" y="992818"/>
                  </a:lnTo>
                  <a:lnTo>
                    <a:pt x="0" y="71706"/>
                  </a:lnTo>
                  <a:lnTo>
                    <a:pt x="146664" y="33995"/>
                  </a:lnTo>
                  <a:cubicBezTo>
                    <a:pt x="255590" y="11706"/>
                    <a:pt x="368372" y="0"/>
                    <a:pt x="483887" y="0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3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" name="Agrupar 14">
            <a:extLst>
              <a:ext uri="{FF2B5EF4-FFF2-40B4-BE49-F238E27FC236}">
                <a16:creationId xmlns:a16="http://schemas.microsoft.com/office/drawing/2014/main" id="{DACEC83A-5512-4546-A341-2133D090F7C7}"/>
              </a:ext>
            </a:extLst>
          </p:cNvPr>
          <p:cNvGrpSpPr/>
          <p:nvPr userDrawn="1"/>
        </p:nvGrpSpPr>
        <p:grpSpPr>
          <a:xfrm rot="10800000">
            <a:off x="5900675" y="116633"/>
            <a:ext cx="391872" cy="77422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9" name="Shape 18">
              <a:extLst>
                <a:ext uri="{FF2B5EF4-FFF2-40B4-BE49-F238E27FC236}">
                  <a16:creationId xmlns:a16="http://schemas.microsoft.com/office/drawing/2014/main" id="{5ECE83BD-FAC9-43BB-938E-41067636FF4A}"/>
                </a:ext>
              </a:extLst>
            </p:cNvPr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10" name="Shape 19">
              <a:extLst>
                <a:ext uri="{FF2B5EF4-FFF2-40B4-BE49-F238E27FC236}">
                  <a16:creationId xmlns:a16="http://schemas.microsoft.com/office/drawing/2014/main" id="{3A88D165-5F3E-497D-AC5F-5AD40B9B089A}"/>
                </a:ext>
              </a:extLst>
            </p:cNvPr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11" name="Shape 20">
              <a:extLst>
                <a:ext uri="{FF2B5EF4-FFF2-40B4-BE49-F238E27FC236}">
                  <a16:creationId xmlns:a16="http://schemas.microsoft.com/office/drawing/2014/main" id="{71BDA3EB-82C2-46B2-A320-9CCACB2F3CC1}"/>
                </a:ext>
              </a:extLst>
            </p:cNvPr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6917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ITUCIONAL 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25400"/>
            <a:ext cx="792088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6675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04309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>
            <a:extLst>
              <a:ext uri="{FF2B5EF4-FFF2-40B4-BE49-F238E27FC236}">
                <a16:creationId xmlns:a16="http://schemas.microsoft.com/office/drawing/2014/main" id="{948B155F-0AFF-413B-BFF1-95611FD8DF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sp>
        <p:nvSpPr>
          <p:cNvPr id="8" name="Rectangle: Rounded Corners 11">
            <a:extLst>
              <a:ext uri="{FF2B5EF4-FFF2-40B4-BE49-F238E27FC236}">
                <a16:creationId xmlns:a16="http://schemas.microsoft.com/office/drawing/2014/main" id="{9F42F7E3-BC9A-493D-92B1-52C2FB09CB69}"/>
              </a:ext>
            </a:extLst>
          </p:cNvPr>
          <p:cNvSpPr/>
          <p:nvPr userDrawn="1"/>
        </p:nvSpPr>
        <p:spPr>
          <a:xfrm>
            <a:off x="9910339" y="4969902"/>
            <a:ext cx="1979544" cy="23486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9" name="CaixaDeTexto 8"/>
          <p:cNvSpPr txBox="1"/>
          <p:nvPr userDrawn="1"/>
        </p:nvSpPr>
        <p:spPr>
          <a:xfrm>
            <a:off x="4294447" y="2834278"/>
            <a:ext cx="7062232" cy="10155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pt-BR" sz="5999" b="1" dirty="0">
                <a:solidFill>
                  <a:srgbClr val="FFC000"/>
                </a:solidFill>
                <a:latin typeface="Century Gothic" pitchFamily="34" charset="0"/>
              </a:rPr>
              <a:t>É Hora de Praticar!</a:t>
            </a:r>
          </a:p>
        </p:txBody>
      </p:sp>
      <p:sp>
        <p:nvSpPr>
          <p:cNvPr id="10" name="CaixaDeTexto 9"/>
          <p:cNvSpPr txBox="1"/>
          <p:nvPr userDrawn="1"/>
        </p:nvSpPr>
        <p:spPr>
          <a:xfrm>
            <a:off x="190525" y="190650"/>
            <a:ext cx="3599931" cy="707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C00000"/>
                </a:solidFill>
                <a:latin typeface="Century Gothic" pitchFamily="34" charset="0"/>
              </a:rPr>
              <a:t>Simulador</a:t>
            </a:r>
          </a:p>
        </p:txBody>
      </p:sp>
      <p:pic>
        <p:nvPicPr>
          <p:cNvPr id="11" name="Graphic 20">
            <a:extLst>
              <a:ext uri="{FF2B5EF4-FFF2-40B4-BE49-F238E27FC236}">
                <a16:creationId xmlns:a16="http://schemas.microsoft.com/office/drawing/2014/main" id="{2D06E8F3-DBBC-4808-9E70-496D709669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41334" y="5366957"/>
            <a:ext cx="1007869" cy="100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79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 userDrawn="1"/>
        </p:nvGrpSpPr>
        <p:grpSpPr>
          <a:xfrm>
            <a:off x="0" y="0"/>
            <a:ext cx="3695733" cy="6858000"/>
            <a:chOff x="0" y="0"/>
            <a:chExt cx="2771800" cy="5143500"/>
          </a:xfrm>
        </p:grpSpPr>
        <p:sp>
          <p:nvSpPr>
            <p:cNvPr id="5" name="Retângulo 4"/>
            <p:cNvSpPr/>
            <p:nvPr/>
          </p:nvSpPr>
          <p:spPr>
            <a:xfrm>
              <a:off x="179512" y="0"/>
              <a:ext cx="2592288" cy="51435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6" name="Grupo 5"/>
            <p:cNvGrpSpPr/>
            <p:nvPr userDrawn="1"/>
          </p:nvGrpSpPr>
          <p:grpSpPr>
            <a:xfrm>
              <a:off x="0" y="0"/>
              <a:ext cx="323528" cy="5143500"/>
              <a:chOff x="0" y="0"/>
              <a:chExt cx="323528" cy="5143500"/>
            </a:xfrm>
          </p:grpSpPr>
          <p:sp>
            <p:nvSpPr>
              <p:cNvPr id="7" name="Retângulo 6"/>
              <p:cNvSpPr/>
              <p:nvPr/>
            </p:nvSpPr>
            <p:spPr>
              <a:xfrm>
                <a:off x="0" y="0"/>
                <a:ext cx="179512" cy="51435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pt-BR" sz="2400" dirty="0">
                  <a:solidFill>
                    <a:prstClr val="white"/>
                  </a:solidFill>
                  <a:latin typeface="Century Gothic" panose="020B0502020202020204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8" name="Triângulo isósceles 7"/>
              <p:cNvSpPr/>
              <p:nvPr/>
            </p:nvSpPr>
            <p:spPr>
              <a:xfrm rot="5400000">
                <a:off x="90221" y="1029714"/>
                <a:ext cx="250589" cy="216024"/>
              </a:xfrm>
              <a:prstGeom prst="triangl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pt-BR" sz="2400" dirty="0">
                  <a:solidFill>
                    <a:prstClr val="white"/>
                  </a:solidFill>
                  <a:latin typeface="Century Gothic" panose="020B0502020202020204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sp>
        <p:nvSpPr>
          <p:cNvPr id="3" name="Espaço Reservado para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623392" y="389169"/>
            <a:ext cx="2784309" cy="1728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Clique para editar o título</a:t>
            </a:r>
          </a:p>
        </p:txBody>
      </p:sp>
      <p:sp>
        <p:nvSpPr>
          <p:cNvPr id="17" name="Espaço Reservado para Texto 2"/>
          <p:cNvSpPr>
            <a:spLocks noGrp="1"/>
          </p:cNvSpPr>
          <p:nvPr>
            <p:ph type="body" sz="quarter" idx="11"/>
          </p:nvPr>
        </p:nvSpPr>
        <p:spPr>
          <a:xfrm>
            <a:off x="623392" y="2213372"/>
            <a:ext cx="2784309" cy="43204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Clique para editar o texto</a:t>
            </a:r>
          </a:p>
        </p:txBody>
      </p:sp>
      <p:pic>
        <p:nvPicPr>
          <p:cNvPr id="10" name="Picture 10" descr="ap_claro brasil vertical_v7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299" y="-123395"/>
            <a:ext cx="3180931" cy="224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4373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/>
          <p:cNvSpPr txBox="1"/>
          <p:nvPr userDrawn="1"/>
        </p:nvSpPr>
        <p:spPr>
          <a:xfrm>
            <a:off x="190525" y="190650"/>
            <a:ext cx="3599931" cy="707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C00000"/>
                </a:solidFill>
                <a:latin typeface="Century Gothic" pitchFamily="34" charset="0"/>
              </a:rPr>
              <a:t>Simulador</a:t>
            </a:r>
          </a:p>
        </p:txBody>
      </p:sp>
      <p:pic>
        <p:nvPicPr>
          <p:cNvPr id="13" name="Picture 19">
            <a:extLst>
              <a:ext uri="{FF2B5EF4-FFF2-40B4-BE49-F238E27FC236}">
                <a16:creationId xmlns:a16="http://schemas.microsoft.com/office/drawing/2014/main" id="{948B155F-0AFF-413B-BFF1-95611FD8DF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15"/>
          <a:stretch/>
        </p:blipFill>
        <p:spPr>
          <a:xfrm>
            <a:off x="4514649" y="0"/>
            <a:ext cx="9142191" cy="6858000"/>
          </a:xfrm>
          <a:prstGeom prst="rect">
            <a:avLst/>
          </a:prstGeom>
        </p:spPr>
      </p:pic>
      <p:sp>
        <p:nvSpPr>
          <p:cNvPr id="17" name="Rectangle: Rounded Corners 11">
            <a:extLst>
              <a:ext uri="{FF2B5EF4-FFF2-40B4-BE49-F238E27FC236}">
                <a16:creationId xmlns:a16="http://schemas.microsoft.com/office/drawing/2014/main" id="{9F42F7E3-BC9A-493D-92B1-52C2FB09CB69}"/>
              </a:ext>
            </a:extLst>
          </p:cNvPr>
          <p:cNvSpPr/>
          <p:nvPr userDrawn="1"/>
        </p:nvSpPr>
        <p:spPr>
          <a:xfrm>
            <a:off x="9910339" y="4969902"/>
            <a:ext cx="1979544" cy="23486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18" name="Graphic 20">
            <a:extLst>
              <a:ext uri="{FF2B5EF4-FFF2-40B4-BE49-F238E27FC236}">
                <a16:creationId xmlns:a16="http://schemas.microsoft.com/office/drawing/2014/main" id="{2D06E8F3-DBBC-4808-9E70-496D709669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41334" y="5366957"/>
            <a:ext cx="1007869" cy="1007869"/>
          </a:xfrm>
          <a:prstGeom prst="rect">
            <a:avLst/>
          </a:prstGeom>
        </p:spPr>
      </p:pic>
      <p:sp>
        <p:nvSpPr>
          <p:cNvPr id="19" name="Espaço Reservado para Texto 2"/>
          <p:cNvSpPr txBox="1">
            <a:spLocks/>
          </p:cNvSpPr>
          <p:nvPr userDrawn="1"/>
        </p:nvSpPr>
        <p:spPr>
          <a:xfrm>
            <a:off x="7752184" y="3213472"/>
            <a:ext cx="4680520" cy="863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000" b="1" kern="1200" baseline="0">
                <a:solidFill>
                  <a:srgbClr val="FFC000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dirty="0"/>
              <a:t>É HORA DE PRATICAR</a:t>
            </a:r>
          </a:p>
        </p:txBody>
      </p:sp>
    </p:spTree>
    <p:extLst>
      <p:ext uri="{BB962C8B-B14F-4D97-AF65-F5344CB8AC3E}">
        <p14:creationId xmlns:p14="http://schemas.microsoft.com/office/powerpoint/2010/main" val="21856071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9">
            <a:extLst>
              <a:ext uri="{FF2B5EF4-FFF2-40B4-BE49-F238E27FC236}">
                <a16:creationId xmlns:a16="http://schemas.microsoft.com/office/drawing/2014/main" id="{948B155F-0AFF-413B-BFF1-95611FD8DF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9F42F7E3-BC9A-493D-92B1-52C2FB09CB69}"/>
              </a:ext>
            </a:extLst>
          </p:cNvPr>
          <p:cNvSpPr/>
          <p:nvPr userDrawn="1"/>
        </p:nvSpPr>
        <p:spPr>
          <a:xfrm>
            <a:off x="9910339" y="4969903"/>
            <a:ext cx="1979544" cy="23486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10" name="CaixaDeTexto 9"/>
          <p:cNvSpPr txBox="1"/>
          <p:nvPr userDrawn="1"/>
        </p:nvSpPr>
        <p:spPr>
          <a:xfrm>
            <a:off x="4298338" y="2834277"/>
            <a:ext cx="7058343" cy="101553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pt-BR" sz="5999" b="1" dirty="0">
                <a:solidFill>
                  <a:srgbClr val="FFC000"/>
                </a:solidFill>
                <a:latin typeface="Century Gothic" pitchFamily="34" charset="0"/>
              </a:rPr>
              <a:t>É Hora de Praticar!</a:t>
            </a:r>
          </a:p>
        </p:txBody>
      </p:sp>
      <p:pic>
        <p:nvPicPr>
          <p:cNvPr id="11" name="Graphic 18">
            <a:extLst>
              <a:ext uri="{FF2B5EF4-FFF2-40B4-BE49-F238E27FC236}">
                <a16:creationId xmlns:a16="http://schemas.microsoft.com/office/drawing/2014/main" id="{C71F5F1A-E232-494F-BB71-FAB8E9F903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9507" y="5362103"/>
            <a:ext cx="1361219" cy="1266768"/>
          </a:xfrm>
          <a:prstGeom prst="rect">
            <a:avLst/>
          </a:prstGeom>
        </p:spPr>
      </p:pic>
      <p:sp>
        <p:nvSpPr>
          <p:cNvPr id="12" name="CaixaDeTexto 11"/>
          <p:cNvSpPr txBox="1"/>
          <p:nvPr userDrawn="1"/>
        </p:nvSpPr>
        <p:spPr>
          <a:xfrm>
            <a:off x="192687" y="190605"/>
            <a:ext cx="3599097" cy="1323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999" dirty="0">
                <a:solidFill>
                  <a:srgbClr val="C00000"/>
                </a:solidFill>
                <a:latin typeface="Century Gothic" pitchFamily="34" charset="0"/>
              </a:rPr>
              <a:t>Base de Treinamento</a:t>
            </a:r>
          </a:p>
        </p:txBody>
      </p:sp>
    </p:spTree>
    <p:extLst>
      <p:ext uri="{BB962C8B-B14F-4D97-AF65-F5344CB8AC3E}">
        <p14:creationId xmlns:p14="http://schemas.microsoft.com/office/powerpoint/2010/main" val="19769999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9">
            <a:extLst>
              <a:ext uri="{FF2B5EF4-FFF2-40B4-BE49-F238E27FC236}">
                <a16:creationId xmlns:a16="http://schemas.microsoft.com/office/drawing/2014/main" id="{948B155F-0AFF-413B-BFF1-95611FD8DF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15"/>
          <a:stretch/>
        </p:blipFill>
        <p:spPr>
          <a:xfrm>
            <a:off x="4514650" y="0"/>
            <a:ext cx="9142191" cy="6858000"/>
          </a:xfrm>
          <a:prstGeom prst="rect">
            <a:avLst/>
          </a:prstGeom>
        </p:spPr>
      </p:pic>
      <p:sp>
        <p:nvSpPr>
          <p:cNvPr id="11" name="Rectangle: Rounded Corners 11">
            <a:extLst>
              <a:ext uri="{FF2B5EF4-FFF2-40B4-BE49-F238E27FC236}">
                <a16:creationId xmlns:a16="http://schemas.microsoft.com/office/drawing/2014/main" id="{9F42F7E3-BC9A-493D-92B1-52C2FB09CB69}"/>
              </a:ext>
            </a:extLst>
          </p:cNvPr>
          <p:cNvSpPr/>
          <p:nvPr userDrawn="1"/>
        </p:nvSpPr>
        <p:spPr>
          <a:xfrm>
            <a:off x="9910339" y="4969903"/>
            <a:ext cx="1979544" cy="23486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12" name="Espaço Reservado para Texto 2"/>
          <p:cNvSpPr txBox="1">
            <a:spLocks/>
          </p:cNvSpPr>
          <p:nvPr userDrawn="1"/>
        </p:nvSpPr>
        <p:spPr>
          <a:xfrm>
            <a:off x="7752184" y="3213472"/>
            <a:ext cx="4680520" cy="863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000" b="1" kern="1200" baseline="0">
                <a:solidFill>
                  <a:srgbClr val="FFC000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dirty="0"/>
              <a:t>É HORA DE PRATICAR</a:t>
            </a:r>
          </a:p>
        </p:txBody>
      </p:sp>
      <p:sp>
        <p:nvSpPr>
          <p:cNvPr id="13" name="CaixaDeTexto 12"/>
          <p:cNvSpPr txBox="1"/>
          <p:nvPr userDrawn="1"/>
        </p:nvSpPr>
        <p:spPr>
          <a:xfrm>
            <a:off x="192687" y="190605"/>
            <a:ext cx="3599097" cy="1323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999" dirty="0">
                <a:solidFill>
                  <a:srgbClr val="C00000"/>
                </a:solidFill>
                <a:latin typeface="Century Gothic" pitchFamily="34" charset="0"/>
              </a:rPr>
              <a:t>Base de Treinamento</a:t>
            </a:r>
          </a:p>
        </p:txBody>
      </p:sp>
      <p:pic>
        <p:nvPicPr>
          <p:cNvPr id="14" name="Graphic 18">
            <a:extLst>
              <a:ext uri="{FF2B5EF4-FFF2-40B4-BE49-F238E27FC236}">
                <a16:creationId xmlns:a16="http://schemas.microsoft.com/office/drawing/2014/main" id="{C71F5F1A-E232-494F-BB71-FAB8E9F903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20470" y="5349214"/>
            <a:ext cx="1065561" cy="99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444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9">
            <a:extLst>
              <a:ext uri="{FF2B5EF4-FFF2-40B4-BE49-F238E27FC236}">
                <a16:creationId xmlns:a16="http://schemas.microsoft.com/office/drawing/2014/main" id="{948B155F-0AFF-413B-BFF1-95611FD8DF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15"/>
          <a:stretch/>
        </p:blipFill>
        <p:spPr>
          <a:xfrm>
            <a:off x="4514650" y="0"/>
            <a:ext cx="9142191" cy="6858000"/>
          </a:xfrm>
          <a:prstGeom prst="rect">
            <a:avLst/>
          </a:prstGeom>
        </p:spPr>
      </p:pic>
      <p:sp>
        <p:nvSpPr>
          <p:cNvPr id="11" name="Rectangle: Rounded Corners 11">
            <a:extLst>
              <a:ext uri="{FF2B5EF4-FFF2-40B4-BE49-F238E27FC236}">
                <a16:creationId xmlns:a16="http://schemas.microsoft.com/office/drawing/2014/main" id="{9F42F7E3-BC9A-493D-92B1-52C2FB09CB69}"/>
              </a:ext>
            </a:extLst>
          </p:cNvPr>
          <p:cNvSpPr/>
          <p:nvPr userDrawn="1"/>
        </p:nvSpPr>
        <p:spPr>
          <a:xfrm>
            <a:off x="9910339" y="4969903"/>
            <a:ext cx="1979544" cy="23486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12" name="Espaço Reservado para Texto 2"/>
          <p:cNvSpPr txBox="1">
            <a:spLocks/>
          </p:cNvSpPr>
          <p:nvPr userDrawn="1"/>
        </p:nvSpPr>
        <p:spPr>
          <a:xfrm>
            <a:off x="7752184" y="3213472"/>
            <a:ext cx="4680520" cy="863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000" b="1" kern="1200" baseline="0">
                <a:solidFill>
                  <a:srgbClr val="FFC000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dirty="0"/>
              <a:t>É HORA DE PRATICAR</a:t>
            </a:r>
          </a:p>
        </p:txBody>
      </p:sp>
      <p:sp>
        <p:nvSpPr>
          <p:cNvPr id="13" name="CaixaDeTexto 12"/>
          <p:cNvSpPr txBox="1"/>
          <p:nvPr userDrawn="1"/>
        </p:nvSpPr>
        <p:spPr>
          <a:xfrm>
            <a:off x="192687" y="190605"/>
            <a:ext cx="3599097" cy="1323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999" dirty="0">
                <a:solidFill>
                  <a:srgbClr val="C00000"/>
                </a:solidFill>
                <a:latin typeface="Century Gothic" pitchFamily="34" charset="0"/>
              </a:rPr>
              <a:t>Base de Treinamento</a:t>
            </a:r>
          </a:p>
        </p:txBody>
      </p:sp>
      <p:pic>
        <p:nvPicPr>
          <p:cNvPr id="14" name="Graphic 18">
            <a:extLst>
              <a:ext uri="{FF2B5EF4-FFF2-40B4-BE49-F238E27FC236}">
                <a16:creationId xmlns:a16="http://schemas.microsoft.com/office/drawing/2014/main" id="{C71F5F1A-E232-494F-BB71-FAB8E9F903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20470" y="5349214"/>
            <a:ext cx="1065561" cy="99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244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BE25607-AB3B-41BE-8B9C-EDFF45A723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1316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655" y="1241"/>
            <a:ext cx="10352887" cy="685710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 userDrawn="1"/>
        </p:nvPicPr>
        <p:blipFill rotWithShape="1">
          <a:blip r:embed="rId3"/>
          <a:srcRect l="17136" t="14766" r="3567" b="14516"/>
          <a:stretch/>
        </p:blipFill>
        <p:spPr>
          <a:xfrm>
            <a:off x="-2041698" y="-55903"/>
            <a:ext cx="8952335" cy="6933298"/>
          </a:xfrm>
          <a:prstGeom prst="rect">
            <a:avLst/>
          </a:prstGeom>
        </p:spPr>
      </p:pic>
      <p:sp>
        <p:nvSpPr>
          <p:cNvPr id="9" name="Retângulo 7"/>
          <p:cNvSpPr>
            <a:spLocks noChangeArrowheads="1"/>
          </p:cNvSpPr>
          <p:nvPr userDrawn="1"/>
        </p:nvSpPr>
        <p:spPr bwMode="auto">
          <a:xfrm>
            <a:off x="379358" y="2730407"/>
            <a:ext cx="10847792" cy="99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altLang="pt-BR" sz="5866" b="1" dirty="0">
                <a:solidFill>
                  <a:prstClr val="white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ATIVIDADE</a:t>
            </a:r>
          </a:p>
        </p:txBody>
      </p:sp>
    </p:spTree>
    <p:extLst>
      <p:ext uri="{BB962C8B-B14F-4D97-AF65-F5344CB8AC3E}">
        <p14:creationId xmlns:p14="http://schemas.microsoft.com/office/powerpoint/2010/main" val="2678983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hlinkClick r:id="rId2" action="ppaction://hlinkpres?slideindex=1&amp;slidetitle="/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5" r="12353"/>
          <a:stretch/>
        </p:blipFill>
        <p:spPr bwMode="auto">
          <a:xfrm>
            <a:off x="0" y="-99106"/>
            <a:ext cx="12399935" cy="6958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80999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183" y="-189235"/>
            <a:ext cx="10571373" cy="704758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 userDrawn="1"/>
        </p:nvPicPr>
        <p:blipFill rotWithShape="1">
          <a:blip r:embed="rId3"/>
          <a:srcRect l="17136" t="14766" r="3567" b="14516"/>
          <a:stretch/>
        </p:blipFill>
        <p:spPr>
          <a:xfrm flipH="1">
            <a:off x="4222998" y="-35826"/>
            <a:ext cx="8952335" cy="6933298"/>
          </a:xfrm>
          <a:prstGeom prst="rect">
            <a:avLst/>
          </a:prstGeom>
        </p:spPr>
      </p:pic>
      <p:sp>
        <p:nvSpPr>
          <p:cNvPr id="9" name="Retângulo 7"/>
          <p:cNvSpPr>
            <a:spLocks noChangeArrowheads="1"/>
          </p:cNvSpPr>
          <p:nvPr userDrawn="1"/>
        </p:nvSpPr>
        <p:spPr bwMode="auto">
          <a:xfrm>
            <a:off x="5375920" y="1569686"/>
            <a:ext cx="10847792" cy="92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altLang="pt-BR" sz="5399" b="1" dirty="0">
                <a:solidFill>
                  <a:prstClr val="white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#VOCÊ RESPONDE</a:t>
            </a:r>
          </a:p>
        </p:txBody>
      </p:sp>
    </p:spTree>
    <p:extLst>
      <p:ext uri="{BB962C8B-B14F-4D97-AF65-F5344CB8AC3E}">
        <p14:creationId xmlns:p14="http://schemas.microsoft.com/office/powerpoint/2010/main" val="17951467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>
            <a:extLst>
              <a:ext uri="{FF2B5EF4-FFF2-40B4-BE49-F238E27FC236}">
                <a16:creationId xmlns:a16="http://schemas.microsoft.com/office/drawing/2014/main" id="{8F76349E-F604-4BA3-ABF8-F94097341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-29749"/>
            <a:ext cx="12188826" cy="685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9002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A">
            <a:extLst>
              <a:ext uri="{FF2B5EF4-FFF2-40B4-BE49-F238E27FC236}">
                <a16:creationId xmlns:a16="http://schemas.microsoft.com/office/drawing/2014/main" id="{1920044B-408F-470D-976B-E50557CAEB0F}"/>
              </a:ext>
            </a:extLst>
          </p:cNvPr>
          <p:cNvSpPr txBox="1"/>
          <p:nvPr userDrawn="1"/>
        </p:nvSpPr>
        <p:spPr>
          <a:xfrm>
            <a:off x="352598" y="2405347"/>
            <a:ext cx="1981504" cy="384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cap="all" dirty="0">
                <a:solidFill>
                  <a:prstClr val="black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Jan / 2019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287DA75F-C08A-44F8-929F-4CBD725B7437}"/>
              </a:ext>
            </a:extLst>
          </p:cNvPr>
          <p:cNvSpPr/>
          <p:nvPr userDrawn="1"/>
        </p:nvSpPr>
        <p:spPr>
          <a:xfrm>
            <a:off x="418352" y="3307080"/>
            <a:ext cx="2586646" cy="1303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050" dirty="0">
                <a:solidFill>
                  <a:prstClr val="white"/>
                </a:solidFill>
                <a:ea typeface="Lato" panose="020F0502020204030203" pitchFamily="34" charset="0"/>
                <a:cs typeface="Arial" panose="020B0604020202020204" pitchFamily="34" charset="0"/>
              </a:rPr>
              <a:t>Lorem ipsum dolor sit amet, lacus nulla ac netus nibh aliquet, porttitor ligula justo libero vivamus porttitor dolor, conubia mollit. Sapien nam suspendisse, tincidunt eget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80942AF2-532B-4621-A1DA-614217187446}"/>
              </a:ext>
            </a:extLst>
          </p:cNvPr>
          <p:cNvCxnSpPr/>
          <p:nvPr userDrawn="1"/>
        </p:nvCxnSpPr>
        <p:spPr>
          <a:xfrm>
            <a:off x="474984" y="3184460"/>
            <a:ext cx="781980" cy="0"/>
          </a:xfrm>
          <a:prstGeom prst="line">
            <a:avLst/>
          </a:prstGeom>
          <a:ln w="381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ÍTULO 01">
            <a:extLst>
              <a:ext uri="{FF2B5EF4-FFF2-40B4-BE49-F238E27FC236}">
                <a16:creationId xmlns:a16="http://schemas.microsoft.com/office/drawing/2014/main" id="{4CF5A59F-5B8D-41A7-A971-94B34BE1239D}"/>
              </a:ext>
            </a:extLst>
          </p:cNvPr>
          <p:cNvSpPr txBox="1"/>
          <p:nvPr userDrawn="1"/>
        </p:nvSpPr>
        <p:spPr>
          <a:xfrm>
            <a:off x="371523" y="481542"/>
            <a:ext cx="5026679" cy="1348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99"/>
              </a:lnSpc>
            </a:pPr>
            <a:r>
              <a:rPr lang="pt-BR" sz="4499" b="1" dirty="0">
                <a:solidFill>
                  <a:prstClr val="white"/>
                </a:solidFill>
                <a:latin typeface="Century Gothic" panose="020B0502020202020204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Título da Apresentação</a:t>
            </a:r>
          </a:p>
        </p:txBody>
      </p:sp>
      <p:sp>
        <p:nvSpPr>
          <p:cNvPr id="12" name="PESSOA">
            <a:extLst>
              <a:ext uri="{FF2B5EF4-FFF2-40B4-BE49-F238E27FC236}">
                <a16:creationId xmlns:a16="http://schemas.microsoft.com/office/drawing/2014/main" id="{A7207A87-9C1F-4316-9635-CA6105694F47}"/>
              </a:ext>
            </a:extLst>
          </p:cNvPr>
          <p:cNvSpPr txBox="1"/>
          <p:nvPr userDrawn="1"/>
        </p:nvSpPr>
        <p:spPr>
          <a:xfrm>
            <a:off x="350731" y="1811791"/>
            <a:ext cx="5726103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799" dirty="0">
                <a:solidFill>
                  <a:prstClr val="white"/>
                </a:solidFill>
                <a:ea typeface="Segoe UI Black" panose="020B0A02040204020203" pitchFamily="34" charset="0"/>
                <a:cs typeface="Segoe UI Black" panose="020B0A02040204020203" pitchFamily="34" charset="0"/>
              </a:rPr>
              <a:t>Subtítulo da Apresentação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1FA4565E-B77A-48F4-865B-C269A2575A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50"/>
          <a:stretch/>
        </p:blipFill>
        <p:spPr>
          <a:xfrm>
            <a:off x="10923423" y="217757"/>
            <a:ext cx="1179844" cy="859587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CAA7799-011A-4F13-9CDB-A147328CEA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0015" cy="6874408"/>
          </a:xfrm>
          <a:prstGeom prst="rect">
            <a:avLst/>
          </a:prstGeom>
        </p:spPr>
      </p:pic>
      <p:sp>
        <p:nvSpPr>
          <p:cNvPr id="15" name="CaixaDeTexto 14"/>
          <p:cNvSpPr txBox="1"/>
          <p:nvPr userDrawn="1"/>
        </p:nvSpPr>
        <p:spPr>
          <a:xfrm>
            <a:off x="3792119" y="2631266"/>
            <a:ext cx="4609531" cy="1292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82"/>
            <a:r>
              <a:rPr lang="pt-BR" sz="3898" b="1" spc="110" dirty="0">
                <a:solidFill>
                  <a:prstClr val="white"/>
                </a:solidFill>
                <a:latin typeface="Century Gothic" panose="020B0502020202020204" pitchFamily="34" charset="0"/>
              </a:rPr>
              <a:t>TREINAMENTO</a:t>
            </a:r>
          </a:p>
          <a:p>
            <a:pPr defTabSz="1218682"/>
            <a:r>
              <a:rPr lang="pt-BR" sz="3898" spc="110" dirty="0">
                <a:solidFill>
                  <a:prstClr val="white"/>
                </a:solidFill>
                <a:latin typeface="Century Gothic" panose="020B0502020202020204" pitchFamily="34" charset="0"/>
              </a:rPr>
              <a:t>INICIAL</a:t>
            </a:r>
          </a:p>
        </p:txBody>
      </p:sp>
      <p:cxnSp>
        <p:nvCxnSpPr>
          <p:cNvPr id="16" name="Conector reto 15"/>
          <p:cNvCxnSpPr/>
          <p:nvPr userDrawn="1"/>
        </p:nvCxnSpPr>
        <p:spPr>
          <a:xfrm>
            <a:off x="3647884" y="2631267"/>
            <a:ext cx="0" cy="151668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>
            <a:extLst>
              <a:ext uri="{FF2B5EF4-FFF2-40B4-BE49-F238E27FC236}">
                <a16:creationId xmlns:a16="http://schemas.microsoft.com/office/drawing/2014/main" id="{21E0D9A6-7B2D-4F4A-B7AE-B021A79F5D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167" b="67593" l="20833" r="48542">
                        <a14:foregroundMark x1="31823" y1="63241" x2="31823" y2="63241"/>
                        <a14:foregroundMark x1="35729" y1="62963" x2="35729" y2="62963"/>
                        <a14:foregroundMark x1="39583" y1="62778" x2="39583" y2="62778"/>
                        <a14:foregroundMark x1="43385" y1="63426" x2="43385" y2="63426"/>
                        <a14:foregroundMark x1="46823" y1="62963" x2="46823" y2="62963"/>
                        <a14:foregroundMark x1="38750" y1="62778" x2="38750" y2="62778"/>
                        <a14:foregroundMark x1="38854" y1="63796" x2="38854" y2="63796"/>
                        <a14:foregroundMark x1="41198" y1="47778" x2="41198" y2="47778"/>
                        <a14:foregroundMark x1="42344" y1="62963" x2="42344" y2="62963"/>
                        <a14:foregroundMark x1="27813" y1="47593" x2="27813" y2="47593"/>
                        <a14:foregroundMark x1="28698" y1="42870" x2="28698" y2="42870"/>
                        <a14:foregroundMark x1="28698" y1="42870" x2="28698" y2="42870"/>
                        <a14:foregroundMark x1="28698" y1="48241" x2="28698" y2="48241"/>
                        <a14:foregroundMark x1="28698" y1="51944" x2="28698" y2="51944"/>
                        <a14:foregroundMark x1="28490" y1="55370" x2="28490" y2="55370"/>
                        <a14:foregroundMark x1="26875" y1="56667" x2="26875" y2="56667"/>
                        <a14:foregroundMark x1="23073" y1="55648" x2="23073" y2="55648"/>
                        <a14:foregroundMark x1="22604" y1="52963" x2="22604" y2="52963"/>
                        <a14:foregroundMark x1="22604" y1="49630" x2="22604" y2="49630"/>
                        <a14:foregroundMark x1="22813" y1="47222" x2="22813" y2="47222"/>
                        <a14:foregroundMark x1="23542" y1="45556" x2="23542" y2="45556"/>
                        <a14:foregroundMark x1="24010" y1="44537" x2="24010" y2="44537"/>
                        <a14:foregroundMark x1="24688" y1="44352" x2="24688" y2="44352"/>
                        <a14:foregroundMark x1="26875" y1="44352" x2="26875" y2="44352"/>
                        <a14:foregroundMark x1="26979" y1="44352" x2="26979" y2="44352"/>
                        <a14:foregroundMark x1="40729" y1="46759" x2="40729" y2="46759"/>
                        <a14:foregroundMark x1="42083" y1="44167" x2="42083" y2="44167"/>
                        <a14:foregroundMark x1="43594" y1="43333" x2="43594" y2="43333"/>
                        <a14:foregroundMark x1="45573" y1="43333" x2="45573" y2="43333"/>
                        <a14:foregroundMark x1="40000" y1="50926" x2="40000" y2="50926"/>
                        <a14:foregroundMark x1="40365" y1="53333" x2="40365" y2="53333"/>
                        <a14:foregroundMark x1="31354" y1="63981" x2="31354" y2="63981"/>
                        <a14:foregroundMark x1="31146" y1="61574" x2="31146" y2="61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43" t="30000" r="51360" b="28039"/>
          <a:stretch/>
        </p:blipFill>
        <p:spPr>
          <a:xfrm>
            <a:off x="550734" y="2107361"/>
            <a:ext cx="3056488" cy="241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536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 userDrawn="1"/>
        </p:nvGrpSpPr>
        <p:grpSpPr>
          <a:xfrm>
            <a:off x="239349" y="-2"/>
            <a:ext cx="3456384" cy="6858003"/>
            <a:chOff x="179512" y="-1"/>
            <a:chExt cx="2592288" cy="5143502"/>
          </a:xfrm>
        </p:grpSpPr>
        <p:sp>
          <p:nvSpPr>
            <p:cNvPr id="4" name="Retângulo 3"/>
            <p:cNvSpPr/>
            <p:nvPr/>
          </p:nvSpPr>
          <p:spPr>
            <a:xfrm>
              <a:off x="179512" y="-1"/>
              <a:ext cx="2592288" cy="473199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" name="Retângulo 4"/>
            <p:cNvSpPr/>
            <p:nvPr/>
          </p:nvSpPr>
          <p:spPr>
            <a:xfrm>
              <a:off x="179512" y="4731991"/>
              <a:ext cx="2592288" cy="41151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6" name="Grupo 5"/>
          <p:cNvGrpSpPr/>
          <p:nvPr userDrawn="1"/>
        </p:nvGrpSpPr>
        <p:grpSpPr>
          <a:xfrm>
            <a:off x="239349" y="3346397"/>
            <a:ext cx="3456384" cy="2962923"/>
            <a:chOff x="179512" y="2509798"/>
            <a:chExt cx="2592288" cy="2222192"/>
          </a:xfrm>
        </p:grpSpPr>
        <p:sp>
          <p:nvSpPr>
            <p:cNvPr id="7" name="Retângulo 6"/>
            <p:cNvSpPr/>
            <p:nvPr/>
          </p:nvSpPr>
          <p:spPr>
            <a:xfrm>
              <a:off x="179512" y="2544071"/>
              <a:ext cx="2592288" cy="21879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Triângulo isósceles 7"/>
            <p:cNvSpPr/>
            <p:nvPr/>
          </p:nvSpPr>
          <p:spPr>
            <a:xfrm rot="10800000">
              <a:off x="1385380" y="2509798"/>
              <a:ext cx="250589" cy="216024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cxnSp>
        <p:nvCxnSpPr>
          <p:cNvPr id="23" name="Straight Connector 86"/>
          <p:cNvCxnSpPr/>
          <p:nvPr userDrawn="1"/>
        </p:nvCxnSpPr>
        <p:spPr>
          <a:xfrm>
            <a:off x="2035275" y="4260097"/>
            <a:ext cx="0" cy="1045752"/>
          </a:xfrm>
          <a:prstGeom prst="line">
            <a:avLst/>
          </a:prstGeom>
          <a:ln>
            <a:solidFill>
              <a:srgbClr val="384A5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spaço Reservado para Imagem 11"/>
          <p:cNvSpPr>
            <a:spLocks noGrp="1"/>
          </p:cNvSpPr>
          <p:nvPr>
            <p:ph type="pic" sz="quarter" idx="23" hasCustomPrompt="1"/>
          </p:nvPr>
        </p:nvSpPr>
        <p:spPr>
          <a:xfrm>
            <a:off x="527382" y="4082621"/>
            <a:ext cx="1278460" cy="1362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 dirty="0"/>
              <a:t>Inserir Imagem</a:t>
            </a:r>
          </a:p>
        </p:txBody>
      </p:sp>
      <p:sp>
        <p:nvSpPr>
          <p:cNvPr id="30" name="Espaço Reservado para Imagem 11"/>
          <p:cNvSpPr>
            <a:spLocks noGrp="1"/>
          </p:cNvSpPr>
          <p:nvPr>
            <p:ph type="pic" sz="quarter" idx="24" hasCustomPrompt="1"/>
          </p:nvPr>
        </p:nvSpPr>
        <p:spPr>
          <a:xfrm>
            <a:off x="2182295" y="4082621"/>
            <a:ext cx="1278460" cy="1362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 dirty="0"/>
              <a:t>Inserir Imagem</a:t>
            </a:r>
          </a:p>
        </p:txBody>
      </p:sp>
      <p:sp>
        <p:nvSpPr>
          <p:cNvPr id="13" name="Espaço Reservado para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623392" y="210909"/>
            <a:ext cx="2784309" cy="9138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Clique para editar o título</a:t>
            </a:r>
          </a:p>
        </p:txBody>
      </p:sp>
      <p:sp>
        <p:nvSpPr>
          <p:cNvPr id="14" name="Espaço Reservado para Texto 2"/>
          <p:cNvSpPr>
            <a:spLocks noGrp="1"/>
          </p:cNvSpPr>
          <p:nvPr>
            <p:ph type="body" sz="quarter" idx="11"/>
          </p:nvPr>
        </p:nvSpPr>
        <p:spPr>
          <a:xfrm>
            <a:off x="623392" y="1220755"/>
            <a:ext cx="2784309" cy="19339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Clique para editar o texto</a:t>
            </a:r>
          </a:p>
        </p:txBody>
      </p:sp>
      <p:pic>
        <p:nvPicPr>
          <p:cNvPr id="16" name="Picture 10" descr="ap_claro brasil vertical_v7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299" y="-123395"/>
            <a:ext cx="3180931" cy="224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7879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/>
          <p:cNvSpPr txBox="1"/>
          <p:nvPr userDrawn="1"/>
        </p:nvSpPr>
        <p:spPr>
          <a:xfrm>
            <a:off x="190525" y="190650"/>
            <a:ext cx="3599931" cy="707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C00000"/>
                </a:solidFill>
                <a:latin typeface="Century Gothic" pitchFamily="34" charset="0"/>
              </a:rPr>
              <a:t>Simulador</a:t>
            </a:r>
          </a:p>
        </p:txBody>
      </p:sp>
      <p:pic>
        <p:nvPicPr>
          <p:cNvPr id="13" name="Picture 19">
            <a:extLst>
              <a:ext uri="{FF2B5EF4-FFF2-40B4-BE49-F238E27FC236}">
                <a16:creationId xmlns:a16="http://schemas.microsoft.com/office/drawing/2014/main" id="{948B155F-0AFF-413B-BFF1-95611FD8DF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15"/>
          <a:stretch/>
        </p:blipFill>
        <p:spPr>
          <a:xfrm>
            <a:off x="4514649" y="0"/>
            <a:ext cx="9142191" cy="6858000"/>
          </a:xfrm>
          <a:prstGeom prst="rect">
            <a:avLst/>
          </a:prstGeom>
        </p:spPr>
      </p:pic>
      <p:sp>
        <p:nvSpPr>
          <p:cNvPr id="17" name="Rectangle: Rounded Corners 11">
            <a:extLst>
              <a:ext uri="{FF2B5EF4-FFF2-40B4-BE49-F238E27FC236}">
                <a16:creationId xmlns:a16="http://schemas.microsoft.com/office/drawing/2014/main" id="{9F42F7E3-BC9A-493D-92B1-52C2FB09CB69}"/>
              </a:ext>
            </a:extLst>
          </p:cNvPr>
          <p:cNvSpPr/>
          <p:nvPr userDrawn="1"/>
        </p:nvSpPr>
        <p:spPr>
          <a:xfrm>
            <a:off x="9910339" y="4969902"/>
            <a:ext cx="1979544" cy="23486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18" name="Graphic 20">
            <a:extLst>
              <a:ext uri="{FF2B5EF4-FFF2-40B4-BE49-F238E27FC236}">
                <a16:creationId xmlns:a16="http://schemas.microsoft.com/office/drawing/2014/main" id="{2D06E8F3-DBBC-4808-9E70-496D709669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41334" y="5366957"/>
            <a:ext cx="1007869" cy="1007869"/>
          </a:xfrm>
          <a:prstGeom prst="rect">
            <a:avLst/>
          </a:prstGeom>
        </p:spPr>
      </p:pic>
      <p:sp>
        <p:nvSpPr>
          <p:cNvPr id="19" name="Espaço Reservado para Texto 2"/>
          <p:cNvSpPr txBox="1">
            <a:spLocks/>
          </p:cNvSpPr>
          <p:nvPr userDrawn="1"/>
        </p:nvSpPr>
        <p:spPr>
          <a:xfrm>
            <a:off x="7752184" y="3213472"/>
            <a:ext cx="4680520" cy="863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000" b="1" kern="1200" baseline="0">
                <a:solidFill>
                  <a:srgbClr val="FFC000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dirty="0"/>
              <a:t>É HORA DE PRATICAR</a:t>
            </a:r>
          </a:p>
        </p:txBody>
      </p:sp>
    </p:spTree>
    <p:extLst>
      <p:ext uri="{BB962C8B-B14F-4D97-AF65-F5344CB8AC3E}">
        <p14:creationId xmlns:p14="http://schemas.microsoft.com/office/powerpoint/2010/main" val="5226617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43544" y="0"/>
            <a:ext cx="92171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829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8973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 userDrawn="1"/>
        </p:nvSpPr>
        <p:spPr>
          <a:xfrm>
            <a:off x="2674" y="1"/>
            <a:ext cx="12224084" cy="6857999"/>
          </a:xfrm>
          <a:prstGeom prst="rect">
            <a:avLst/>
          </a:prstGeo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5" name="Agrupar 14">
            <a:extLst>
              <a:ext uri="{FF2B5EF4-FFF2-40B4-BE49-F238E27FC236}">
                <a16:creationId xmlns:a16="http://schemas.microsoft.com/office/drawing/2014/main" id="{DACEC83A-5512-4546-A341-2133D090F7C7}"/>
              </a:ext>
            </a:extLst>
          </p:cNvPr>
          <p:cNvGrpSpPr/>
          <p:nvPr userDrawn="1"/>
        </p:nvGrpSpPr>
        <p:grpSpPr>
          <a:xfrm rot="10800000">
            <a:off x="5900675" y="116633"/>
            <a:ext cx="391872" cy="77422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6" name="Shape 18">
              <a:extLst>
                <a:ext uri="{FF2B5EF4-FFF2-40B4-BE49-F238E27FC236}">
                  <a16:creationId xmlns:a16="http://schemas.microsoft.com/office/drawing/2014/main" id="{5ECE83BD-FAC9-43BB-938E-41067636FF4A}"/>
                </a:ext>
              </a:extLst>
            </p:cNvPr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7" name="Shape 19">
              <a:extLst>
                <a:ext uri="{FF2B5EF4-FFF2-40B4-BE49-F238E27FC236}">
                  <a16:creationId xmlns:a16="http://schemas.microsoft.com/office/drawing/2014/main" id="{3A88D165-5F3E-497D-AC5F-5AD40B9B089A}"/>
                </a:ext>
              </a:extLst>
            </p:cNvPr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8" name="Shape 20">
              <a:extLst>
                <a:ext uri="{FF2B5EF4-FFF2-40B4-BE49-F238E27FC236}">
                  <a16:creationId xmlns:a16="http://schemas.microsoft.com/office/drawing/2014/main" id="{71BDA3EB-82C2-46B2-A320-9CCACB2F3CC1}"/>
                </a:ext>
              </a:extLst>
            </p:cNvPr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70368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14">
            <a:extLst>
              <a:ext uri="{FF2B5EF4-FFF2-40B4-BE49-F238E27FC236}">
                <a16:creationId xmlns:a16="http://schemas.microsoft.com/office/drawing/2014/main" id="{DACEC83A-5512-4546-A341-2133D090F7C7}"/>
              </a:ext>
            </a:extLst>
          </p:cNvPr>
          <p:cNvGrpSpPr/>
          <p:nvPr userDrawn="1"/>
        </p:nvGrpSpPr>
        <p:grpSpPr>
          <a:xfrm rot="10800000">
            <a:off x="5900675" y="116633"/>
            <a:ext cx="391872" cy="77422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4" name="Shape 18">
              <a:extLst>
                <a:ext uri="{FF2B5EF4-FFF2-40B4-BE49-F238E27FC236}">
                  <a16:creationId xmlns:a16="http://schemas.microsoft.com/office/drawing/2014/main" id="{5ECE83BD-FAC9-43BB-938E-41067636FF4A}"/>
                </a:ext>
              </a:extLst>
            </p:cNvPr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5" name="Shape 19">
              <a:extLst>
                <a:ext uri="{FF2B5EF4-FFF2-40B4-BE49-F238E27FC236}">
                  <a16:creationId xmlns:a16="http://schemas.microsoft.com/office/drawing/2014/main" id="{3A88D165-5F3E-497D-AC5F-5AD40B9B089A}"/>
                </a:ext>
              </a:extLst>
            </p:cNvPr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6" name="Shape 20">
              <a:extLst>
                <a:ext uri="{FF2B5EF4-FFF2-40B4-BE49-F238E27FC236}">
                  <a16:creationId xmlns:a16="http://schemas.microsoft.com/office/drawing/2014/main" id="{71BDA3EB-82C2-46B2-A320-9CCACB2F3CC1}"/>
                </a:ext>
              </a:extLst>
            </p:cNvPr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11442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STITUCIONAL 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 userDrawn="1"/>
        </p:nvSpPr>
        <p:spPr>
          <a:xfrm>
            <a:off x="2674" y="1"/>
            <a:ext cx="12224084" cy="6857999"/>
          </a:xfrm>
          <a:prstGeom prst="rect">
            <a:avLst/>
          </a:prstGeo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3" name="Agrupar 14">
            <a:extLst>
              <a:ext uri="{FF2B5EF4-FFF2-40B4-BE49-F238E27FC236}">
                <a16:creationId xmlns:a16="http://schemas.microsoft.com/office/drawing/2014/main" id="{DACEC83A-5512-4546-A341-2133D090F7C7}"/>
              </a:ext>
            </a:extLst>
          </p:cNvPr>
          <p:cNvGrpSpPr/>
          <p:nvPr userDrawn="1"/>
        </p:nvGrpSpPr>
        <p:grpSpPr>
          <a:xfrm rot="10800000">
            <a:off x="5900675" y="6649881"/>
            <a:ext cx="391872" cy="77422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4" name="Shape 18">
              <a:extLst>
                <a:ext uri="{FF2B5EF4-FFF2-40B4-BE49-F238E27FC236}">
                  <a16:creationId xmlns:a16="http://schemas.microsoft.com/office/drawing/2014/main" id="{5ECE83BD-FAC9-43BB-938E-41067636FF4A}"/>
                </a:ext>
              </a:extLst>
            </p:cNvPr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5" name="Shape 19">
              <a:extLst>
                <a:ext uri="{FF2B5EF4-FFF2-40B4-BE49-F238E27FC236}">
                  <a16:creationId xmlns:a16="http://schemas.microsoft.com/office/drawing/2014/main" id="{3A88D165-5F3E-497D-AC5F-5AD40B9B089A}"/>
                </a:ext>
              </a:extLst>
            </p:cNvPr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6" name="Shape 20">
              <a:extLst>
                <a:ext uri="{FF2B5EF4-FFF2-40B4-BE49-F238E27FC236}">
                  <a16:creationId xmlns:a16="http://schemas.microsoft.com/office/drawing/2014/main" id="{71BDA3EB-82C2-46B2-A320-9CCACB2F3CC1}"/>
                </a:ext>
              </a:extLst>
            </p:cNvPr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19114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14">
            <a:extLst>
              <a:ext uri="{FF2B5EF4-FFF2-40B4-BE49-F238E27FC236}">
                <a16:creationId xmlns:a16="http://schemas.microsoft.com/office/drawing/2014/main" id="{DACEC83A-5512-4546-A341-2133D090F7C7}"/>
              </a:ext>
            </a:extLst>
          </p:cNvPr>
          <p:cNvGrpSpPr/>
          <p:nvPr userDrawn="1"/>
        </p:nvGrpSpPr>
        <p:grpSpPr>
          <a:xfrm rot="10800000">
            <a:off x="5900675" y="6663945"/>
            <a:ext cx="391872" cy="77422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4" name="Shape 18">
              <a:extLst>
                <a:ext uri="{FF2B5EF4-FFF2-40B4-BE49-F238E27FC236}">
                  <a16:creationId xmlns:a16="http://schemas.microsoft.com/office/drawing/2014/main" id="{5ECE83BD-FAC9-43BB-938E-41067636FF4A}"/>
                </a:ext>
              </a:extLst>
            </p:cNvPr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5" name="Shape 19">
              <a:extLst>
                <a:ext uri="{FF2B5EF4-FFF2-40B4-BE49-F238E27FC236}">
                  <a16:creationId xmlns:a16="http://schemas.microsoft.com/office/drawing/2014/main" id="{3A88D165-5F3E-497D-AC5F-5AD40B9B089A}"/>
                </a:ext>
              </a:extLst>
            </p:cNvPr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6" name="Shape 20">
              <a:extLst>
                <a:ext uri="{FF2B5EF4-FFF2-40B4-BE49-F238E27FC236}">
                  <a16:creationId xmlns:a16="http://schemas.microsoft.com/office/drawing/2014/main" id="{71BDA3EB-82C2-46B2-A320-9CCACB2F3CC1}"/>
                </a:ext>
              </a:extLst>
            </p:cNvPr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3563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 userDrawn="1"/>
        </p:nvGrpSpPr>
        <p:grpSpPr>
          <a:xfrm>
            <a:off x="1" y="1"/>
            <a:ext cx="7115897" cy="6856413"/>
            <a:chOff x="0" y="0"/>
            <a:chExt cx="7114971" cy="6858001"/>
          </a:xfrm>
        </p:grpSpPr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D4C8D2C9-DAA6-4E0B-B2AF-7B21CE47A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1221" y="557777"/>
              <a:ext cx="3677910" cy="3692869"/>
            </a:xfrm>
            <a:custGeom>
              <a:avLst/>
              <a:gdLst>
                <a:gd name="T0" fmla="*/ 373 w 1729"/>
                <a:gd name="T1" fmla="*/ 1731 h 1731"/>
                <a:gd name="T2" fmla="*/ 283 w 1729"/>
                <a:gd name="T3" fmla="*/ 1636 h 1731"/>
                <a:gd name="T4" fmla="*/ 28 w 1729"/>
                <a:gd name="T5" fmla="*/ 1386 h 1731"/>
                <a:gd name="T6" fmla="*/ 27 w 1729"/>
                <a:gd name="T7" fmla="*/ 1320 h 1731"/>
                <a:gd name="T8" fmla="*/ 593 w 1729"/>
                <a:gd name="T9" fmla="*/ 758 h 1731"/>
                <a:gd name="T10" fmla="*/ 1128 w 1729"/>
                <a:gd name="T11" fmla="*/ 223 h 1731"/>
                <a:gd name="T12" fmla="*/ 1359 w 1729"/>
                <a:gd name="T13" fmla="*/ 0 h 1731"/>
                <a:gd name="T14" fmla="*/ 1729 w 1729"/>
                <a:gd name="T15" fmla="*/ 377 h 1731"/>
                <a:gd name="T16" fmla="*/ 373 w 1729"/>
                <a:gd name="T17" fmla="*/ 1731 h 1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9" h="1731">
                  <a:moveTo>
                    <a:pt x="373" y="1731"/>
                  </a:moveTo>
                  <a:cubicBezTo>
                    <a:pt x="344" y="1700"/>
                    <a:pt x="314" y="1667"/>
                    <a:pt x="283" y="1636"/>
                  </a:cubicBezTo>
                  <a:cubicBezTo>
                    <a:pt x="199" y="1552"/>
                    <a:pt x="114" y="1468"/>
                    <a:pt x="28" y="1386"/>
                  </a:cubicBezTo>
                  <a:cubicBezTo>
                    <a:pt x="2" y="1361"/>
                    <a:pt x="0" y="1346"/>
                    <a:pt x="27" y="1320"/>
                  </a:cubicBezTo>
                  <a:cubicBezTo>
                    <a:pt x="217" y="1133"/>
                    <a:pt x="405" y="945"/>
                    <a:pt x="593" y="758"/>
                  </a:cubicBezTo>
                  <a:cubicBezTo>
                    <a:pt x="771" y="580"/>
                    <a:pt x="949" y="401"/>
                    <a:pt x="1128" y="223"/>
                  </a:cubicBezTo>
                  <a:cubicBezTo>
                    <a:pt x="1204" y="147"/>
                    <a:pt x="1283" y="73"/>
                    <a:pt x="1359" y="0"/>
                  </a:cubicBezTo>
                  <a:cubicBezTo>
                    <a:pt x="1480" y="123"/>
                    <a:pt x="1605" y="250"/>
                    <a:pt x="1729" y="377"/>
                  </a:cubicBezTo>
                  <a:cubicBezTo>
                    <a:pt x="1282" y="824"/>
                    <a:pt x="830" y="1275"/>
                    <a:pt x="373" y="1731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3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1028030C-FC98-4B76-9BAD-EBD9358004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62" y="0"/>
              <a:ext cx="1124102" cy="3092351"/>
            </a:xfrm>
            <a:custGeom>
              <a:avLst/>
              <a:gdLst>
                <a:gd name="T0" fmla="*/ 528 w 528"/>
                <a:gd name="T1" fmla="*/ 1450 h 1450"/>
                <a:gd name="T2" fmla="*/ 0 w 528"/>
                <a:gd name="T3" fmla="*/ 1450 h 1450"/>
                <a:gd name="T4" fmla="*/ 0 w 528"/>
                <a:gd name="T5" fmla="*/ 0 h 1450"/>
                <a:gd name="T6" fmla="*/ 528 w 528"/>
                <a:gd name="T7" fmla="*/ 0 h 1450"/>
                <a:gd name="T8" fmla="*/ 528 w 528"/>
                <a:gd name="T9" fmla="*/ 1450 h 1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1450">
                  <a:moveTo>
                    <a:pt x="528" y="1450"/>
                  </a:moveTo>
                  <a:cubicBezTo>
                    <a:pt x="349" y="1450"/>
                    <a:pt x="176" y="1450"/>
                    <a:pt x="0" y="1450"/>
                  </a:cubicBezTo>
                  <a:cubicBezTo>
                    <a:pt x="0" y="967"/>
                    <a:pt x="0" y="485"/>
                    <a:pt x="0" y="0"/>
                  </a:cubicBezTo>
                  <a:cubicBezTo>
                    <a:pt x="175" y="0"/>
                    <a:pt x="350" y="0"/>
                    <a:pt x="528" y="0"/>
                  </a:cubicBezTo>
                  <a:cubicBezTo>
                    <a:pt x="528" y="482"/>
                    <a:pt x="528" y="964"/>
                    <a:pt x="528" y="1450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3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32E710BF-A09E-42A6-BB3D-9A9F69369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3306" y="5355514"/>
              <a:ext cx="3081665" cy="1141199"/>
            </a:xfrm>
            <a:custGeom>
              <a:avLst/>
              <a:gdLst>
                <a:gd name="T0" fmla="*/ 4 w 1449"/>
                <a:gd name="T1" fmla="*/ 535 h 535"/>
                <a:gd name="T2" fmla="*/ 1 w 1449"/>
                <a:gd name="T3" fmla="*/ 496 h 535"/>
                <a:gd name="T4" fmla="*/ 0 w 1449"/>
                <a:gd name="T5" fmla="*/ 43 h 535"/>
                <a:gd name="T6" fmla="*/ 42 w 1449"/>
                <a:gd name="T7" fmla="*/ 0 h 535"/>
                <a:gd name="T8" fmla="*/ 1411 w 1449"/>
                <a:gd name="T9" fmla="*/ 1 h 535"/>
                <a:gd name="T10" fmla="*/ 1449 w 1449"/>
                <a:gd name="T11" fmla="*/ 4 h 535"/>
                <a:gd name="T12" fmla="*/ 1449 w 1449"/>
                <a:gd name="T13" fmla="*/ 535 h 535"/>
                <a:gd name="T14" fmla="*/ 4 w 1449"/>
                <a:gd name="T15" fmla="*/ 535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49" h="535">
                  <a:moveTo>
                    <a:pt x="4" y="535"/>
                  </a:moveTo>
                  <a:cubicBezTo>
                    <a:pt x="3" y="521"/>
                    <a:pt x="1" y="509"/>
                    <a:pt x="1" y="496"/>
                  </a:cubicBezTo>
                  <a:cubicBezTo>
                    <a:pt x="1" y="345"/>
                    <a:pt x="1" y="194"/>
                    <a:pt x="0" y="43"/>
                  </a:cubicBezTo>
                  <a:cubicBezTo>
                    <a:pt x="0" y="11"/>
                    <a:pt x="9" y="0"/>
                    <a:pt x="42" y="0"/>
                  </a:cubicBezTo>
                  <a:cubicBezTo>
                    <a:pt x="498" y="1"/>
                    <a:pt x="954" y="1"/>
                    <a:pt x="1411" y="1"/>
                  </a:cubicBezTo>
                  <a:cubicBezTo>
                    <a:pt x="1423" y="1"/>
                    <a:pt x="1435" y="3"/>
                    <a:pt x="1449" y="4"/>
                  </a:cubicBezTo>
                  <a:cubicBezTo>
                    <a:pt x="1449" y="182"/>
                    <a:pt x="1449" y="357"/>
                    <a:pt x="1449" y="535"/>
                  </a:cubicBezTo>
                  <a:cubicBezTo>
                    <a:pt x="967" y="535"/>
                    <a:pt x="486" y="535"/>
                    <a:pt x="4" y="535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3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" name="Forma Livre: Forma 19">
              <a:extLst>
                <a:ext uri="{FF2B5EF4-FFF2-40B4-BE49-F238E27FC236}">
                  <a16:creationId xmlns:a16="http://schemas.microsoft.com/office/drawing/2014/main" id="{DD5A6F06-7869-4C92-A856-5886B5818090}"/>
                </a:ext>
              </a:extLst>
            </p:cNvPr>
            <p:cNvSpPr/>
            <p:nvPr userDrawn="1"/>
          </p:nvSpPr>
          <p:spPr>
            <a:xfrm>
              <a:off x="0" y="4031418"/>
              <a:ext cx="3201415" cy="2826583"/>
            </a:xfrm>
            <a:custGeom>
              <a:avLst/>
              <a:gdLst>
                <a:gd name="connsiteX0" fmla="*/ 483887 w 2157159"/>
                <a:gd name="connsiteY0" fmla="*/ 0 h 1904592"/>
                <a:gd name="connsiteX1" fmla="*/ 2157159 w 2157159"/>
                <a:gd name="connsiteY1" fmla="*/ 1673272 h 1904592"/>
                <a:gd name="connsiteX2" fmla="*/ 2148520 w 2157159"/>
                <a:gd name="connsiteY2" fmla="*/ 1844355 h 1904592"/>
                <a:gd name="connsiteX3" fmla="*/ 2139327 w 2157159"/>
                <a:gd name="connsiteY3" fmla="*/ 1904592 h 1904592"/>
                <a:gd name="connsiteX4" fmla="*/ 1284060 w 2157159"/>
                <a:gd name="connsiteY4" fmla="*/ 1904592 h 1904592"/>
                <a:gd name="connsiteX5" fmla="*/ 1303526 w 2157159"/>
                <a:gd name="connsiteY5" fmla="*/ 1841884 h 1904592"/>
                <a:gd name="connsiteX6" fmla="*/ 1320523 w 2157159"/>
                <a:gd name="connsiteY6" fmla="*/ 1673272 h 1904592"/>
                <a:gd name="connsiteX7" fmla="*/ 483887 w 2157159"/>
                <a:gd name="connsiteY7" fmla="*/ 836636 h 1904592"/>
                <a:gd name="connsiteX8" fmla="*/ 16116 w 2157159"/>
                <a:gd name="connsiteY8" fmla="*/ 979521 h 1904592"/>
                <a:gd name="connsiteX9" fmla="*/ 0 w 2157159"/>
                <a:gd name="connsiteY9" fmla="*/ 992818 h 1904592"/>
                <a:gd name="connsiteX10" fmla="*/ 0 w 2157159"/>
                <a:gd name="connsiteY10" fmla="*/ 71706 h 1904592"/>
                <a:gd name="connsiteX11" fmla="*/ 146664 w 2157159"/>
                <a:gd name="connsiteY11" fmla="*/ 33995 h 1904592"/>
                <a:gd name="connsiteX12" fmla="*/ 483887 w 2157159"/>
                <a:gd name="connsiteY12" fmla="*/ 0 h 1904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57159" h="1904592">
                  <a:moveTo>
                    <a:pt x="483887" y="0"/>
                  </a:moveTo>
                  <a:cubicBezTo>
                    <a:pt x="1408010" y="0"/>
                    <a:pt x="2157159" y="749149"/>
                    <a:pt x="2157159" y="1673272"/>
                  </a:cubicBezTo>
                  <a:cubicBezTo>
                    <a:pt x="2157159" y="1731030"/>
                    <a:pt x="2154233" y="1788104"/>
                    <a:pt x="2148520" y="1844355"/>
                  </a:cubicBezTo>
                  <a:lnTo>
                    <a:pt x="2139327" y="1904592"/>
                  </a:lnTo>
                  <a:lnTo>
                    <a:pt x="1284060" y="1904592"/>
                  </a:lnTo>
                  <a:lnTo>
                    <a:pt x="1303526" y="1841884"/>
                  </a:lnTo>
                  <a:cubicBezTo>
                    <a:pt x="1314670" y="1787421"/>
                    <a:pt x="1320523" y="1731030"/>
                    <a:pt x="1320523" y="1673272"/>
                  </a:cubicBezTo>
                  <a:cubicBezTo>
                    <a:pt x="1320523" y="1211211"/>
                    <a:pt x="945948" y="836636"/>
                    <a:pt x="483887" y="836636"/>
                  </a:cubicBezTo>
                  <a:cubicBezTo>
                    <a:pt x="310614" y="836636"/>
                    <a:pt x="149644" y="889311"/>
                    <a:pt x="16116" y="979521"/>
                  </a:cubicBezTo>
                  <a:lnTo>
                    <a:pt x="0" y="992818"/>
                  </a:lnTo>
                  <a:lnTo>
                    <a:pt x="0" y="71706"/>
                  </a:lnTo>
                  <a:lnTo>
                    <a:pt x="146664" y="33995"/>
                  </a:lnTo>
                  <a:cubicBezTo>
                    <a:pt x="255590" y="11706"/>
                    <a:pt x="368372" y="0"/>
                    <a:pt x="483887" y="0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3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" name="Agrupar 14">
            <a:extLst>
              <a:ext uri="{FF2B5EF4-FFF2-40B4-BE49-F238E27FC236}">
                <a16:creationId xmlns:a16="http://schemas.microsoft.com/office/drawing/2014/main" id="{DACEC83A-5512-4546-A341-2133D090F7C7}"/>
              </a:ext>
            </a:extLst>
          </p:cNvPr>
          <p:cNvGrpSpPr/>
          <p:nvPr userDrawn="1"/>
        </p:nvGrpSpPr>
        <p:grpSpPr>
          <a:xfrm rot="10800000">
            <a:off x="5900675" y="116633"/>
            <a:ext cx="391872" cy="77422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9" name="Shape 18">
              <a:extLst>
                <a:ext uri="{FF2B5EF4-FFF2-40B4-BE49-F238E27FC236}">
                  <a16:creationId xmlns:a16="http://schemas.microsoft.com/office/drawing/2014/main" id="{5ECE83BD-FAC9-43BB-938E-41067636FF4A}"/>
                </a:ext>
              </a:extLst>
            </p:cNvPr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10" name="Shape 19">
              <a:extLst>
                <a:ext uri="{FF2B5EF4-FFF2-40B4-BE49-F238E27FC236}">
                  <a16:creationId xmlns:a16="http://schemas.microsoft.com/office/drawing/2014/main" id="{3A88D165-5F3E-497D-AC5F-5AD40B9B089A}"/>
                </a:ext>
              </a:extLst>
            </p:cNvPr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11" name="Shape 20">
              <a:extLst>
                <a:ext uri="{FF2B5EF4-FFF2-40B4-BE49-F238E27FC236}">
                  <a16:creationId xmlns:a16="http://schemas.microsoft.com/office/drawing/2014/main" id="{71BDA3EB-82C2-46B2-A320-9CCACB2F3CC1}"/>
                </a:ext>
              </a:extLst>
            </p:cNvPr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26578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d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 userDrawn="1"/>
        </p:nvSpPr>
        <p:spPr>
          <a:xfrm>
            <a:off x="0" y="2"/>
            <a:ext cx="12225675" cy="6856411"/>
          </a:xfrm>
          <a:prstGeom prst="rect">
            <a:avLst/>
          </a:prstGeo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" name="Grupo 2"/>
          <p:cNvGrpSpPr/>
          <p:nvPr userDrawn="1"/>
        </p:nvGrpSpPr>
        <p:grpSpPr>
          <a:xfrm>
            <a:off x="1" y="1"/>
            <a:ext cx="7115897" cy="6856413"/>
            <a:chOff x="0" y="0"/>
            <a:chExt cx="7114971" cy="6858001"/>
          </a:xfrm>
        </p:grpSpPr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D4C8D2C9-DAA6-4E0B-B2AF-7B21CE47A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1221" y="557777"/>
              <a:ext cx="3677910" cy="3692869"/>
            </a:xfrm>
            <a:custGeom>
              <a:avLst/>
              <a:gdLst>
                <a:gd name="T0" fmla="*/ 373 w 1729"/>
                <a:gd name="T1" fmla="*/ 1731 h 1731"/>
                <a:gd name="T2" fmla="*/ 283 w 1729"/>
                <a:gd name="T3" fmla="*/ 1636 h 1731"/>
                <a:gd name="T4" fmla="*/ 28 w 1729"/>
                <a:gd name="T5" fmla="*/ 1386 h 1731"/>
                <a:gd name="T6" fmla="*/ 27 w 1729"/>
                <a:gd name="T7" fmla="*/ 1320 h 1731"/>
                <a:gd name="T8" fmla="*/ 593 w 1729"/>
                <a:gd name="T9" fmla="*/ 758 h 1731"/>
                <a:gd name="T10" fmla="*/ 1128 w 1729"/>
                <a:gd name="T11" fmla="*/ 223 h 1731"/>
                <a:gd name="T12" fmla="*/ 1359 w 1729"/>
                <a:gd name="T13" fmla="*/ 0 h 1731"/>
                <a:gd name="T14" fmla="*/ 1729 w 1729"/>
                <a:gd name="T15" fmla="*/ 377 h 1731"/>
                <a:gd name="T16" fmla="*/ 373 w 1729"/>
                <a:gd name="T17" fmla="*/ 1731 h 1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9" h="1731">
                  <a:moveTo>
                    <a:pt x="373" y="1731"/>
                  </a:moveTo>
                  <a:cubicBezTo>
                    <a:pt x="344" y="1700"/>
                    <a:pt x="314" y="1667"/>
                    <a:pt x="283" y="1636"/>
                  </a:cubicBezTo>
                  <a:cubicBezTo>
                    <a:pt x="199" y="1552"/>
                    <a:pt x="114" y="1468"/>
                    <a:pt x="28" y="1386"/>
                  </a:cubicBezTo>
                  <a:cubicBezTo>
                    <a:pt x="2" y="1361"/>
                    <a:pt x="0" y="1346"/>
                    <a:pt x="27" y="1320"/>
                  </a:cubicBezTo>
                  <a:cubicBezTo>
                    <a:pt x="217" y="1133"/>
                    <a:pt x="405" y="945"/>
                    <a:pt x="593" y="758"/>
                  </a:cubicBezTo>
                  <a:cubicBezTo>
                    <a:pt x="771" y="580"/>
                    <a:pt x="949" y="401"/>
                    <a:pt x="1128" y="223"/>
                  </a:cubicBezTo>
                  <a:cubicBezTo>
                    <a:pt x="1204" y="147"/>
                    <a:pt x="1283" y="73"/>
                    <a:pt x="1359" y="0"/>
                  </a:cubicBezTo>
                  <a:cubicBezTo>
                    <a:pt x="1480" y="123"/>
                    <a:pt x="1605" y="250"/>
                    <a:pt x="1729" y="377"/>
                  </a:cubicBezTo>
                  <a:cubicBezTo>
                    <a:pt x="1282" y="824"/>
                    <a:pt x="830" y="1275"/>
                    <a:pt x="373" y="1731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3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1028030C-FC98-4B76-9BAD-EBD9358004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62" y="0"/>
              <a:ext cx="1124102" cy="3092351"/>
            </a:xfrm>
            <a:custGeom>
              <a:avLst/>
              <a:gdLst>
                <a:gd name="T0" fmla="*/ 528 w 528"/>
                <a:gd name="T1" fmla="*/ 1450 h 1450"/>
                <a:gd name="T2" fmla="*/ 0 w 528"/>
                <a:gd name="T3" fmla="*/ 1450 h 1450"/>
                <a:gd name="T4" fmla="*/ 0 w 528"/>
                <a:gd name="T5" fmla="*/ 0 h 1450"/>
                <a:gd name="T6" fmla="*/ 528 w 528"/>
                <a:gd name="T7" fmla="*/ 0 h 1450"/>
                <a:gd name="T8" fmla="*/ 528 w 528"/>
                <a:gd name="T9" fmla="*/ 1450 h 1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1450">
                  <a:moveTo>
                    <a:pt x="528" y="1450"/>
                  </a:moveTo>
                  <a:cubicBezTo>
                    <a:pt x="349" y="1450"/>
                    <a:pt x="176" y="1450"/>
                    <a:pt x="0" y="1450"/>
                  </a:cubicBezTo>
                  <a:cubicBezTo>
                    <a:pt x="0" y="967"/>
                    <a:pt x="0" y="485"/>
                    <a:pt x="0" y="0"/>
                  </a:cubicBezTo>
                  <a:cubicBezTo>
                    <a:pt x="175" y="0"/>
                    <a:pt x="350" y="0"/>
                    <a:pt x="528" y="0"/>
                  </a:cubicBezTo>
                  <a:cubicBezTo>
                    <a:pt x="528" y="482"/>
                    <a:pt x="528" y="964"/>
                    <a:pt x="528" y="1450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3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32E710BF-A09E-42A6-BB3D-9A9F69369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3306" y="5355514"/>
              <a:ext cx="3081665" cy="1141199"/>
            </a:xfrm>
            <a:custGeom>
              <a:avLst/>
              <a:gdLst>
                <a:gd name="T0" fmla="*/ 4 w 1449"/>
                <a:gd name="T1" fmla="*/ 535 h 535"/>
                <a:gd name="T2" fmla="*/ 1 w 1449"/>
                <a:gd name="T3" fmla="*/ 496 h 535"/>
                <a:gd name="T4" fmla="*/ 0 w 1449"/>
                <a:gd name="T5" fmla="*/ 43 h 535"/>
                <a:gd name="T6" fmla="*/ 42 w 1449"/>
                <a:gd name="T7" fmla="*/ 0 h 535"/>
                <a:gd name="T8" fmla="*/ 1411 w 1449"/>
                <a:gd name="T9" fmla="*/ 1 h 535"/>
                <a:gd name="T10" fmla="*/ 1449 w 1449"/>
                <a:gd name="T11" fmla="*/ 4 h 535"/>
                <a:gd name="T12" fmla="*/ 1449 w 1449"/>
                <a:gd name="T13" fmla="*/ 535 h 535"/>
                <a:gd name="T14" fmla="*/ 4 w 1449"/>
                <a:gd name="T15" fmla="*/ 535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49" h="535">
                  <a:moveTo>
                    <a:pt x="4" y="535"/>
                  </a:moveTo>
                  <a:cubicBezTo>
                    <a:pt x="3" y="521"/>
                    <a:pt x="1" y="509"/>
                    <a:pt x="1" y="496"/>
                  </a:cubicBezTo>
                  <a:cubicBezTo>
                    <a:pt x="1" y="345"/>
                    <a:pt x="1" y="194"/>
                    <a:pt x="0" y="43"/>
                  </a:cubicBezTo>
                  <a:cubicBezTo>
                    <a:pt x="0" y="11"/>
                    <a:pt x="9" y="0"/>
                    <a:pt x="42" y="0"/>
                  </a:cubicBezTo>
                  <a:cubicBezTo>
                    <a:pt x="498" y="1"/>
                    <a:pt x="954" y="1"/>
                    <a:pt x="1411" y="1"/>
                  </a:cubicBezTo>
                  <a:cubicBezTo>
                    <a:pt x="1423" y="1"/>
                    <a:pt x="1435" y="3"/>
                    <a:pt x="1449" y="4"/>
                  </a:cubicBezTo>
                  <a:cubicBezTo>
                    <a:pt x="1449" y="182"/>
                    <a:pt x="1449" y="357"/>
                    <a:pt x="1449" y="535"/>
                  </a:cubicBezTo>
                  <a:cubicBezTo>
                    <a:pt x="967" y="535"/>
                    <a:pt x="486" y="535"/>
                    <a:pt x="4" y="535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3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" name="Forma Livre: Forma 19">
              <a:extLst>
                <a:ext uri="{FF2B5EF4-FFF2-40B4-BE49-F238E27FC236}">
                  <a16:creationId xmlns:a16="http://schemas.microsoft.com/office/drawing/2014/main" id="{DD5A6F06-7869-4C92-A856-5886B5818090}"/>
                </a:ext>
              </a:extLst>
            </p:cNvPr>
            <p:cNvSpPr/>
            <p:nvPr userDrawn="1"/>
          </p:nvSpPr>
          <p:spPr>
            <a:xfrm>
              <a:off x="0" y="4031418"/>
              <a:ext cx="3201415" cy="2826583"/>
            </a:xfrm>
            <a:custGeom>
              <a:avLst/>
              <a:gdLst>
                <a:gd name="connsiteX0" fmla="*/ 483887 w 2157159"/>
                <a:gd name="connsiteY0" fmla="*/ 0 h 1904592"/>
                <a:gd name="connsiteX1" fmla="*/ 2157159 w 2157159"/>
                <a:gd name="connsiteY1" fmla="*/ 1673272 h 1904592"/>
                <a:gd name="connsiteX2" fmla="*/ 2148520 w 2157159"/>
                <a:gd name="connsiteY2" fmla="*/ 1844355 h 1904592"/>
                <a:gd name="connsiteX3" fmla="*/ 2139327 w 2157159"/>
                <a:gd name="connsiteY3" fmla="*/ 1904592 h 1904592"/>
                <a:gd name="connsiteX4" fmla="*/ 1284060 w 2157159"/>
                <a:gd name="connsiteY4" fmla="*/ 1904592 h 1904592"/>
                <a:gd name="connsiteX5" fmla="*/ 1303526 w 2157159"/>
                <a:gd name="connsiteY5" fmla="*/ 1841884 h 1904592"/>
                <a:gd name="connsiteX6" fmla="*/ 1320523 w 2157159"/>
                <a:gd name="connsiteY6" fmla="*/ 1673272 h 1904592"/>
                <a:gd name="connsiteX7" fmla="*/ 483887 w 2157159"/>
                <a:gd name="connsiteY7" fmla="*/ 836636 h 1904592"/>
                <a:gd name="connsiteX8" fmla="*/ 16116 w 2157159"/>
                <a:gd name="connsiteY8" fmla="*/ 979521 h 1904592"/>
                <a:gd name="connsiteX9" fmla="*/ 0 w 2157159"/>
                <a:gd name="connsiteY9" fmla="*/ 992818 h 1904592"/>
                <a:gd name="connsiteX10" fmla="*/ 0 w 2157159"/>
                <a:gd name="connsiteY10" fmla="*/ 71706 h 1904592"/>
                <a:gd name="connsiteX11" fmla="*/ 146664 w 2157159"/>
                <a:gd name="connsiteY11" fmla="*/ 33995 h 1904592"/>
                <a:gd name="connsiteX12" fmla="*/ 483887 w 2157159"/>
                <a:gd name="connsiteY12" fmla="*/ 0 h 1904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57159" h="1904592">
                  <a:moveTo>
                    <a:pt x="483887" y="0"/>
                  </a:moveTo>
                  <a:cubicBezTo>
                    <a:pt x="1408010" y="0"/>
                    <a:pt x="2157159" y="749149"/>
                    <a:pt x="2157159" y="1673272"/>
                  </a:cubicBezTo>
                  <a:cubicBezTo>
                    <a:pt x="2157159" y="1731030"/>
                    <a:pt x="2154233" y="1788104"/>
                    <a:pt x="2148520" y="1844355"/>
                  </a:cubicBezTo>
                  <a:lnTo>
                    <a:pt x="2139327" y="1904592"/>
                  </a:lnTo>
                  <a:lnTo>
                    <a:pt x="1284060" y="1904592"/>
                  </a:lnTo>
                  <a:lnTo>
                    <a:pt x="1303526" y="1841884"/>
                  </a:lnTo>
                  <a:cubicBezTo>
                    <a:pt x="1314670" y="1787421"/>
                    <a:pt x="1320523" y="1731030"/>
                    <a:pt x="1320523" y="1673272"/>
                  </a:cubicBezTo>
                  <a:cubicBezTo>
                    <a:pt x="1320523" y="1211211"/>
                    <a:pt x="945948" y="836636"/>
                    <a:pt x="483887" y="836636"/>
                  </a:cubicBezTo>
                  <a:cubicBezTo>
                    <a:pt x="310614" y="836636"/>
                    <a:pt x="149644" y="889311"/>
                    <a:pt x="16116" y="979521"/>
                  </a:cubicBezTo>
                  <a:lnTo>
                    <a:pt x="0" y="992818"/>
                  </a:lnTo>
                  <a:lnTo>
                    <a:pt x="0" y="71706"/>
                  </a:lnTo>
                  <a:lnTo>
                    <a:pt x="146664" y="33995"/>
                  </a:lnTo>
                  <a:cubicBezTo>
                    <a:pt x="255590" y="11706"/>
                    <a:pt x="368372" y="0"/>
                    <a:pt x="483887" y="0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3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" name="Agrupar 14">
            <a:extLst>
              <a:ext uri="{FF2B5EF4-FFF2-40B4-BE49-F238E27FC236}">
                <a16:creationId xmlns:a16="http://schemas.microsoft.com/office/drawing/2014/main" id="{DACEC83A-5512-4546-A341-2133D090F7C7}"/>
              </a:ext>
            </a:extLst>
          </p:cNvPr>
          <p:cNvGrpSpPr/>
          <p:nvPr userDrawn="1"/>
        </p:nvGrpSpPr>
        <p:grpSpPr>
          <a:xfrm>
            <a:off x="5901443" y="91677"/>
            <a:ext cx="391923" cy="77404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9" name="Shape 18">
              <a:extLst>
                <a:ext uri="{FF2B5EF4-FFF2-40B4-BE49-F238E27FC236}">
                  <a16:creationId xmlns:a16="http://schemas.microsoft.com/office/drawing/2014/main" id="{5ECE83BD-FAC9-43BB-938E-41067636FF4A}"/>
                </a:ext>
              </a:extLst>
            </p:cNvPr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199" dirty="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" name="Shape 19">
              <a:extLst>
                <a:ext uri="{FF2B5EF4-FFF2-40B4-BE49-F238E27FC236}">
                  <a16:creationId xmlns:a16="http://schemas.microsoft.com/office/drawing/2014/main" id="{3A88D165-5F3E-497D-AC5F-5AD40B9B089A}"/>
                </a:ext>
              </a:extLst>
            </p:cNvPr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199" dirty="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" name="Shape 20">
              <a:extLst>
                <a:ext uri="{FF2B5EF4-FFF2-40B4-BE49-F238E27FC236}">
                  <a16:creationId xmlns:a16="http://schemas.microsoft.com/office/drawing/2014/main" id="{71BDA3EB-82C2-46B2-A320-9CCACB2F3CC1}"/>
                </a:ext>
              </a:extLst>
            </p:cNvPr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199" dirty="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78051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BE25607-AB3B-41BE-8B9C-EDFF45A723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12192000" cy="685800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 userDrawn="1"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3" t="12484" r="6788" b="10399"/>
          <a:stretch/>
        </p:blipFill>
        <p:spPr>
          <a:xfrm>
            <a:off x="-673634" y="-26584"/>
            <a:ext cx="13679357" cy="801330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2783200" y="2277139"/>
            <a:ext cx="6625598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199" b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pt-BR" dirty="0"/>
              <a:t>VÍDEO A SER </a:t>
            </a:r>
            <a:br>
              <a:rPr lang="pt-BR" dirty="0"/>
            </a:br>
            <a:r>
              <a:rPr lang="pt-BR" dirty="0"/>
              <a:t>PRODUZIDO </a:t>
            </a:r>
            <a:br>
              <a:rPr lang="pt-BR" dirty="0"/>
            </a:br>
            <a:r>
              <a:rPr lang="pt-BR" dirty="0"/>
              <a:t>(cerca de 1’40”)</a:t>
            </a:r>
          </a:p>
        </p:txBody>
      </p:sp>
    </p:spTree>
    <p:extLst>
      <p:ext uri="{BB962C8B-B14F-4D97-AF65-F5344CB8AC3E}">
        <p14:creationId xmlns:p14="http://schemas.microsoft.com/office/powerpoint/2010/main" val="3132020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A">
            <a:extLst>
              <a:ext uri="{FF2B5EF4-FFF2-40B4-BE49-F238E27FC236}">
                <a16:creationId xmlns:a16="http://schemas.microsoft.com/office/drawing/2014/main" id="{1920044B-408F-470D-976B-E50557CAEB0F}"/>
              </a:ext>
            </a:extLst>
          </p:cNvPr>
          <p:cNvSpPr txBox="1"/>
          <p:nvPr userDrawn="1"/>
        </p:nvSpPr>
        <p:spPr>
          <a:xfrm>
            <a:off x="352598" y="2405347"/>
            <a:ext cx="1981504" cy="384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900" cap="all" dirty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Jan / 2019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287DA75F-C08A-44F8-929F-4CBD725B7437}"/>
              </a:ext>
            </a:extLst>
          </p:cNvPr>
          <p:cNvSpPr/>
          <p:nvPr userDrawn="1"/>
        </p:nvSpPr>
        <p:spPr>
          <a:xfrm>
            <a:off x="418352" y="3307080"/>
            <a:ext cx="2586646" cy="1303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050" i="0" dirty="0">
                <a:solidFill>
                  <a:schemeClr val="bg1"/>
                </a:solidFill>
                <a:effectLst/>
                <a:latin typeface="+mj-lt"/>
                <a:ea typeface="Lato" panose="020F0502020204030203" pitchFamily="34" charset="0"/>
                <a:cs typeface="Arial" panose="020B0604020202020204" pitchFamily="34" charset="0"/>
              </a:rPr>
              <a:t>Lorem ipsum dolor sit amet, lacus nulla ac netus nibh aliquet, porttitor ligula justo libero vivamus porttitor dolor, conubia mollit. Sapien nam suspendisse, tincidunt eget</a:t>
            </a:r>
            <a:endParaRPr lang="id-ID" sz="1050" dirty="0">
              <a:solidFill>
                <a:schemeClr val="bg1"/>
              </a:solidFill>
              <a:latin typeface="+mj-lt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80942AF2-532B-4621-A1DA-614217187446}"/>
              </a:ext>
            </a:extLst>
          </p:cNvPr>
          <p:cNvCxnSpPr/>
          <p:nvPr userDrawn="1"/>
        </p:nvCxnSpPr>
        <p:spPr>
          <a:xfrm>
            <a:off x="474984" y="3184460"/>
            <a:ext cx="781980" cy="0"/>
          </a:xfrm>
          <a:prstGeom prst="line">
            <a:avLst/>
          </a:prstGeom>
          <a:ln w="381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ÍTULO 01">
            <a:extLst>
              <a:ext uri="{FF2B5EF4-FFF2-40B4-BE49-F238E27FC236}">
                <a16:creationId xmlns:a16="http://schemas.microsoft.com/office/drawing/2014/main" id="{4CF5A59F-5B8D-41A7-A971-94B34BE1239D}"/>
              </a:ext>
            </a:extLst>
          </p:cNvPr>
          <p:cNvSpPr txBox="1"/>
          <p:nvPr userDrawn="1"/>
        </p:nvSpPr>
        <p:spPr>
          <a:xfrm>
            <a:off x="371523" y="481542"/>
            <a:ext cx="5026679" cy="1348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99"/>
              </a:lnSpc>
            </a:pPr>
            <a:r>
              <a:rPr lang="pt-BR" sz="4499" b="1" dirty="0">
                <a:solidFill>
                  <a:schemeClr val="bg1"/>
                </a:solidFill>
                <a:latin typeface="Century Gothic" panose="020B0502020202020204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Título da Apresentação</a:t>
            </a:r>
          </a:p>
        </p:txBody>
      </p:sp>
      <p:sp>
        <p:nvSpPr>
          <p:cNvPr id="12" name="PESSOA">
            <a:extLst>
              <a:ext uri="{FF2B5EF4-FFF2-40B4-BE49-F238E27FC236}">
                <a16:creationId xmlns:a16="http://schemas.microsoft.com/office/drawing/2014/main" id="{A7207A87-9C1F-4316-9635-CA6105694F47}"/>
              </a:ext>
            </a:extLst>
          </p:cNvPr>
          <p:cNvSpPr txBox="1"/>
          <p:nvPr userDrawn="1"/>
        </p:nvSpPr>
        <p:spPr>
          <a:xfrm>
            <a:off x="350731" y="1811791"/>
            <a:ext cx="5726103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799" dirty="0">
                <a:solidFill>
                  <a:schemeClr val="bg1"/>
                </a:solidFill>
                <a:ea typeface="Segoe UI Black" panose="020B0A02040204020203" pitchFamily="34" charset="0"/>
                <a:cs typeface="Segoe UI Black" panose="020B0A02040204020203" pitchFamily="34" charset="0"/>
              </a:rPr>
              <a:t>Subtítulo da Apresentação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1FA4565E-B77A-48F4-865B-C269A2575A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50"/>
          <a:stretch/>
        </p:blipFill>
        <p:spPr>
          <a:xfrm>
            <a:off x="10923423" y="217757"/>
            <a:ext cx="1179844" cy="859587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CAA7799-011A-4F13-9CDB-A147328CEA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0015" cy="6874408"/>
          </a:xfrm>
          <a:prstGeom prst="rect">
            <a:avLst/>
          </a:prstGeom>
        </p:spPr>
      </p:pic>
      <p:sp>
        <p:nvSpPr>
          <p:cNvPr id="15" name="CaixaDeTexto 14"/>
          <p:cNvSpPr txBox="1"/>
          <p:nvPr userDrawn="1"/>
        </p:nvSpPr>
        <p:spPr>
          <a:xfrm>
            <a:off x="3792119" y="2631266"/>
            <a:ext cx="4609531" cy="1292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82"/>
            <a:r>
              <a:rPr lang="pt-BR" sz="3898" b="1" spc="110" dirty="0">
                <a:solidFill>
                  <a:prstClr val="white"/>
                </a:solidFill>
                <a:latin typeface="Century Gothic" panose="020B0502020202020204" pitchFamily="34" charset="0"/>
              </a:rPr>
              <a:t>TREINAMENTO</a:t>
            </a:r>
          </a:p>
          <a:p>
            <a:pPr defTabSz="1218682"/>
            <a:r>
              <a:rPr lang="pt-BR" sz="3898" spc="110" dirty="0">
                <a:solidFill>
                  <a:prstClr val="white"/>
                </a:solidFill>
                <a:latin typeface="Century Gothic" panose="020B0502020202020204" pitchFamily="34" charset="0"/>
              </a:rPr>
              <a:t>INICIAL</a:t>
            </a:r>
          </a:p>
        </p:txBody>
      </p:sp>
      <p:cxnSp>
        <p:nvCxnSpPr>
          <p:cNvPr id="16" name="Conector reto 15"/>
          <p:cNvCxnSpPr/>
          <p:nvPr userDrawn="1"/>
        </p:nvCxnSpPr>
        <p:spPr>
          <a:xfrm>
            <a:off x="3647884" y="2631267"/>
            <a:ext cx="0" cy="151668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>
            <a:extLst>
              <a:ext uri="{FF2B5EF4-FFF2-40B4-BE49-F238E27FC236}">
                <a16:creationId xmlns:a16="http://schemas.microsoft.com/office/drawing/2014/main" id="{21E0D9A6-7B2D-4F4A-B7AE-B021A79F5D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167" b="67593" l="20833" r="48542">
                        <a14:foregroundMark x1="31823" y1="63241" x2="31823" y2="63241"/>
                        <a14:foregroundMark x1="35729" y1="62963" x2="35729" y2="62963"/>
                        <a14:foregroundMark x1="39583" y1="62778" x2="39583" y2="62778"/>
                        <a14:foregroundMark x1="43385" y1="63426" x2="43385" y2="63426"/>
                        <a14:foregroundMark x1="46823" y1="62963" x2="46823" y2="62963"/>
                        <a14:foregroundMark x1="38750" y1="62778" x2="38750" y2="62778"/>
                        <a14:foregroundMark x1="38854" y1="63796" x2="38854" y2="63796"/>
                        <a14:foregroundMark x1="41198" y1="47778" x2="41198" y2="47778"/>
                        <a14:foregroundMark x1="42344" y1="62963" x2="42344" y2="62963"/>
                        <a14:foregroundMark x1="27813" y1="47593" x2="27813" y2="47593"/>
                        <a14:foregroundMark x1="28698" y1="42870" x2="28698" y2="42870"/>
                        <a14:foregroundMark x1="28698" y1="42870" x2="28698" y2="42870"/>
                        <a14:foregroundMark x1="28698" y1="48241" x2="28698" y2="48241"/>
                        <a14:foregroundMark x1="28698" y1="51944" x2="28698" y2="51944"/>
                        <a14:foregroundMark x1="28490" y1="55370" x2="28490" y2="55370"/>
                        <a14:foregroundMark x1="26875" y1="56667" x2="26875" y2="56667"/>
                        <a14:foregroundMark x1="23073" y1="55648" x2="23073" y2="55648"/>
                        <a14:foregroundMark x1="22604" y1="52963" x2="22604" y2="52963"/>
                        <a14:foregroundMark x1="22604" y1="49630" x2="22604" y2="49630"/>
                        <a14:foregroundMark x1="22813" y1="47222" x2="22813" y2="47222"/>
                        <a14:foregroundMark x1="23542" y1="45556" x2="23542" y2="45556"/>
                        <a14:foregroundMark x1="24010" y1="44537" x2="24010" y2="44537"/>
                        <a14:foregroundMark x1="24688" y1="44352" x2="24688" y2="44352"/>
                        <a14:foregroundMark x1="26875" y1="44352" x2="26875" y2="44352"/>
                        <a14:foregroundMark x1="26979" y1="44352" x2="26979" y2="44352"/>
                        <a14:foregroundMark x1="40729" y1="46759" x2="40729" y2="46759"/>
                        <a14:foregroundMark x1="42083" y1="44167" x2="42083" y2="44167"/>
                        <a14:foregroundMark x1="43594" y1="43333" x2="43594" y2="43333"/>
                        <a14:foregroundMark x1="45573" y1="43333" x2="45573" y2="43333"/>
                        <a14:foregroundMark x1="40000" y1="50926" x2="40000" y2="50926"/>
                        <a14:foregroundMark x1="40365" y1="53333" x2="40365" y2="53333"/>
                        <a14:foregroundMark x1="31354" y1="63981" x2="31354" y2="63981"/>
                        <a14:foregroundMark x1="31146" y1="61574" x2="31146" y2="61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43" t="30000" r="51360" b="28039"/>
          <a:stretch/>
        </p:blipFill>
        <p:spPr>
          <a:xfrm>
            <a:off x="550734" y="2107361"/>
            <a:ext cx="3056488" cy="241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6294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4">
            <a:extLst>
              <a:ext uri="{FF2B5EF4-FFF2-40B4-BE49-F238E27FC236}">
                <a16:creationId xmlns:a16="http://schemas.microsoft.com/office/drawing/2014/main" id="{47A5A2A9-23B9-4184-B767-37CC3E4577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1354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 descr="Uma imagem contendo pessoa, homem, mantendo, em pé&#10;&#10;Descrição gerada automaticamente">
            <a:extLst>
              <a:ext uri="{FF2B5EF4-FFF2-40B4-BE49-F238E27FC236}">
                <a16:creationId xmlns:a16="http://schemas.microsoft.com/office/drawing/2014/main" id="{6211E5BA-89C3-4FFA-9D49-B46C377A4F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3587" cy="6856413"/>
          </a:xfrm>
          <a:prstGeom prst="rect">
            <a:avLst/>
          </a:prstGeom>
        </p:spPr>
      </p:pic>
      <p:sp>
        <p:nvSpPr>
          <p:cNvPr id="3" name="Espaço Reservado para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262592" y="1737440"/>
            <a:ext cx="6265512" cy="1331604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47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capacitação</a:t>
            </a:r>
          </a:p>
        </p:txBody>
      </p:sp>
      <p:sp>
        <p:nvSpPr>
          <p:cNvPr id="51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62593" y="3249257"/>
            <a:ext cx="5026679" cy="1331604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35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marca</a:t>
            </a:r>
          </a:p>
        </p:txBody>
      </p:sp>
      <p:sp>
        <p:nvSpPr>
          <p:cNvPr id="52" name="Espaço Reservado para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262594" y="261381"/>
            <a:ext cx="1944468" cy="575931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180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Aula. Ex.: Aula 1</a:t>
            </a:r>
          </a:p>
        </p:txBody>
      </p:sp>
      <p:sp>
        <p:nvSpPr>
          <p:cNvPr id="53" name="Espaço Reservado para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62593" y="6164670"/>
            <a:ext cx="2160520" cy="359957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105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versão do material</a:t>
            </a:r>
          </a:p>
        </p:txBody>
      </p:sp>
    </p:spTree>
    <p:extLst>
      <p:ext uri="{BB962C8B-B14F-4D97-AF65-F5344CB8AC3E}">
        <p14:creationId xmlns:p14="http://schemas.microsoft.com/office/powerpoint/2010/main" val="11518946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agina de tex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a Livre: Forma 8">
            <a:extLst>
              <a:ext uri="{FF2B5EF4-FFF2-40B4-BE49-F238E27FC236}">
                <a16:creationId xmlns:a16="http://schemas.microsoft.com/office/drawing/2014/main" id="{B067EBC8-0D81-478B-863A-F6E6F2618745}"/>
              </a:ext>
            </a:extLst>
          </p:cNvPr>
          <p:cNvSpPr/>
          <p:nvPr userDrawn="1"/>
        </p:nvSpPr>
        <p:spPr>
          <a:xfrm>
            <a:off x="2058885" y="-3571"/>
            <a:ext cx="7924800" cy="336228"/>
          </a:xfrm>
          <a:custGeom>
            <a:avLst/>
            <a:gdLst>
              <a:gd name="connsiteX0" fmla="*/ 0 w 7924800"/>
              <a:gd name="connsiteY0" fmla="*/ 0 h 670559"/>
              <a:gd name="connsiteX1" fmla="*/ 7924800 w 7924800"/>
              <a:gd name="connsiteY1" fmla="*/ 0 h 670559"/>
              <a:gd name="connsiteX2" fmla="*/ 7924800 w 7924800"/>
              <a:gd name="connsiteY2" fmla="*/ 116408 h 670559"/>
              <a:gd name="connsiteX3" fmla="*/ 7370649 w 7924800"/>
              <a:gd name="connsiteY3" fmla="*/ 670559 h 670559"/>
              <a:gd name="connsiteX4" fmla="*/ 554151 w 7924800"/>
              <a:gd name="connsiteY4" fmla="*/ 670559 h 670559"/>
              <a:gd name="connsiteX5" fmla="*/ 0 w 7924800"/>
              <a:gd name="connsiteY5" fmla="*/ 116408 h 670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24800" h="670559">
                <a:moveTo>
                  <a:pt x="0" y="0"/>
                </a:moveTo>
                <a:lnTo>
                  <a:pt x="7924800" y="0"/>
                </a:lnTo>
                <a:lnTo>
                  <a:pt x="7924800" y="116408"/>
                </a:lnTo>
                <a:cubicBezTo>
                  <a:pt x="7924800" y="422457"/>
                  <a:pt x="7676698" y="670559"/>
                  <a:pt x="7370649" y="670559"/>
                </a:cubicBezTo>
                <a:lnTo>
                  <a:pt x="554151" y="670559"/>
                </a:lnTo>
                <a:cubicBezTo>
                  <a:pt x="248102" y="670559"/>
                  <a:pt x="0" y="422457"/>
                  <a:pt x="0" y="116408"/>
                </a:cubicBezTo>
                <a:close/>
              </a:path>
            </a:pathLst>
          </a:custGeom>
          <a:solidFill>
            <a:srgbClr val="E23236"/>
          </a:solidFill>
          <a:ln>
            <a:noFill/>
          </a:ln>
          <a:effectLst>
            <a:outerShdw blurRad="25400" dist="254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3" name="Agrupar 14">
            <a:extLst>
              <a:ext uri="{FF2B5EF4-FFF2-40B4-BE49-F238E27FC236}">
                <a16:creationId xmlns:a16="http://schemas.microsoft.com/office/drawing/2014/main" id="{DACEC83A-5512-4546-A341-2133D090F7C7}"/>
              </a:ext>
            </a:extLst>
          </p:cNvPr>
          <p:cNvGrpSpPr/>
          <p:nvPr userDrawn="1"/>
        </p:nvGrpSpPr>
        <p:grpSpPr>
          <a:xfrm>
            <a:off x="5864060" y="116632"/>
            <a:ext cx="391872" cy="77422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4" name="Shape 18">
              <a:extLst>
                <a:ext uri="{FF2B5EF4-FFF2-40B4-BE49-F238E27FC236}">
                  <a16:creationId xmlns:a16="http://schemas.microsoft.com/office/drawing/2014/main" id="{5ECE83BD-FAC9-43BB-938E-41067636FF4A}"/>
                </a:ext>
              </a:extLst>
            </p:cNvPr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5" name="Shape 19">
              <a:extLst>
                <a:ext uri="{FF2B5EF4-FFF2-40B4-BE49-F238E27FC236}">
                  <a16:creationId xmlns:a16="http://schemas.microsoft.com/office/drawing/2014/main" id="{3A88D165-5F3E-497D-AC5F-5AD40B9B089A}"/>
                </a:ext>
              </a:extLst>
            </p:cNvPr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6" name="Shape 20">
              <a:extLst>
                <a:ext uri="{FF2B5EF4-FFF2-40B4-BE49-F238E27FC236}">
                  <a16:creationId xmlns:a16="http://schemas.microsoft.com/office/drawing/2014/main" id="{71BDA3EB-82C2-46B2-A320-9CCACB2F3CC1}"/>
                </a:ext>
              </a:extLst>
            </p:cNvPr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66075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amsung\Downloads\iStock-899055140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433300" cy="7071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78982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3628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6"/>
          <p:cNvGrpSpPr>
            <a:grpSpLocks/>
          </p:cNvGrpSpPr>
          <p:nvPr userDrawn="1"/>
        </p:nvGrpSpPr>
        <p:grpSpPr bwMode="auto">
          <a:xfrm flipH="1">
            <a:off x="-48683" y="4233"/>
            <a:ext cx="12240684" cy="6993467"/>
            <a:chOff x="-36513" y="3175"/>
            <a:chExt cx="9180513" cy="5245100"/>
          </a:xfrm>
        </p:grpSpPr>
        <p:pic>
          <p:nvPicPr>
            <p:cNvPr id="3" name="Imagem 6"/>
            <p:cNvPicPr>
              <a:picLocks noChangeAspect="1"/>
            </p:cNvPicPr>
            <p:nvPr userDrawn="1"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3" y="3175"/>
              <a:ext cx="9180513" cy="524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agem 6"/>
            <p:cNvPicPr>
              <a:picLocks noChangeAspect="1"/>
            </p:cNvPicPr>
            <p:nvPr userDrawn="1"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80" t="89996" r="22350"/>
            <a:stretch>
              <a:fillRect/>
            </a:stretch>
          </p:blipFill>
          <p:spPr bwMode="auto">
            <a:xfrm>
              <a:off x="5580112" y="4498382"/>
              <a:ext cx="1512168" cy="524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agem 6"/>
            <p:cNvPicPr>
              <a:picLocks noChangeAspect="1"/>
            </p:cNvPicPr>
            <p:nvPr userDrawn="1"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76" b="22359"/>
            <a:stretch>
              <a:fillRect/>
            </a:stretch>
          </p:blipFill>
          <p:spPr bwMode="auto">
            <a:xfrm flipV="1">
              <a:off x="7005050" y="1159950"/>
              <a:ext cx="2132112" cy="407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magem 5"/>
            <p:cNvPicPr>
              <a:picLocks noChangeAspect="1"/>
            </p:cNvPicPr>
            <p:nvPr userDrawn="1"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8256" y="4055761"/>
              <a:ext cx="628650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m 6"/>
            <p:cNvPicPr>
              <a:picLocks noChangeAspect="1"/>
            </p:cNvPicPr>
            <p:nvPr userDrawn="1"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6906" y="4049241"/>
              <a:ext cx="628650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615270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3" y="0"/>
            <a:ext cx="12052300" cy="154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367" y="6351"/>
            <a:ext cx="9931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11"/>
          <p:cNvSpPr>
            <a:spLocks noChangeArrowheads="1"/>
          </p:cNvSpPr>
          <p:nvPr userDrawn="1"/>
        </p:nvSpPr>
        <p:spPr bwMode="auto">
          <a:xfrm>
            <a:off x="9840385" y="5060951"/>
            <a:ext cx="1968500" cy="25019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altLang="pt-BR" sz="24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CaixaDeTexto 4"/>
          <p:cNvSpPr txBox="1">
            <a:spLocks noChangeArrowheads="1"/>
          </p:cNvSpPr>
          <p:nvPr userDrawn="1"/>
        </p:nvSpPr>
        <p:spPr bwMode="auto">
          <a:xfrm>
            <a:off x="143933" y="59267"/>
            <a:ext cx="4800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BR" sz="4800">
                <a:solidFill>
                  <a:srgbClr val="C00000"/>
                </a:solidFill>
                <a:latin typeface="Century Gothic" panose="020B0502020202020204" pitchFamily="34" charset="0"/>
              </a:rPr>
              <a:t>Simulador</a:t>
            </a:r>
          </a:p>
        </p:txBody>
      </p:sp>
      <p:pic>
        <p:nvPicPr>
          <p:cNvPr id="6" name="Graphic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1534" y="5287434"/>
            <a:ext cx="1217084" cy="1217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67094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0" t="2834" r="2" b="4660"/>
          <a:stretch>
            <a:fillRect/>
          </a:stretch>
        </p:blipFill>
        <p:spPr bwMode="auto">
          <a:xfrm>
            <a:off x="1102785" y="-27518"/>
            <a:ext cx="12263967" cy="6913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44117" y="-5162550"/>
            <a:ext cx="12960351" cy="1223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09356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87244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a Livre: Forma 8"/>
          <p:cNvSpPr/>
          <p:nvPr userDrawn="1"/>
        </p:nvSpPr>
        <p:spPr>
          <a:xfrm flipV="1">
            <a:off x="2133600" y="6428317"/>
            <a:ext cx="7924800" cy="457200"/>
          </a:xfrm>
          <a:custGeom>
            <a:avLst/>
            <a:gdLst>
              <a:gd name="connsiteX0" fmla="*/ 0 w 7924800"/>
              <a:gd name="connsiteY0" fmla="*/ 0 h 670559"/>
              <a:gd name="connsiteX1" fmla="*/ 7924800 w 7924800"/>
              <a:gd name="connsiteY1" fmla="*/ 0 h 670559"/>
              <a:gd name="connsiteX2" fmla="*/ 7924800 w 7924800"/>
              <a:gd name="connsiteY2" fmla="*/ 116408 h 670559"/>
              <a:gd name="connsiteX3" fmla="*/ 7370649 w 7924800"/>
              <a:gd name="connsiteY3" fmla="*/ 670559 h 670559"/>
              <a:gd name="connsiteX4" fmla="*/ 554151 w 7924800"/>
              <a:gd name="connsiteY4" fmla="*/ 670559 h 670559"/>
              <a:gd name="connsiteX5" fmla="*/ 0 w 7924800"/>
              <a:gd name="connsiteY5" fmla="*/ 116408 h 670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24800" h="670559">
                <a:moveTo>
                  <a:pt x="0" y="0"/>
                </a:moveTo>
                <a:lnTo>
                  <a:pt x="7924800" y="0"/>
                </a:lnTo>
                <a:lnTo>
                  <a:pt x="7924800" y="116408"/>
                </a:lnTo>
                <a:cubicBezTo>
                  <a:pt x="7924800" y="422457"/>
                  <a:pt x="7676698" y="670559"/>
                  <a:pt x="7370649" y="670559"/>
                </a:cubicBezTo>
                <a:lnTo>
                  <a:pt x="554151" y="670559"/>
                </a:lnTo>
                <a:cubicBezTo>
                  <a:pt x="248102" y="670559"/>
                  <a:pt x="0" y="422457"/>
                  <a:pt x="0" y="116408"/>
                </a:cubicBezTo>
                <a:close/>
              </a:path>
            </a:pathLst>
          </a:custGeom>
          <a:solidFill>
            <a:srgbClr val="E23236"/>
          </a:solidFill>
          <a:ln>
            <a:noFill/>
          </a:ln>
          <a:effectLst>
            <a:outerShdw blurRad="25400" dist="254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24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" name="Agrupar 14"/>
          <p:cNvGrpSpPr/>
          <p:nvPr userDrawn="1"/>
        </p:nvGrpSpPr>
        <p:grpSpPr>
          <a:xfrm>
            <a:off x="5853173" y="6615941"/>
            <a:ext cx="391872" cy="77423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4" name="Shape 18"/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lIns="71437" tIns="71437" rIns="71437" bIns="71437" anchor="ctr"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</a:defRPr>
              </a:pPr>
              <a:endParaRPr sz="3200" dirty="0">
                <a:solidFill>
                  <a:srgbClr val="FFFFFF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Shape 19"/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lIns="71437" tIns="71437" rIns="71437" bIns="71437" anchor="ctr"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</a:defRPr>
              </a:pPr>
              <a:endParaRPr sz="3200" dirty="0">
                <a:solidFill>
                  <a:srgbClr val="FFFFFF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Shape 20"/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lIns="71437" tIns="71437" rIns="71437" bIns="71437" anchor="ctr"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</a:defRPr>
              </a:pPr>
              <a:endParaRPr sz="3200" dirty="0">
                <a:solidFill>
                  <a:srgbClr val="FFFFFF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3215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 descr="Uma imagem contendo pessoa, homem, mantendo, em pé&#10;&#10;Descrição gerada automaticamente">
            <a:extLst>
              <a:ext uri="{FF2B5EF4-FFF2-40B4-BE49-F238E27FC236}">
                <a16:creationId xmlns:a16="http://schemas.microsoft.com/office/drawing/2014/main" id="{6211E5BA-89C3-4FFA-9D49-B46C377A4F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3587" cy="6856413"/>
          </a:xfrm>
          <a:prstGeom prst="rect">
            <a:avLst/>
          </a:prstGeom>
        </p:spPr>
      </p:pic>
      <p:sp>
        <p:nvSpPr>
          <p:cNvPr id="3" name="Espaço Reservado para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262592" y="1737440"/>
            <a:ext cx="6265512" cy="1331604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47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capacitação</a:t>
            </a:r>
          </a:p>
        </p:txBody>
      </p:sp>
      <p:sp>
        <p:nvSpPr>
          <p:cNvPr id="51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62593" y="3249257"/>
            <a:ext cx="5026679" cy="1331604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35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marca</a:t>
            </a:r>
          </a:p>
        </p:txBody>
      </p:sp>
      <p:sp>
        <p:nvSpPr>
          <p:cNvPr id="52" name="Espaço Reservado para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262594" y="261381"/>
            <a:ext cx="1944468" cy="575931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180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Aula. Ex.: Aula 1</a:t>
            </a:r>
          </a:p>
        </p:txBody>
      </p:sp>
      <p:sp>
        <p:nvSpPr>
          <p:cNvPr id="53" name="Espaço Reservado para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62593" y="6164670"/>
            <a:ext cx="2160520" cy="359957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105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versão do material</a:t>
            </a:r>
          </a:p>
        </p:txBody>
      </p:sp>
    </p:spTree>
    <p:extLst>
      <p:ext uri="{BB962C8B-B14F-4D97-AF65-F5344CB8AC3E}">
        <p14:creationId xmlns:p14="http://schemas.microsoft.com/office/powerpoint/2010/main" val="10352512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a Livre: Forma 8"/>
          <p:cNvSpPr/>
          <p:nvPr userDrawn="1"/>
        </p:nvSpPr>
        <p:spPr>
          <a:xfrm>
            <a:off x="2133600" y="-4233"/>
            <a:ext cx="7924800" cy="457200"/>
          </a:xfrm>
          <a:custGeom>
            <a:avLst/>
            <a:gdLst>
              <a:gd name="connsiteX0" fmla="*/ 0 w 7924800"/>
              <a:gd name="connsiteY0" fmla="*/ 0 h 670559"/>
              <a:gd name="connsiteX1" fmla="*/ 7924800 w 7924800"/>
              <a:gd name="connsiteY1" fmla="*/ 0 h 670559"/>
              <a:gd name="connsiteX2" fmla="*/ 7924800 w 7924800"/>
              <a:gd name="connsiteY2" fmla="*/ 116408 h 670559"/>
              <a:gd name="connsiteX3" fmla="*/ 7370649 w 7924800"/>
              <a:gd name="connsiteY3" fmla="*/ 670559 h 670559"/>
              <a:gd name="connsiteX4" fmla="*/ 554151 w 7924800"/>
              <a:gd name="connsiteY4" fmla="*/ 670559 h 670559"/>
              <a:gd name="connsiteX5" fmla="*/ 0 w 7924800"/>
              <a:gd name="connsiteY5" fmla="*/ 116408 h 670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24800" h="670559">
                <a:moveTo>
                  <a:pt x="0" y="0"/>
                </a:moveTo>
                <a:lnTo>
                  <a:pt x="7924800" y="0"/>
                </a:lnTo>
                <a:lnTo>
                  <a:pt x="7924800" y="116408"/>
                </a:lnTo>
                <a:cubicBezTo>
                  <a:pt x="7924800" y="422457"/>
                  <a:pt x="7676698" y="670559"/>
                  <a:pt x="7370649" y="670559"/>
                </a:cubicBezTo>
                <a:lnTo>
                  <a:pt x="554151" y="670559"/>
                </a:lnTo>
                <a:cubicBezTo>
                  <a:pt x="248102" y="670559"/>
                  <a:pt x="0" y="422457"/>
                  <a:pt x="0" y="116408"/>
                </a:cubicBezTo>
                <a:close/>
              </a:path>
            </a:pathLst>
          </a:custGeom>
          <a:solidFill>
            <a:srgbClr val="E23236"/>
          </a:solidFill>
          <a:ln>
            <a:noFill/>
          </a:ln>
          <a:effectLst>
            <a:outerShdw blurRad="25400" dist="254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24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" name="Agrupar 14"/>
          <p:cNvGrpSpPr/>
          <p:nvPr userDrawn="1"/>
        </p:nvGrpSpPr>
        <p:grpSpPr>
          <a:xfrm>
            <a:off x="5853173" y="202035"/>
            <a:ext cx="391872" cy="77423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4" name="Shape 18"/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lIns="71437" tIns="71437" rIns="71437" bIns="71437" anchor="ctr"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</a:defRPr>
              </a:pPr>
              <a:endParaRPr sz="3200" dirty="0">
                <a:solidFill>
                  <a:srgbClr val="FFFFFF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Shape 19"/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lIns="71437" tIns="71437" rIns="71437" bIns="71437" anchor="ctr"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</a:defRPr>
              </a:pPr>
              <a:endParaRPr sz="3200" dirty="0">
                <a:solidFill>
                  <a:srgbClr val="FFFFFF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Shape 20"/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lIns="71437" tIns="71437" rIns="71437" bIns="71437" anchor="ctr"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</a:defRPr>
              </a:pPr>
              <a:endParaRPr sz="3200" dirty="0">
                <a:solidFill>
                  <a:srgbClr val="FFFFFF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42106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edondar Retângulo em um Canto Diagonal 1"/>
          <p:cNvSpPr/>
          <p:nvPr userDrawn="1"/>
        </p:nvSpPr>
        <p:spPr>
          <a:xfrm flipH="1">
            <a:off x="431800" y="268818"/>
            <a:ext cx="10464800" cy="444500"/>
          </a:xfrm>
          <a:prstGeom prst="round2Diag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tx1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1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1">
                  <a:lumMod val="50000"/>
                  <a:lumOff val="5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882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500" b="1" dirty="0">
              <a:solidFill>
                <a:srgbClr val="FFFFFF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Retângulo 2"/>
          <p:cNvSpPr/>
          <p:nvPr userDrawn="1"/>
        </p:nvSpPr>
        <p:spPr>
          <a:xfrm>
            <a:off x="239184" y="129118"/>
            <a:ext cx="10826749" cy="808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24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4510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A">
            <a:extLst>
              <a:ext uri="{FF2B5EF4-FFF2-40B4-BE49-F238E27FC236}">
                <a16:creationId xmlns:a16="http://schemas.microsoft.com/office/drawing/2014/main" id="{1920044B-408F-470D-976B-E50557CAEB0F}"/>
              </a:ext>
            </a:extLst>
          </p:cNvPr>
          <p:cNvSpPr txBox="1"/>
          <p:nvPr userDrawn="1"/>
        </p:nvSpPr>
        <p:spPr>
          <a:xfrm>
            <a:off x="1216807" y="2405348"/>
            <a:ext cx="198150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8185"/>
            <a:r>
              <a:rPr lang="pt-BR" sz="2100" cap="all" dirty="0">
                <a:solidFill>
                  <a:prstClr val="black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Jan / 2019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287DA75F-C08A-44F8-929F-4CBD725B7437}"/>
              </a:ext>
            </a:extLst>
          </p:cNvPr>
          <p:cNvSpPr/>
          <p:nvPr userDrawn="1"/>
        </p:nvSpPr>
        <p:spPr>
          <a:xfrm>
            <a:off x="1282560" y="3307079"/>
            <a:ext cx="2586645" cy="1303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88185">
              <a:lnSpc>
                <a:spcPct val="150000"/>
              </a:lnSpc>
            </a:pPr>
            <a:r>
              <a:rPr lang="id-ID" sz="1049" dirty="0">
                <a:solidFill>
                  <a:prstClr val="white"/>
                </a:solidFill>
                <a:ea typeface="Lato" panose="020F0502020204030203" pitchFamily="34" charset="0"/>
                <a:cs typeface="Arial" panose="020B0604020202020204" pitchFamily="34" charset="0"/>
              </a:rPr>
              <a:t>Lorem ipsum dolor sit amet, lacus nulla ac netus nibh aliquet, porttitor ligula justo libero vivamus porttitor dolor, conubia mollit. Sapien nam suspendisse, tincidunt eget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80942AF2-532B-4621-A1DA-614217187446}"/>
              </a:ext>
            </a:extLst>
          </p:cNvPr>
          <p:cNvCxnSpPr/>
          <p:nvPr userDrawn="1"/>
        </p:nvCxnSpPr>
        <p:spPr>
          <a:xfrm>
            <a:off x="1339193" y="3184460"/>
            <a:ext cx="781980" cy="0"/>
          </a:xfrm>
          <a:prstGeom prst="line">
            <a:avLst/>
          </a:prstGeom>
          <a:ln w="381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ÍTULO 01">
            <a:extLst>
              <a:ext uri="{FF2B5EF4-FFF2-40B4-BE49-F238E27FC236}">
                <a16:creationId xmlns:a16="http://schemas.microsoft.com/office/drawing/2014/main" id="{4CF5A59F-5B8D-41A7-A971-94B34BE1239D}"/>
              </a:ext>
            </a:extLst>
          </p:cNvPr>
          <p:cNvSpPr txBox="1"/>
          <p:nvPr userDrawn="1"/>
        </p:nvSpPr>
        <p:spPr>
          <a:xfrm>
            <a:off x="1235733" y="481541"/>
            <a:ext cx="5026679" cy="134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8185">
              <a:lnSpc>
                <a:spcPts val="4899"/>
              </a:lnSpc>
            </a:pPr>
            <a:r>
              <a:rPr lang="pt-BR" sz="4499" b="1" dirty="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Título da Apresentação</a:t>
            </a:r>
          </a:p>
        </p:txBody>
      </p:sp>
      <p:sp>
        <p:nvSpPr>
          <p:cNvPr id="12" name="PESSOA">
            <a:extLst>
              <a:ext uri="{FF2B5EF4-FFF2-40B4-BE49-F238E27FC236}">
                <a16:creationId xmlns:a16="http://schemas.microsoft.com/office/drawing/2014/main" id="{A7207A87-9C1F-4316-9635-CA6105694F47}"/>
              </a:ext>
            </a:extLst>
          </p:cNvPr>
          <p:cNvSpPr txBox="1"/>
          <p:nvPr userDrawn="1"/>
        </p:nvSpPr>
        <p:spPr>
          <a:xfrm>
            <a:off x="1214939" y="1811792"/>
            <a:ext cx="5726104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8185"/>
            <a:r>
              <a:rPr lang="pt-BR" sz="2799" dirty="0">
                <a:solidFill>
                  <a:prstClr val="white"/>
                </a:solidFill>
                <a:ea typeface="Segoe UI Black" panose="020B0A02040204020203" pitchFamily="34" charset="0"/>
                <a:cs typeface="Segoe UI Black" panose="020B0A02040204020203" pitchFamily="34" charset="0"/>
              </a:rPr>
              <a:t>Subtítulo da Apresentação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1FA4565E-B77A-48F4-865B-C269A2575A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50"/>
          <a:stretch/>
        </p:blipFill>
        <p:spPr>
          <a:xfrm>
            <a:off x="10923423" y="217757"/>
            <a:ext cx="1179844" cy="859587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CAA7799-011A-4F13-9CDB-A147328CEA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30015" cy="6874408"/>
          </a:xfrm>
          <a:prstGeom prst="rect">
            <a:avLst/>
          </a:prstGeom>
        </p:spPr>
      </p:pic>
      <p:sp>
        <p:nvSpPr>
          <p:cNvPr id="15" name="CaixaDeTexto 14"/>
          <p:cNvSpPr txBox="1"/>
          <p:nvPr userDrawn="1"/>
        </p:nvSpPr>
        <p:spPr>
          <a:xfrm>
            <a:off x="4656328" y="2631266"/>
            <a:ext cx="4609531" cy="1291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71"/>
            <a:r>
              <a:rPr lang="pt-BR" sz="3897" b="1" spc="109" dirty="0">
                <a:solidFill>
                  <a:prstClr val="white"/>
                </a:solidFill>
                <a:latin typeface="Century Gothic" panose="020B0502020202020204" pitchFamily="34" charset="0"/>
              </a:rPr>
              <a:t>TREINAMENTO</a:t>
            </a:r>
          </a:p>
          <a:p>
            <a:pPr defTabSz="1218571"/>
            <a:r>
              <a:rPr lang="pt-BR" sz="3897" spc="109" dirty="0">
                <a:solidFill>
                  <a:prstClr val="white"/>
                </a:solidFill>
                <a:latin typeface="Century Gothic" panose="020B0502020202020204" pitchFamily="34" charset="0"/>
              </a:rPr>
              <a:t>INICIAL</a:t>
            </a:r>
          </a:p>
        </p:txBody>
      </p:sp>
      <p:cxnSp>
        <p:nvCxnSpPr>
          <p:cNvPr id="16" name="Conector reto 15"/>
          <p:cNvCxnSpPr/>
          <p:nvPr userDrawn="1"/>
        </p:nvCxnSpPr>
        <p:spPr>
          <a:xfrm>
            <a:off x="4512092" y="2631267"/>
            <a:ext cx="0" cy="151668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m 2" descr="image003"/>
          <p:cNvPicPr>
            <a:picLocks noChangeAspect="1" noChangeArrowheads="1"/>
          </p:cNvPicPr>
          <p:nvPr userDrawn="1"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7" y="2110163"/>
            <a:ext cx="4095544" cy="2654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68203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A">
            <a:extLst>
              <a:ext uri="{FF2B5EF4-FFF2-40B4-BE49-F238E27FC236}">
                <a16:creationId xmlns:a16="http://schemas.microsoft.com/office/drawing/2014/main" id="{1920044B-408F-470D-976B-E50557CAEB0F}"/>
              </a:ext>
            </a:extLst>
          </p:cNvPr>
          <p:cNvSpPr txBox="1"/>
          <p:nvPr userDrawn="1"/>
        </p:nvSpPr>
        <p:spPr>
          <a:xfrm>
            <a:off x="1216807" y="2405348"/>
            <a:ext cx="198150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8185"/>
            <a:r>
              <a:rPr lang="pt-BR" sz="2100" cap="all" dirty="0">
                <a:solidFill>
                  <a:prstClr val="black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Jan / 2019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287DA75F-C08A-44F8-929F-4CBD725B7437}"/>
              </a:ext>
            </a:extLst>
          </p:cNvPr>
          <p:cNvSpPr/>
          <p:nvPr userDrawn="1"/>
        </p:nvSpPr>
        <p:spPr>
          <a:xfrm>
            <a:off x="1282560" y="3307079"/>
            <a:ext cx="2586645" cy="1303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88185">
              <a:lnSpc>
                <a:spcPct val="150000"/>
              </a:lnSpc>
            </a:pPr>
            <a:r>
              <a:rPr lang="id-ID" sz="1049" dirty="0">
                <a:solidFill>
                  <a:prstClr val="white"/>
                </a:solidFill>
                <a:ea typeface="Lato" panose="020F0502020204030203" pitchFamily="34" charset="0"/>
                <a:cs typeface="Arial" panose="020B0604020202020204" pitchFamily="34" charset="0"/>
              </a:rPr>
              <a:t>Lorem ipsum dolor sit amet, lacus nulla ac netus nibh aliquet, porttitor ligula justo libero vivamus porttitor dolor, conubia mollit. Sapien nam suspendisse, tincidunt eget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80942AF2-532B-4621-A1DA-614217187446}"/>
              </a:ext>
            </a:extLst>
          </p:cNvPr>
          <p:cNvCxnSpPr/>
          <p:nvPr userDrawn="1"/>
        </p:nvCxnSpPr>
        <p:spPr>
          <a:xfrm>
            <a:off x="1339193" y="3184460"/>
            <a:ext cx="781980" cy="0"/>
          </a:xfrm>
          <a:prstGeom prst="line">
            <a:avLst/>
          </a:prstGeom>
          <a:ln w="381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ÍTULO 01">
            <a:extLst>
              <a:ext uri="{FF2B5EF4-FFF2-40B4-BE49-F238E27FC236}">
                <a16:creationId xmlns:a16="http://schemas.microsoft.com/office/drawing/2014/main" id="{4CF5A59F-5B8D-41A7-A971-94B34BE1239D}"/>
              </a:ext>
            </a:extLst>
          </p:cNvPr>
          <p:cNvSpPr txBox="1"/>
          <p:nvPr userDrawn="1"/>
        </p:nvSpPr>
        <p:spPr>
          <a:xfrm>
            <a:off x="1235733" y="481541"/>
            <a:ext cx="5026679" cy="134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8185">
              <a:lnSpc>
                <a:spcPts val="4899"/>
              </a:lnSpc>
            </a:pPr>
            <a:r>
              <a:rPr lang="pt-BR" sz="4499" b="1" dirty="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Título da Apresentação</a:t>
            </a:r>
          </a:p>
        </p:txBody>
      </p:sp>
      <p:sp>
        <p:nvSpPr>
          <p:cNvPr id="12" name="PESSOA">
            <a:extLst>
              <a:ext uri="{FF2B5EF4-FFF2-40B4-BE49-F238E27FC236}">
                <a16:creationId xmlns:a16="http://schemas.microsoft.com/office/drawing/2014/main" id="{A7207A87-9C1F-4316-9635-CA6105694F47}"/>
              </a:ext>
            </a:extLst>
          </p:cNvPr>
          <p:cNvSpPr txBox="1"/>
          <p:nvPr userDrawn="1"/>
        </p:nvSpPr>
        <p:spPr>
          <a:xfrm>
            <a:off x="1214939" y="1811792"/>
            <a:ext cx="5726104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8185"/>
            <a:r>
              <a:rPr lang="pt-BR" sz="2799" dirty="0">
                <a:solidFill>
                  <a:prstClr val="white"/>
                </a:solidFill>
                <a:ea typeface="Segoe UI Black" panose="020B0A02040204020203" pitchFamily="34" charset="0"/>
                <a:cs typeface="Segoe UI Black" panose="020B0A02040204020203" pitchFamily="34" charset="0"/>
              </a:rPr>
              <a:t>Subtítulo da Apresentação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1FA4565E-B77A-48F4-865B-C269A2575A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50"/>
          <a:stretch/>
        </p:blipFill>
        <p:spPr>
          <a:xfrm>
            <a:off x="10923423" y="217757"/>
            <a:ext cx="1179844" cy="859587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CAA7799-011A-4F13-9CDB-A147328CEA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30015" cy="687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3032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 rotWithShape="1">
          <a:blip r:embed="rId2"/>
          <a:srcRect l="44424" t="45200"/>
          <a:stretch/>
        </p:blipFill>
        <p:spPr>
          <a:xfrm>
            <a:off x="-48772" y="1"/>
            <a:ext cx="7004565" cy="7028567"/>
          </a:xfrm>
          <a:prstGeom prst="rect">
            <a:avLst/>
          </a:prstGeom>
        </p:spPr>
      </p:pic>
      <p:sp>
        <p:nvSpPr>
          <p:cNvPr id="3" name="Espaço Reservado para Texto 2"/>
          <p:cNvSpPr txBox="1">
            <a:spLocks/>
          </p:cNvSpPr>
          <p:nvPr userDrawn="1"/>
        </p:nvSpPr>
        <p:spPr>
          <a:xfrm>
            <a:off x="358142" y="1881423"/>
            <a:ext cx="5026679" cy="1331604"/>
          </a:xfrm>
          <a:prstGeom prst="rect">
            <a:avLst/>
          </a:prstGeom>
        </p:spPr>
        <p:txBody>
          <a:bodyPr anchor="b"/>
          <a:lstStyle>
            <a:lvl1pPr indent="0">
              <a:spcBef>
                <a:spcPct val="20000"/>
              </a:spcBef>
              <a:buFontTx/>
              <a:buNone/>
              <a:defRPr sz="4800" b="1">
                <a:solidFill>
                  <a:schemeClr val="bg1"/>
                </a:solidFill>
                <a:latin typeface="Century Gothic" pitchFamily="34" charset="0"/>
              </a:defRPr>
            </a:lvl1pPr>
            <a:lvl2pPr marL="884408" indent="-340157">
              <a:spcBef>
                <a:spcPct val="20000"/>
              </a:spcBef>
              <a:buFont typeface="Arial" pitchFamily="34" charset="0"/>
              <a:buChar char="–"/>
              <a:defRPr sz="3300"/>
            </a:lvl2pPr>
            <a:lvl3pPr marL="1360627" indent="-272125">
              <a:spcBef>
                <a:spcPct val="20000"/>
              </a:spcBef>
              <a:buFont typeface="Arial" pitchFamily="34" charset="0"/>
              <a:buChar char="•"/>
              <a:defRPr sz="2900"/>
            </a:lvl3pPr>
            <a:lvl4pPr marL="1904878" indent="-272125">
              <a:spcBef>
                <a:spcPct val="20000"/>
              </a:spcBef>
              <a:buFont typeface="Arial" pitchFamily="34" charset="0"/>
              <a:buChar char="–"/>
              <a:defRPr sz="2400"/>
            </a:lvl4pPr>
            <a:lvl5pPr marL="2449129" indent="-272125">
              <a:spcBef>
                <a:spcPct val="20000"/>
              </a:spcBef>
              <a:buFont typeface="Arial" pitchFamily="34" charset="0"/>
              <a:buChar char="»"/>
              <a:defRPr sz="2400"/>
            </a:lvl5pPr>
            <a:lvl6pPr marL="2993380" indent="-272125">
              <a:spcBef>
                <a:spcPct val="20000"/>
              </a:spcBef>
              <a:buFont typeface="Arial" pitchFamily="34" charset="0"/>
              <a:buChar char="•"/>
              <a:defRPr sz="2400"/>
            </a:lvl6pPr>
            <a:lvl7pPr marL="3537631" indent="-272125">
              <a:spcBef>
                <a:spcPct val="20000"/>
              </a:spcBef>
              <a:buFont typeface="Arial" pitchFamily="34" charset="0"/>
              <a:buChar char="•"/>
              <a:defRPr sz="2400"/>
            </a:lvl7pPr>
            <a:lvl8pPr marL="4081882" indent="-272125">
              <a:spcBef>
                <a:spcPct val="20000"/>
              </a:spcBef>
              <a:buFont typeface="Arial" pitchFamily="34" charset="0"/>
              <a:buChar char="•"/>
              <a:defRPr sz="2400"/>
            </a:lvl8pPr>
            <a:lvl9pPr marL="4626132" indent="-272125">
              <a:spcBef>
                <a:spcPct val="20000"/>
              </a:spcBef>
              <a:buFont typeface="Arial" pitchFamily="34" charset="0"/>
              <a:buChar char="•"/>
              <a:defRPr sz="2400"/>
            </a:lvl9pPr>
          </a:lstStyle>
          <a:p>
            <a:pPr defTabSz="1088185"/>
            <a:r>
              <a:rPr lang="pt-BR" sz="6599" dirty="0">
                <a:solidFill>
                  <a:prstClr val="white"/>
                </a:solidFill>
              </a:rPr>
              <a:t>Tá sabendo</a:t>
            </a:r>
          </a:p>
        </p:txBody>
      </p:sp>
      <p:sp>
        <p:nvSpPr>
          <p:cNvPr id="4" name="Espaço Reservado para Texto 2"/>
          <p:cNvSpPr txBox="1">
            <a:spLocks/>
          </p:cNvSpPr>
          <p:nvPr userDrawn="1"/>
        </p:nvSpPr>
        <p:spPr>
          <a:xfrm>
            <a:off x="2999254" y="2431242"/>
            <a:ext cx="5026679" cy="1331604"/>
          </a:xfrm>
          <a:prstGeom prst="rect">
            <a:avLst/>
          </a:prstGeom>
        </p:spPr>
        <p:txBody>
          <a:bodyPr anchor="b"/>
          <a:lstStyle>
            <a:lvl1pPr indent="0">
              <a:spcBef>
                <a:spcPct val="20000"/>
              </a:spcBef>
              <a:buFontTx/>
              <a:buNone/>
              <a:defRPr sz="4800" b="1">
                <a:solidFill>
                  <a:schemeClr val="bg1"/>
                </a:solidFill>
                <a:latin typeface="Century Gothic" pitchFamily="34" charset="0"/>
              </a:defRPr>
            </a:lvl1pPr>
            <a:lvl2pPr marL="884408" indent="-340157">
              <a:spcBef>
                <a:spcPct val="20000"/>
              </a:spcBef>
              <a:buFont typeface="Arial" pitchFamily="34" charset="0"/>
              <a:buChar char="–"/>
              <a:defRPr sz="3300"/>
            </a:lvl2pPr>
            <a:lvl3pPr marL="1360627" indent="-272125">
              <a:spcBef>
                <a:spcPct val="20000"/>
              </a:spcBef>
              <a:buFont typeface="Arial" pitchFamily="34" charset="0"/>
              <a:buChar char="•"/>
              <a:defRPr sz="2900"/>
            </a:lvl3pPr>
            <a:lvl4pPr marL="1904878" indent="-272125">
              <a:spcBef>
                <a:spcPct val="20000"/>
              </a:spcBef>
              <a:buFont typeface="Arial" pitchFamily="34" charset="0"/>
              <a:buChar char="–"/>
              <a:defRPr sz="2400"/>
            </a:lvl4pPr>
            <a:lvl5pPr marL="2449129" indent="-272125">
              <a:spcBef>
                <a:spcPct val="20000"/>
              </a:spcBef>
              <a:buFont typeface="Arial" pitchFamily="34" charset="0"/>
              <a:buChar char="»"/>
              <a:defRPr sz="2400"/>
            </a:lvl5pPr>
            <a:lvl6pPr marL="2993380" indent="-272125">
              <a:spcBef>
                <a:spcPct val="20000"/>
              </a:spcBef>
              <a:buFont typeface="Arial" pitchFamily="34" charset="0"/>
              <a:buChar char="•"/>
              <a:defRPr sz="2400"/>
            </a:lvl6pPr>
            <a:lvl7pPr marL="3537631" indent="-272125">
              <a:spcBef>
                <a:spcPct val="20000"/>
              </a:spcBef>
              <a:buFont typeface="Arial" pitchFamily="34" charset="0"/>
              <a:buChar char="•"/>
              <a:defRPr sz="2400"/>
            </a:lvl7pPr>
            <a:lvl8pPr marL="4081882" indent="-272125">
              <a:spcBef>
                <a:spcPct val="20000"/>
              </a:spcBef>
              <a:buFont typeface="Arial" pitchFamily="34" charset="0"/>
              <a:buChar char="•"/>
              <a:defRPr sz="2400"/>
            </a:lvl8pPr>
            <a:lvl9pPr marL="4626132" indent="-272125">
              <a:spcBef>
                <a:spcPct val="20000"/>
              </a:spcBef>
              <a:buFont typeface="Arial" pitchFamily="34" charset="0"/>
              <a:buChar char="•"/>
              <a:defRPr sz="2400"/>
            </a:lvl9pPr>
          </a:lstStyle>
          <a:p>
            <a:pPr defTabSz="1088185"/>
            <a:r>
              <a:rPr lang="pt-BR" sz="6599" dirty="0">
                <a:solidFill>
                  <a:srgbClr val="FFC000"/>
                </a:solidFill>
              </a:rPr>
              <a:t>TUDO?</a:t>
            </a:r>
          </a:p>
        </p:txBody>
      </p:sp>
      <p:sp>
        <p:nvSpPr>
          <p:cNvPr id="5" name="CaixaDeTexto 4"/>
          <p:cNvSpPr txBox="1"/>
          <p:nvPr userDrawn="1"/>
        </p:nvSpPr>
        <p:spPr>
          <a:xfrm>
            <a:off x="5864741" y="3470513"/>
            <a:ext cx="6327260" cy="2800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8185"/>
            <a:r>
              <a:rPr lang="pt-BR" sz="4399" dirty="0">
                <a:solidFill>
                  <a:prstClr val="black"/>
                </a:solidFill>
                <a:latin typeface="Century Gothic" panose="020B0502020202020204" pitchFamily="34" charset="0"/>
              </a:rPr>
              <a:t>Para saber tudo esclareça as dúvidas com a </a:t>
            </a:r>
            <a:r>
              <a:rPr lang="pt-BR" sz="4399" dirty="0">
                <a:solidFill>
                  <a:srgbClr val="C00000"/>
                </a:solidFill>
                <a:latin typeface="Century Gothic" panose="020B0502020202020204" pitchFamily="34" charset="0"/>
              </a:rPr>
              <a:t>INTRANET</a:t>
            </a:r>
            <a:r>
              <a:rPr lang="pt-BR" sz="4399" dirty="0">
                <a:solidFill>
                  <a:prstClr val="black"/>
                </a:solidFill>
                <a:latin typeface="Century Gothic" panose="020B0502020202020204" pitchFamily="34" charset="0"/>
              </a:rPr>
              <a:t> e seu </a:t>
            </a:r>
            <a:r>
              <a:rPr lang="pt-BR" sz="4399" dirty="0">
                <a:solidFill>
                  <a:srgbClr val="C00000"/>
                </a:solidFill>
                <a:latin typeface="Century Gothic" panose="020B0502020202020204" pitchFamily="34" charset="0"/>
              </a:rPr>
              <a:t>INSTRUTOR.</a:t>
            </a:r>
          </a:p>
        </p:txBody>
      </p:sp>
    </p:spTree>
    <p:extLst>
      <p:ext uri="{BB962C8B-B14F-4D97-AF65-F5344CB8AC3E}">
        <p14:creationId xmlns:p14="http://schemas.microsoft.com/office/powerpoint/2010/main" val="5078457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- Horizontal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998D7FBF-A598-4822-A199-9E537EE4A074}"/>
              </a:ext>
            </a:extLst>
          </p:cNvPr>
          <p:cNvSpPr>
            <a:spLocks/>
          </p:cNvSpPr>
          <p:nvPr userDrawn="1"/>
        </p:nvSpPr>
        <p:spPr bwMode="auto">
          <a:xfrm flipV="1">
            <a:off x="-893" y="2616875"/>
            <a:ext cx="12192895" cy="4241125"/>
          </a:xfrm>
          <a:custGeom>
            <a:avLst/>
            <a:gdLst>
              <a:gd name="connsiteX0" fmla="*/ 2332737 w 12192894"/>
              <a:gd name="connsiteY0" fmla="*/ 4232586 h 4233188"/>
              <a:gd name="connsiteX1" fmla="*/ 9178846 w 12192894"/>
              <a:gd name="connsiteY1" fmla="*/ 3182072 h 4233188"/>
              <a:gd name="connsiteX2" fmla="*/ 12189653 w 12192894"/>
              <a:gd name="connsiteY2" fmla="*/ 3459241 h 4233188"/>
              <a:gd name="connsiteX3" fmla="*/ 12186814 w 12192894"/>
              <a:gd name="connsiteY3" fmla="*/ 277918 h 4233188"/>
              <a:gd name="connsiteX4" fmla="*/ 12185829 w 12192894"/>
              <a:gd name="connsiteY4" fmla="*/ 0 h 4233188"/>
              <a:gd name="connsiteX5" fmla="*/ 0 w 12192894"/>
              <a:gd name="connsiteY5" fmla="*/ 0 h 4233188"/>
              <a:gd name="connsiteX6" fmla="*/ 0 w 12192894"/>
              <a:gd name="connsiteY6" fmla="*/ 4092296 h 4233188"/>
              <a:gd name="connsiteX7" fmla="*/ 2332737 w 12192894"/>
              <a:gd name="connsiteY7" fmla="*/ 4232586 h 4233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894" h="4233188">
                <a:moveTo>
                  <a:pt x="2332737" y="4232586"/>
                </a:moveTo>
                <a:cubicBezTo>
                  <a:pt x="5448025" y="4206064"/>
                  <a:pt x="7512011" y="3312011"/>
                  <a:pt x="9178846" y="3182072"/>
                </a:cubicBezTo>
                <a:cubicBezTo>
                  <a:pt x="10422655" y="3085110"/>
                  <a:pt x="11278985" y="3238844"/>
                  <a:pt x="12189653" y="3459241"/>
                </a:cubicBezTo>
                <a:cubicBezTo>
                  <a:pt x="12196227" y="2402828"/>
                  <a:pt x="12191521" y="1340373"/>
                  <a:pt x="12186814" y="277918"/>
                </a:cubicBezTo>
                <a:lnTo>
                  <a:pt x="12185829" y="0"/>
                </a:lnTo>
                <a:lnTo>
                  <a:pt x="0" y="0"/>
                </a:lnTo>
                <a:lnTo>
                  <a:pt x="0" y="4092296"/>
                </a:lnTo>
                <a:cubicBezTo>
                  <a:pt x="838925" y="4198627"/>
                  <a:pt x="1613824" y="4238706"/>
                  <a:pt x="2332737" y="4232586"/>
                </a:cubicBezTo>
                <a:close/>
              </a:path>
            </a:pathLst>
          </a:custGeom>
          <a:solidFill>
            <a:srgbClr val="E23236"/>
          </a:solidFill>
          <a:ln>
            <a:noFill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  <a:noAutofit/>
          </a:bodyPr>
          <a:lstStyle/>
          <a:p>
            <a:pPr defTabSz="914042"/>
            <a:endParaRPr lang="pt-BR" sz="1800" dirty="0">
              <a:solidFill>
                <a:prstClr val="black"/>
              </a:solidFill>
            </a:endParaRPr>
          </a:p>
        </p:txBody>
      </p:sp>
      <p:sp>
        <p:nvSpPr>
          <p:cNvPr id="3" name="Forma Livre: Forma 2">
            <a:extLst>
              <a:ext uri="{FF2B5EF4-FFF2-40B4-BE49-F238E27FC236}">
                <a16:creationId xmlns:a16="http://schemas.microsoft.com/office/drawing/2014/main" id="{A9EB4AA2-30B6-4AE3-B02A-40D1C27D389F}"/>
              </a:ext>
            </a:extLst>
          </p:cNvPr>
          <p:cNvSpPr/>
          <p:nvPr userDrawn="1"/>
        </p:nvSpPr>
        <p:spPr>
          <a:xfrm>
            <a:off x="1" y="2635146"/>
            <a:ext cx="7114971" cy="4214919"/>
          </a:xfrm>
          <a:custGeom>
            <a:avLst/>
            <a:gdLst>
              <a:gd name="connsiteX0" fmla="*/ 4122630 w 7114971"/>
              <a:gd name="connsiteY0" fmla="*/ 2720370 h 4214919"/>
              <a:gd name="connsiteX1" fmla="*/ 7034155 w 7114971"/>
              <a:gd name="connsiteY1" fmla="*/ 2722503 h 4214919"/>
              <a:gd name="connsiteX2" fmla="*/ 7114971 w 7114971"/>
              <a:gd name="connsiteY2" fmla="*/ 2728903 h 4214919"/>
              <a:gd name="connsiteX3" fmla="*/ 7114971 w 7114971"/>
              <a:gd name="connsiteY3" fmla="*/ 3861569 h 4214919"/>
              <a:gd name="connsiteX4" fmla="*/ 4041813 w 7114971"/>
              <a:gd name="connsiteY4" fmla="*/ 3861569 h 4214919"/>
              <a:gd name="connsiteX5" fmla="*/ 4035433 w 7114971"/>
              <a:gd name="connsiteY5" fmla="*/ 3778379 h 4214919"/>
              <a:gd name="connsiteX6" fmla="*/ 4033306 w 7114971"/>
              <a:gd name="connsiteY6" fmla="*/ 2812093 h 4214919"/>
              <a:gd name="connsiteX7" fmla="*/ 4122630 w 7114971"/>
              <a:gd name="connsiteY7" fmla="*/ 2720370 h 4214919"/>
              <a:gd name="connsiteX8" fmla="*/ 718131 w 7114971"/>
              <a:gd name="connsiteY8" fmla="*/ 1396274 h 4214919"/>
              <a:gd name="connsiteX9" fmla="*/ 3201415 w 7114971"/>
              <a:gd name="connsiteY9" fmla="*/ 3879558 h 4214919"/>
              <a:gd name="connsiteX10" fmla="*/ 3188594 w 7114971"/>
              <a:gd name="connsiteY10" fmla="*/ 4133460 h 4214919"/>
              <a:gd name="connsiteX11" fmla="*/ 3176163 w 7114971"/>
              <a:gd name="connsiteY11" fmla="*/ 4214919 h 4214919"/>
              <a:gd name="connsiteX12" fmla="*/ 1908123 w 7114971"/>
              <a:gd name="connsiteY12" fmla="*/ 4214919 h 4214919"/>
              <a:gd name="connsiteX13" fmla="*/ 1934548 w 7114971"/>
              <a:gd name="connsiteY13" fmla="*/ 4129793 h 4214919"/>
              <a:gd name="connsiteX14" fmla="*/ 1959773 w 7114971"/>
              <a:gd name="connsiteY14" fmla="*/ 3879558 h 4214919"/>
              <a:gd name="connsiteX15" fmla="*/ 718131 w 7114971"/>
              <a:gd name="connsiteY15" fmla="*/ 2637916 h 4214919"/>
              <a:gd name="connsiteX16" fmla="*/ 23918 w 7114971"/>
              <a:gd name="connsiteY16" fmla="*/ 2849970 h 4214919"/>
              <a:gd name="connsiteX17" fmla="*/ 0 w 7114971"/>
              <a:gd name="connsiteY17" fmla="*/ 2869704 h 4214919"/>
              <a:gd name="connsiteX18" fmla="*/ 0 w 7114971"/>
              <a:gd name="connsiteY18" fmla="*/ 1502692 h 4214919"/>
              <a:gd name="connsiteX19" fmla="*/ 217663 w 7114971"/>
              <a:gd name="connsiteY19" fmla="*/ 1446726 h 4214919"/>
              <a:gd name="connsiteX20" fmla="*/ 718131 w 7114971"/>
              <a:gd name="connsiteY20" fmla="*/ 1396274 h 4214919"/>
              <a:gd name="connsiteX21" fmla="*/ 3459844 w 7114971"/>
              <a:gd name="connsiteY21" fmla="*/ 30471 h 4214919"/>
              <a:gd name="connsiteX22" fmla="*/ 3977625 w 7114971"/>
              <a:gd name="connsiteY22" fmla="*/ 77994 h 4214919"/>
              <a:gd name="connsiteX23" fmla="*/ 4481411 w 7114971"/>
              <a:gd name="connsiteY23" fmla="*/ 139392 h 4214919"/>
              <a:gd name="connsiteX24" fmla="*/ 4897368 w 7114971"/>
              <a:gd name="connsiteY24" fmla="*/ 201548 h 4214919"/>
              <a:gd name="connsiteX25" fmla="*/ 3484663 w 7114971"/>
              <a:gd name="connsiteY25" fmla="*/ 1615502 h 4214919"/>
              <a:gd name="connsiteX26" fmla="*/ 3293216 w 7114971"/>
              <a:gd name="connsiteY26" fmla="*/ 1412832 h 4214919"/>
              <a:gd name="connsiteX27" fmla="*/ 2750783 w 7114971"/>
              <a:gd name="connsiteY27" fmla="*/ 879488 h 4214919"/>
              <a:gd name="connsiteX28" fmla="*/ 2748655 w 7114971"/>
              <a:gd name="connsiteY28" fmla="*/ 738686 h 4214919"/>
              <a:gd name="connsiteX29" fmla="*/ 1460264 w 7114971"/>
              <a:gd name="connsiteY29" fmla="*/ 0 h 4214919"/>
              <a:gd name="connsiteX30" fmla="*/ 1460264 w 7114971"/>
              <a:gd name="connsiteY30" fmla="*/ 457207 h 4214919"/>
              <a:gd name="connsiteX31" fmla="*/ 336162 w 7114971"/>
              <a:gd name="connsiteY31" fmla="*/ 457207 h 4214919"/>
              <a:gd name="connsiteX32" fmla="*/ 336162 w 7114971"/>
              <a:gd name="connsiteY32" fmla="*/ 85692 h 4214919"/>
              <a:gd name="connsiteX33" fmla="*/ 616421 w 7114971"/>
              <a:gd name="connsiteY33" fmla="*/ 54984 h 4214919"/>
              <a:gd name="connsiteX34" fmla="*/ 1210479 w 7114971"/>
              <a:gd name="connsiteY34" fmla="*/ 10309 h 4214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14971" h="4214919">
                <a:moveTo>
                  <a:pt x="4122630" y="2720370"/>
                </a:moveTo>
                <a:cubicBezTo>
                  <a:pt x="5092429" y="2722503"/>
                  <a:pt x="6062228" y="2722503"/>
                  <a:pt x="7034155" y="2722503"/>
                </a:cubicBezTo>
                <a:cubicBezTo>
                  <a:pt x="7059676" y="2722503"/>
                  <a:pt x="7085197" y="2726769"/>
                  <a:pt x="7114971" y="2728903"/>
                </a:cubicBezTo>
                <a:cubicBezTo>
                  <a:pt x="7114971" y="3108591"/>
                  <a:pt x="7114971" y="3481881"/>
                  <a:pt x="7114971" y="3861569"/>
                </a:cubicBezTo>
                <a:cubicBezTo>
                  <a:pt x="6089876" y="3861569"/>
                  <a:pt x="5066908" y="3861569"/>
                  <a:pt x="4041813" y="3861569"/>
                </a:cubicBezTo>
                <a:cubicBezTo>
                  <a:pt x="4039686" y="3831706"/>
                  <a:pt x="4035433" y="3806109"/>
                  <a:pt x="4035433" y="3778379"/>
                </a:cubicBezTo>
                <a:cubicBezTo>
                  <a:pt x="4035433" y="3456284"/>
                  <a:pt x="4035433" y="3134188"/>
                  <a:pt x="4033306" y="2812093"/>
                </a:cubicBezTo>
                <a:cubicBezTo>
                  <a:pt x="4033306" y="2743834"/>
                  <a:pt x="4052447" y="2720370"/>
                  <a:pt x="4122630" y="2720370"/>
                </a:cubicBezTo>
                <a:close/>
                <a:moveTo>
                  <a:pt x="718131" y="1396274"/>
                </a:moveTo>
                <a:cubicBezTo>
                  <a:pt x="2089612" y="1396274"/>
                  <a:pt x="3201415" y="2508078"/>
                  <a:pt x="3201415" y="3879558"/>
                </a:cubicBezTo>
                <a:cubicBezTo>
                  <a:pt x="3201415" y="3965276"/>
                  <a:pt x="3197073" y="4049979"/>
                  <a:pt x="3188594" y="4133460"/>
                </a:cubicBezTo>
                <a:lnTo>
                  <a:pt x="3176163" y="4214919"/>
                </a:lnTo>
                <a:lnTo>
                  <a:pt x="1908123" y="4214919"/>
                </a:lnTo>
                <a:lnTo>
                  <a:pt x="1934548" y="4129793"/>
                </a:lnTo>
                <a:cubicBezTo>
                  <a:pt x="1951087" y="4048965"/>
                  <a:pt x="1959773" y="3965276"/>
                  <a:pt x="1959773" y="3879558"/>
                </a:cubicBezTo>
                <a:cubicBezTo>
                  <a:pt x="1959773" y="3193818"/>
                  <a:pt x="1403871" y="2637916"/>
                  <a:pt x="718131" y="2637916"/>
                </a:cubicBezTo>
                <a:cubicBezTo>
                  <a:pt x="460979" y="2637916"/>
                  <a:pt x="222085" y="2716090"/>
                  <a:pt x="23918" y="2849970"/>
                </a:cubicBezTo>
                <a:lnTo>
                  <a:pt x="0" y="2869704"/>
                </a:lnTo>
                <a:lnTo>
                  <a:pt x="0" y="1502692"/>
                </a:lnTo>
                <a:lnTo>
                  <a:pt x="217663" y="1446726"/>
                </a:lnTo>
                <a:cubicBezTo>
                  <a:pt x="379318" y="1413647"/>
                  <a:pt x="546697" y="1396274"/>
                  <a:pt x="718131" y="1396274"/>
                </a:cubicBezTo>
                <a:close/>
                <a:moveTo>
                  <a:pt x="3459844" y="30471"/>
                </a:moveTo>
                <a:lnTo>
                  <a:pt x="3977625" y="77994"/>
                </a:lnTo>
                <a:cubicBezTo>
                  <a:pt x="4149128" y="96399"/>
                  <a:pt x="4317004" y="116998"/>
                  <a:pt x="4481411" y="139392"/>
                </a:cubicBezTo>
                <a:lnTo>
                  <a:pt x="4897368" y="201548"/>
                </a:lnTo>
                <a:lnTo>
                  <a:pt x="3484663" y="1615502"/>
                </a:lnTo>
                <a:cubicBezTo>
                  <a:pt x="3422974" y="1549368"/>
                  <a:pt x="3359159" y="1478966"/>
                  <a:pt x="3293216" y="1412832"/>
                </a:cubicBezTo>
                <a:cubicBezTo>
                  <a:pt x="3114532" y="1233628"/>
                  <a:pt x="2933721" y="1054425"/>
                  <a:pt x="2750783" y="879488"/>
                </a:cubicBezTo>
                <a:cubicBezTo>
                  <a:pt x="2695476" y="826154"/>
                  <a:pt x="2691221" y="794153"/>
                  <a:pt x="2748655" y="738686"/>
                </a:cubicBezTo>
                <a:close/>
                <a:moveTo>
                  <a:pt x="1460264" y="0"/>
                </a:moveTo>
                <a:lnTo>
                  <a:pt x="1460264" y="457207"/>
                </a:lnTo>
                <a:cubicBezTo>
                  <a:pt x="1079177" y="457207"/>
                  <a:pt x="710863" y="457207"/>
                  <a:pt x="336162" y="457207"/>
                </a:cubicBezTo>
                <a:lnTo>
                  <a:pt x="336162" y="85692"/>
                </a:lnTo>
                <a:lnTo>
                  <a:pt x="616421" y="54984"/>
                </a:lnTo>
                <a:cubicBezTo>
                  <a:pt x="818274" y="36369"/>
                  <a:pt x="1016252" y="21582"/>
                  <a:pt x="1210479" y="10309"/>
                </a:cubicBezTo>
                <a:close/>
              </a:path>
            </a:pathLst>
          </a:custGeom>
          <a:solidFill>
            <a:srgbClr val="960000">
              <a:alpha val="14000"/>
            </a:srgbClr>
          </a:solidFill>
          <a:ln>
            <a:noFill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  <a:noAutofit/>
          </a:bodyPr>
          <a:lstStyle/>
          <a:p>
            <a:pPr defTabSz="914042"/>
            <a:endParaRPr lang="pt-BR" sz="1800">
              <a:solidFill>
                <a:prstClr val="black"/>
              </a:solidFill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9B8CA6E1-3985-4C44-BA8A-BF13CA77AB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86000" y="529425"/>
            <a:ext cx="7620000" cy="411163"/>
          </a:xfrm>
          <a:prstGeom prst="rect">
            <a:avLst/>
          </a:prstGeom>
        </p:spPr>
        <p:txBody>
          <a:bodyPr anchor="b"/>
          <a:lstStyle>
            <a:lvl1pPr marL="0" algn="ctr" defTabSz="914042" rtl="0" eaLnBrk="1" latinLnBrk="0" hangingPunct="1">
              <a:defRPr lang="pt-BR" sz="3199" kern="1200" spc="200" baseline="0" dirty="0">
                <a:solidFill>
                  <a:srgbClr val="E2323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5" name="Espaço Reservado para Texto 5">
            <a:extLst>
              <a:ext uri="{FF2B5EF4-FFF2-40B4-BE49-F238E27FC236}">
                <a16:creationId xmlns:a16="http://schemas.microsoft.com/office/drawing/2014/main" id="{7C90D26D-F1FD-4E51-A681-95EBFB6CF2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972825"/>
            <a:ext cx="7620000" cy="4111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spc="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COM DESTAQUE ESPECIAL</a:t>
            </a:r>
          </a:p>
        </p:txBody>
      </p:sp>
    </p:spTree>
    <p:extLst>
      <p:ext uri="{BB962C8B-B14F-4D97-AF65-F5344CB8AC3E}">
        <p14:creationId xmlns:p14="http://schemas.microsoft.com/office/powerpoint/2010/main" val="1526473242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ina de tex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1176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ina d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0" y="2"/>
            <a:ext cx="12225675" cy="6856411"/>
          </a:xfrm>
          <a:prstGeom prst="rect">
            <a:avLst/>
          </a:prstGeo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900" dirty="0">
              <a:latin typeface="Century Gothic" panose="020B0502020202020204" pitchFamily="34" charset="0"/>
            </a:endParaRPr>
          </a:p>
        </p:txBody>
      </p:sp>
      <p:grpSp>
        <p:nvGrpSpPr>
          <p:cNvPr id="3" name="Grupo 2"/>
          <p:cNvGrpSpPr/>
          <p:nvPr userDrawn="1"/>
        </p:nvGrpSpPr>
        <p:grpSpPr>
          <a:xfrm>
            <a:off x="1" y="1"/>
            <a:ext cx="7115897" cy="6856413"/>
            <a:chOff x="0" y="0"/>
            <a:chExt cx="7114971" cy="6858001"/>
          </a:xfrm>
        </p:grpSpPr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D4C8D2C9-DAA6-4E0B-B2AF-7B21CE47A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1221" y="557777"/>
              <a:ext cx="3677910" cy="3692869"/>
            </a:xfrm>
            <a:custGeom>
              <a:avLst/>
              <a:gdLst>
                <a:gd name="T0" fmla="*/ 373 w 1729"/>
                <a:gd name="T1" fmla="*/ 1731 h 1731"/>
                <a:gd name="T2" fmla="*/ 283 w 1729"/>
                <a:gd name="T3" fmla="*/ 1636 h 1731"/>
                <a:gd name="T4" fmla="*/ 28 w 1729"/>
                <a:gd name="T5" fmla="*/ 1386 h 1731"/>
                <a:gd name="T6" fmla="*/ 27 w 1729"/>
                <a:gd name="T7" fmla="*/ 1320 h 1731"/>
                <a:gd name="T8" fmla="*/ 593 w 1729"/>
                <a:gd name="T9" fmla="*/ 758 h 1731"/>
                <a:gd name="T10" fmla="*/ 1128 w 1729"/>
                <a:gd name="T11" fmla="*/ 223 h 1731"/>
                <a:gd name="T12" fmla="*/ 1359 w 1729"/>
                <a:gd name="T13" fmla="*/ 0 h 1731"/>
                <a:gd name="T14" fmla="*/ 1729 w 1729"/>
                <a:gd name="T15" fmla="*/ 377 h 1731"/>
                <a:gd name="T16" fmla="*/ 373 w 1729"/>
                <a:gd name="T17" fmla="*/ 1731 h 1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9" h="1731">
                  <a:moveTo>
                    <a:pt x="373" y="1731"/>
                  </a:moveTo>
                  <a:cubicBezTo>
                    <a:pt x="344" y="1700"/>
                    <a:pt x="314" y="1667"/>
                    <a:pt x="283" y="1636"/>
                  </a:cubicBezTo>
                  <a:cubicBezTo>
                    <a:pt x="199" y="1552"/>
                    <a:pt x="114" y="1468"/>
                    <a:pt x="28" y="1386"/>
                  </a:cubicBezTo>
                  <a:cubicBezTo>
                    <a:pt x="2" y="1361"/>
                    <a:pt x="0" y="1346"/>
                    <a:pt x="27" y="1320"/>
                  </a:cubicBezTo>
                  <a:cubicBezTo>
                    <a:pt x="217" y="1133"/>
                    <a:pt x="405" y="945"/>
                    <a:pt x="593" y="758"/>
                  </a:cubicBezTo>
                  <a:cubicBezTo>
                    <a:pt x="771" y="580"/>
                    <a:pt x="949" y="401"/>
                    <a:pt x="1128" y="223"/>
                  </a:cubicBezTo>
                  <a:cubicBezTo>
                    <a:pt x="1204" y="147"/>
                    <a:pt x="1283" y="73"/>
                    <a:pt x="1359" y="0"/>
                  </a:cubicBezTo>
                  <a:cubicBezTo>
                    <a:pt x="1480" y="123"/>
                    <a:pt x="1605" y="250"/>
                    <a:pt x="1729" y="377"/>
                  </a:cubicBezTo>
                  <a:cubicBezTo>
                    <a:pt x="1282" y="824"/>
                    <a:pt x="830" y="1275"/>
                    <a:pt x="373" y="1731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3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pt-BR" sz="1900" dirty="0">
                <a:latin typeface="Century Gothic" panose="020B0502020202020204" pitchFamily="34" charset="0"/>
              </a:endParaRPr>
            </a:p>
          </p:txBody>
        </p:sp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1028030C-FC98-4B76-9BAD-EBD9358004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62" y="0"/>
              <a:ext cx="1124102" cy="3092351"/>
            </a:xfrm>
            <a:custGeom>
              <a:avLst/>
              <a:gdLst>
                <a:gd name="T0" fmla="*/ 528 w 528"/>
                <a:gd name="T1" fmla="*/ 1450 h 1450"/>
                <a:gd name="T2" fmla="*/ 0 w 528"/>
                <a:gd name="T3" fmla="*/ 1450 h 1450"/>
                <a:gd name="T4" fmla="*/ 0 w 528"/>
                <a:gd name="T5" fmla="*/ 0 h 1450"/>
                <a:gd name="T6" fmla="*/ 528 w 528"/>
                <a:gd name="T7" fmla="*/ 0 h 1450"/>
                <a:gd name="T8" fmla="*/ 528 w 528"/>
                <a:gd name="T9" fmla="*/ 1450 h 1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1450">
                  <a:moveTo>
                    <a:pt x="528" y="1450"/>
                  </a:moveTo>
                  <a:cubicBezTo>
                    <a:pt x="349" y="1450"/>
                    <a:pt x="176" y="1450"/>
                    <a:pt x="0" y="1450"/>
                  </a:cubicBezTo>
                  <a:cubicBezTo>
                    <a:pt x="0" y="967"/>
                    <a:pt x="0" y="485"/>
                    <a:pt x="0" y="0"/>
                  </a:cubicBezTo>
                  <a:cubicBezTo>
                    <a:pt x="175" y="0"/>
                    <a:pt x="350" y="0"/>
                    <a:pt x="528" y="0"/>
                  </a:cubicBezTo>
                  <a:cubicBezTo>
                    <a:pt x="528" y="482"/>
                    <a:pt x="528" y="964"/>
                    <a:pt x="528" y="1450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3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1900" dirty="0">
                <a:latin typeface="Century Gothic" panose="020B0502020202020204" pitchFamily="34" charset="0"/>
              </a:endParaRPr>
            </a:p>
          </p:txBody>
        </p: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32E710BF-A09E-42A6-BB3D-9A9F69369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3306" y="5355514"/>
              <a:ext cx="3081665" cy="1141199"/>
            </a:xfrm>
            <a:custGeom>
              <a:avLst/>
              <a:gdLst>
                <a:gd name="T0" fmla="*/ 4 w 1449"/>
                <a:gd name="T1" fmla="*/ 535 h 535"/>
                <a:gd name="T2" fmla="*/ 1 w 1449"/>
                <a:gd name="T3" fmla="*/ 496 h 535"/>
                <a:gd name="T4" fmla="*/ 0 w 1449"/>
                <a:gd name="T5" fmla="*/ 43 h 535"/>
                <a:gd name="T6" fmla="*/ 42 w 1449"/>
                <a:gd name="T7" fmla="*/ 0 h 535"/>
                <a:gd name="T8" fmla="*/ 1411 w 1449"/>
                <a:gd name="T9" fmla="*/ 1 h 535"/>
                <a:gd name="T10" fmla="*/ 1449 w 1449"/>
                <a:gd name="T11" fmla="*/ 4 h 535"/>
                <a:gd name="T12" fmla="*/ 1449 w 1449"/>
                <a:gd name="T13" fmla="*/ 535 h 535"/>
                <a:gd name="T14" fmla="*/ 4 w 1449"/>
                <a:gd name="T15" fmla="*/ 535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49" h="535">
                  <a:moveTo>
                    <a:pt x="4" y="535"/>
                  </a:moveTo>
                  <a:cubicBezTo>
                    <a:pt x="3" y="521"/>
                    <a:pt x="1" y="509"/>
                    <a:pt x="1" y="496"/>
                  </a:cubicBezTo>
                  <a:cubicBezTo>
                    <a:pt x="1" y="345"/>
                    <a:pt x="1" y="194"/>
                    <a:pt x="0" y="43"/>
                  </a:cubicBezTo>
                  <a:cubicBezTo>
                    <a:pt x="0" y="11"/>
                    <a:pt x="9" y="0"/>
                    <a:pt x="42" y="0"/>
                  </a:cubicBezTo>
                  <a:cubicBezTo>
                    <a:pt x="498" y="1"/>
                    <a:pt x="954" y="1"/>
                    <a:pt x="1411" y="1"/>
                  </a:cubicBezTo>
                  <a:cubicBezTo>
                    <a:pt x="1423" y="1"/>
                    <a:pt x="1435" y="3"/>
                    <a:pt x="1449" y="4"/>
                  </a:cubicBezTo>
                  <a:cubicBezTo>
                    <a:pt x="1449" y="182"/>
                    <a:pt x="1449" y="357"/>
                    <a:pt x="1449" y="535"/>
                  </a:cubicBezTo>
                  <a:cubicBezTo>
                    <a:pt x="967" y="535"/>
                    <a:pt x="486" y="535"/>
                    <a:pt x="4" y="535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3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pt-BR" sz="1900" dirty="0">
                <a:latin typeface="Century Gothic" panose="020B0502020202020204" pitchFamily="34" charset="0"/>
              </a:endParaRPr>
            </a:p>
          </p:txBody>
        </p:sp>
        <p:sp>
          <p:nvSpPr>
            <p:cNvPr id="7" name="Forma Livre: Forma 19">
              <a:extLst>
                <a:ext uri="{FF2B5EF4-FFF2-40B4-BE49-F238E27FC236}">
                  <a16:creationId xmlns:a16="http://schemas.microsoft.com/office/drawing/2014/main" id="{DD5A6F06-7869-4C92-A856-5886B5818090}"/>
                </a:ext>
              </a:extLst>
            </p:cNvPr>
            <p:cNvSpPr/>
            <p:nvPr userDrawn="1"/>
          </p:nvSpPr>
          <p:spPr>
            <a:xfrm>
              <a:off x="0" y="4031418"/>
              <a:ext cx="3201415" cy="2826583"/>
            </a:xfrm>
            <a:custGeom>
              <a:avLst/>
              <a:gdLst>
                <a:gd name="connsiteX0" fmla="*/ 483887 w 2157159"/>
                <a:gd name="connsiteY0" fmla="*/ 0 h 1904592"/>
                <a:gd name="connsiteX1" fmla="*/ 2157159 w 2157159"/>
                <a:gd name="connsiteY1" fmla="*/ 1673272 h 1904592"/>
                <a:gd name="connsiteX2" fmla="*/ 2148520 w 2157159"/>
                <a:gd name="connsiteY2" fmla="*/ 1844355 h 1904592"/>
                <a:gd name="connsiteX3" fmla="*/ 2139327 w 2157159"/>
                <a:gd name="connsiteY3" fmla="*/ 1904592 h 1904592"/>
                <a:gd name="connsiteX4" fmla="*/ 1284060 w 2157159"/>
                <a:gd name="connsiteY4" fmla="*/ 1904592 h 1904592"/>
                <a:gd name="connsiteX5" fmla="*/ 1303526 w 2157159"/>
                <a:gd name="connsiteY5" fmla="*/ 1841884 h 1904592"/>
                <a:gd name="connsiteX6" fmla="*/ 1320523 w 2157159"/>
                <a:gd name="connsiteY6" fmla="*/ 1673272 h 1904592"/>
                <a:gd name="connsiteX7" fmla="*/ 483887 w 2157159"/>
                <a:gd name="connsiteY7" fmla="*/ 836636 h 1904592"/>
                <a:gd name="connsiteX8" fmla="*/ 16116 w 2157159"/>
                <a:gd name="connsiteY8" fmla="*/ 979521 h 1904592"/>
                <a:gd name="connsiteX9" fmla="*/ 0 w 2157159"/>
                <a:gd name="connsiteY9" fmla="*/ 992818 h 1904592"/>
                <a:gd name="connsiteX10" fmla="*/ 0 w 2157159"/>
                <a:gd name="connsiteY10" fmla="*/ 71706 h 1904592"/>
                <a:gd name="connsiteX11" fmla="*/ 146664 w 2157159"/>
                <a:gd name="connsiteY11" fmla="*/ 33995 h 1904592"/>
                <a:gd name="connsiteX12" fmla="*/ 483887 w 2157159"/>
                <a:gd name="connsiteY12" fmla="*/ 0 h 1904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57159" h="1904592">
                  <a:moveTo>
                    <a:pt x="483887" y="0"/>
                  </a:moveTo>
                  <a:cubicBezTo>
                    <a:pt x="1408010" y="0"/>
                    <a:pt x="2157159" y="749149"/>
                    <a:pt x="2157159" y="1673272"/>
                  </a:cubicBezTo>
                  <a:cubicBezTo>
                    <a:pt x="2157159" y="1731030"/>
                    <a:pt x="2154233" y="1788104"/>
                    <a:pt x="2148520" y="1844355"/>
                  </a:cubicBezTo>
                  <a:lnTo>
                    <a:pt x="2139327" y="1904592"/>
                  </a:lnTo>
                  <a:lnTo>
                    <a:pt x="1284060" y="1904592"/>
                  </a:lnTo>
                  <a:lnTo>
                    <a:pt x="1303526" y="1841884"/>
                  </a:lnTo>
                  <a:cubicBezTo>
                    <a:pt x="1314670" y="1787421"/>
                    <a:pt x="1320523" y="1731030"/>
                    <a:pt x="1320523" y="1673272"/>
                  </a:cubicBezTo>
                  <a:cubicBezTo>
                    <a:pt x="1320523" y="1211211"/>
                    <a:pt x="945948" y="836636"/>
                    <a:pt x="483887" y="836636"/>
                  </a:cubicBezTo>
                  <a:cubicBezTo>
                    <a:pt x="310614" y="836636"/>
                    <a:pt x="149644" y="889311"/>
                    <a:pt x="16116" y="979521"/>
                  </a:cubicBezTo>
                  <a:lnTo>
                    <a:pt x="0" y="992818"/>
                  </a:lnTo>
                  <a:lnTo>
                    <a:pt x="0" y="71706"/>
                  </a:lnTo>
                  <a:lnTo>
                    <a:pt x="146664" y="33995"/>
                  </a:lnTo>
                  <a:cubicBezTo>
                    <a:pt x="255590" y="11706"/>
                    <a:pt x="368372" y="0"/>
                    <a:pt x="483887" y="0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3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pt-BR" sz="19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" name="Agrupar 14">
            <a:extLst>
              <a:ext uri="{FF2B5EF4-FFF2-40B4-BE49-F238E27FC236}">
                <a16:creationId xmlns:a16="http://schemas.microsoft.com/office/drawing/2014/main" id="{DACEC83A-5512-4546-A341-2133D090F7C7}"/>
              </a:ext>
            </a:extLst>
          </p:cNvPr>
          <p:cNvGrpSpPr/>
          <p:nvPr userDrawn="1"/>
        </p:nvGrpSpPr>
        <p:grpSpPr>
          <a:xfrm>
            <a:off x="5901443" y="91677"/>
            <a:ext cx="391923" cy="77404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9" name="Shape 18">
              <a:extLst>
                <a:ext uri="{FF2B5EF4-FFF2-40B4-BE49-F238E27FC236}">
                  <a16:creationId xmlns:a16="http://schemas.microsoft.com/office/drawing/2014/main" id="{5ECE83BD-FAC9-43BB-938E-41067636FF4A}"/>
                </a:ext>
              </a:extLst>
            </p:cNvPr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199" dirty="0">
                <a:latin typeface="Century Gothic" panose="020B0502020202020204" pitchFamily="34" charset="0"/>
              </a:endParaRPr>
            </a:p>
          </p:txBody>
        </p:sp>
        <p:sp>
          <p:nvSpPr>
            <p:cNvPr id="10" name="Shape 19">
              <a:extLst>
                <a:ext uri="{FF2B5EF4-FFF2-40B4-BE49-F238E27FC236}">
                  <a16:creationId xmlns:a16="http://schemas.microsoft.com/office/drawing/2014/main" id="{3A88D165-5F3E-497D-AC5F-5AD40B9B089A}"/>
                </a:ext>
              </a:extLst>
            </p:cNvPr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199" dirty="0">
                <a:latin typeface="Century Gothic" panose="020B0502020202020204" pitchFamily="34" charset="0"/>
              </a:endParaRPr>
            </a:p>
          </p:txBody>
        </p:sp>
        <p:sp>
          <p:nvSpPr>
            <p:cNvPr id="11" name="Shape 20">
              <a:extLst>
                <a:ext uri="{FF2B5EF4-FFF2-40B4-BE49-F238E27FC236}">
                  <a16:creationId xmlns:a16="http://schemas.microsoft.com/office/drawing/2014/main" id="{71BDA3EB-82C2-46B2-A320-9CCACB2F3CC1}"/>
                </a:ext>
              </a:extLst>
            </p:cNvPr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199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3542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1583499" y="143286"/>
            <a:ext cx="9217024" cy="501405"/>
          </a:xfrm>
          <a:prstGeom prst="rect">
            <a:avLst/>
          </a:prstGeom>
        </p:spPr>
        <p:txBody>
          <a:bodyPr/>
          <a:lstStyle>
            <a:lvl1pPr>
              <a:defRPr sz="2667" b="1">
                <a:solidFill>
                  <a:schemeClr val="tx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3983566" y="1989667"/>
            <a:ext cx="7777063" cy="670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F41F2E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Clique para editar o texto mestre</a:t>
            </a:r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11"/>
          </p:nvPr>
        </p:nvSpPr>
        <p:spPr>
          <a:xfrm>
            <a:off x="4048024" y="2783417"/>
            <a:ext cx="7728931" cy="24616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Clique para editar o texto</a:t>
            </a:r>
          </a:p>
        </p:txBody>
      </p:sp>
    </p:spTree>
    <p:extLst>
      <p:ext uri="{BB962C8B-B14F-4D97-AF65-F5344CB8AC3E}">
        <p14:creationId xmlns:p14="http://schemas.microsoft.com/office/powerpoint/2010/main" val="3134658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9">
            <a:extLst>
              <a:ext uri="{FF2B5EF4-FFF2-40B4-BE49-F238E27FC236}">
                <a16:creationId xmlns:a16="http://schemas.microsoft.com/office/drawing/2014/main" id="{948B155F-0AFF-413B-BFF1-95611FD8DF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15"/>
          <a:stretch/>
        </p:blipFill>
        <p:spPr>
          <a:xfrm>
            <a:off x="4514650" y="0"/>
            <a:ext cx="9142191" cy="6858000"/>
          </a:xfrm>
          <a:prstGeom prst="rect">
            <a:avLst/>
          </a:prstGeom>
        </p:spPr>
      </p:pic>
      <p:sp>
        <p:nvSpPr>
          <p:cNvPr id="11" name="Rectangle: Rounded Corners 11">
            <a:extLst>
              <a:ext uri="{FF2B5EF4-FFF2-40B4-BE49-F238E27FC236}">
                <a16:creationId xmlns:a16="http://schemas.microsoft.com/office/drawing/2014/main" id="{9F42F7E3-BC9A-493D-92B1-52C2FB09CB69}"/>
              </a:ext>
            </a:extLst>
          </p:cNvPr>
          <p:cNvSpPr/>
          <p:nvPr userDrawn="1"/>
        </p:nvSpPr>
        <p:spPr>
          <a:xfrm>
            <a:off x="9910339" y="4969903"/>
            <a:ext cx="1979544" cy="23486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12" name="Espaço Reservado para Texto 2"/>
          <p:cNvSpPr txBox="1">
            <a:spLocks/>
          </p:cNvSpPr>
          <p:nvPr userDrawn="1"/>
        </p:nvSpPr>
        <p:spPr>
          <a:xfrm>
            <a:off x="7752184" y="3213472"/>
            <a:ext cx="4680520" cy="863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000" b="1" kern="1200" baseline="0">
                <a:solidFill>
                  <a:srgbClr val="FFC000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dirty="0"/>
              <a:t>É HORA DE PRATICAR</a:t>
            </a:r>
          </a:p>
        </p:txBody>
      </p:sp>
      <p:sp>
        <p:nvSpPr>
          <p:cNvPr id="13" name="CaixaDeTexto 12"/>
          <p:cNvSpPr txBox="1"/>
          <p:nvPr userDrawn="1"/>
        </p:nvSpPr>
        <p:spPr>
          <a:xfrm>
            <a:off x="192687" y="190605"/>
            <a:ext cx="3599097" cy="1323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999" dirty="0">
                <a:solidFill>
                  <a:srgbClr val="C00000"/>
                </a:solidFill>
                <a:latin typeface="Century Gothic" pitchFamily="34" charset="0"/>
              </a:rPr>
              <a:t>Base de Treinamento</a:t>
            </a:r>
          </a:p>
        </p:txBody>
      </p:sp>
      <p:pic>
        <p:nvPicPr>
          <p:cNvPr id="14" name="Graphic 18">
            <a:extLst>
              <a:ext uri="{FF2B5EF4-FFF2-40B4-BE49-F238E27FC236}">
                <a16:creationId xmlns:a16="http://schemas.microsoft.com/office/drawing/2014/main" id="{C71F5F1A-E232-494F-BB71-FAB8E9F903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20470" y="5349214"/>
            <a:ext cx="1065561" cy="99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55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67A985-3DF0-4106-B209-B760E4230B64}" type="datetimeFigureOut">
              <a:rPr lang="pt-BR" smtClean="0"/>
              <a:t>27/08/2023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C268A4-727B-4A07-B9C2-EFD10FEC334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5505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416" y="5925277"/>
            <a:ext cx="2052475" cy="581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6" b="2140"/>
          <a:stretch/>
        </p:blipFill>
        <p:spPr>
          <a:xfrm>
            <a:off x="1" y="0"/>
            <a:ext cx="12189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127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8" r:id="rId1"/>
    <p:sldLayoutId id="2147484279" r:id="rId2"/>
    <p:sldLayoutId id="2147484280" r:id="rId3"/>
    <p:sldLayoutId id="2147484325" r:id="rId4"/>
    <p:sldLayoutId id="2147484326" r:id="rId5"/>
    <p:sldLayoutId id="2147484391" r:id="rId6"/>
    <p:sldLayoutId id="2147484392" r:id="rId7"/>
    <p:sldLayoutId id="2147484395" r:id="rId8"/>
    <p:sldLayoutId id="2147484396" r:id="rId9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416" y="5925277"/>
            <a:ext cx="2052475" cy="581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6" b="2140"/>
          <a:stretch/>
        </p:blipFill>
        <p:spPr>
          <a:xfrm>
            <a:off x="1" y="0"/>
            <a:ext cx="12189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891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0" r:id="rId1"/>
    <p:sldLayoutId id="2147484331" r:id="rId2"/>
    <p:sldLayoutId id="2147484332" r:id="rId3"/>
    <p:sldLayoutId id="2147484335" r:id="rId4"/>
    <p:sldLayoutId id="2147484336" r:id="rId5"/>
    <p:sldLayoutId id="2147484337" r:id="rId6"/>
    <p:sldLayoutId id="2147484338" r:id="rId7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369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0" r:id="rId1"/>
    <p:sldLayoutId id="2147484341" r:id="rId2"/>
    <p:sldLayoutId id="2147484342" r:id="rId3"/>
    <p:sldLayoutId id="2147484343" r:id="rId4"/>
    <p:sldLayoutId id="2147484344" r:id="rId5"/>
    <p:sldLayoutId id="2147484345" r:id="rId6"/>
    <p:sldLayoutId id="2147484346" r:id="rId7"/>
    <p:sldLayoutId id="2147484347" r:id="rId8"/>
    <p:sldLayoutId id="2147484348" r:id="rId9"/>
    <p:sldLayoutId id="2147484349" r:id="rId10"/>
    <p:sldLayoutId id="2147484350" r:id="rId11"/>
    <p:sldLayoutId id="2147484351" r:id="rId12"/>
    <p:sldLayoutId id="2147484354" r:id="rId13"/>
    <p:sldLayoutId id="2147484355" r:id="rId14"/>
    <p:sldLayoutId id="2147484356" r:id="rId15"/>
    <p:sldLayoutId id="2147484357" r:id="rId16"/>
    <p:sldLayoutId id="2147484358" r:id="rId17"/>
    <p:sldLayoutId id="2147484359" r:id="rId18"/>
    <p:sldLayoutId id="2147484360" r:id="rId19"/>
    <p:sldLayoutId id="2147484361" r:id="rId20"/>
    <p:sldLayoutId id="2147484362" r:id="rId21"/>
    <p:sldLayoutId id="2147484363" r:id="rId22"/>
    <p:sldLayoutId id="2147484364" r:id="rId23"/>
    <p:sldLayoutId id="2147484365" r:id="rId24"/>
    <p:sldLayoutId id="2147484366" r:id="rId25"/>
    <p:sldLayoutId id="2147484407" r:id="rId26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Century Gothic" panose="020B0502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Century Gothic" panose="020B0502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Century Gothic" panose="020B0502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Century Gothic" panose="020B0502020202020204" pitchFamily="34" charset="0"/>
        </a:defRPr>
      </a:lvl5pPr>
      <a:lvl6pPr marL="609585" algn="l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Century Gothic" panose="020B0502020202020204" pitchFamily="34" charset="0"/>
        </a:defRPr>
      </a:lvl6pPr>
      <a:lvl7pPr marL="1219170" algn="l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Century Gothic" panose="020B0502020202020204" pitchFamily="34" charset="0"/>
        </a:defRPr>
      </a:lvl7pPr>
      <a:lvl8pPr marL="1828754" algn="l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Century Gothic" panose="020B0502020202020204" pitchFamily="34" charset="0"/>
        </a:defRPr>
      </a:lvl8pPr>
      <a:lvl9pPr marL="2438339" algn="l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Century Gothic" panose="020B0502020202020204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cs typeface="+mn-cs"/>
              </a:defRPr>
            </a:lvl1pPr>
          </a:lstStyle>
          <a:p>
            <a:pPr defTabSz="1219170">
              <a:defRPr/>
            </a:pPr>
            <a:fld id="{CBDC4A2D-0722-44F9-8F74-E4789C321DC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27/08/2023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cs typeface="+mn-cs"/>
              </a:defRPr>
            </a:lvl1pPr>
          </a:lstStyle>
          <a:p>
            <a:pPr defTabSz="1219170"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  <a:latin typeface="Century Gothic" panose="020B0502020202020204" pitchFamily="34" charset="0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8D939866-F303-4BCD-B0BC-1FA9D7EDECC3}" type="slidenum">
              <a:rPr lang="pt-BR" altLang="pt-BR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altLang="pt-BR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989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8" r:id="rId1"/>
    <p:sldLayoutId id="2147484399" r:id="rId2"/>
    <p:sldLayoutId id="2147484400" r:id="rId3"/>
    <p:sldLayoutId id="2147484401" r:id="rId4"/>
    <p:sldLayoutId id="2147484402" r:id="rId5"/>
    <p:sldLayoutId id="2147484403" r:id="rId6"/>
    <p:sldLayoutId id="2147484404" r:id="rId7"/>
    <p:sldLayoutId id="2147484405" r:id="rId8"/>
    <p:sldLayoutId id="2147484406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entury Gothic" panose="020B0502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entury Gothic" panose="020B0502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entury Gothic" panose="020B0502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entury Gothic" panose="020B0502020202020204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896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9" r:id="rId1"/>
    <p:sldLayoutId id="2147484410" r:id="rId2"/>
    <p:sldLayoutId id="2147484411" r:id="rId3"/>
    <p:sldLayoutId id="2147484412" r:id="rId4"/>
    <p:sldLayoutId id="2147484413" r:id="rId5"/>
  </p:sldLayoutIdLst>
  <p:txStyles>
    <p:titleStyle>
      <a:lvl1pPr algn="ctr" defTabSz="1088185" rtl="0" eaLnBrk="1" latinLnBrk="0" hangingPunct="1">
        <a:spcBef>
          <a:spcPct val="0"/>
        </a:spcBef>
        <a:buNone/>
        <a:defRPr sz="51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068" indent="-408068" algn="l" defTabSz="1088185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150" indent="-340058" algn="l" defTabSz="1088185" rtl="0" eaLnBrk="1" latinLnBrk="0" hangingPunct="1">
        <a:spcBef>
          <a:spcPct val="20000"/>
        </a:spcBef>
        <a:buFont typeface="Arial" pitchFamily="34" charset="0"/>
        <a:buChar char="–"/>
        <a:defRPr sz="3299" kern="1200">
          <a:solidFill>
            <a:schemeClr val="tx1"/>
          </a:solidFill>
          <a:latin typeface="+mn-lt"/>
          <a:ea typeface="+mn-ea"/>
          <a:cs typeface="+mn-cs"/>
        </a:defRPr>
      </a:lvl2pPr>
      <a:lvl3pPr marL="1360230" indent="-272045" algn="l" defTabSz="1088185" rtl="0" eaLnBrk="1" latinLnBrk="0" hangingPunct="1">
        <a:spcBef>
          <a:spcPct val="20000"/>
        </a:spcBef>
        <a:buFont typeface="Arial" pitchFamily="34" charset="0"/>
        <a:buChar char="•"/>
        <a:defRPr sz="2899" kern="1200">
          <a:solidFill>
            <a:schemeClr val="tx1"/>
          </a:solidFill>
          <a:latin typeface="+mn-lt"/>
          <a:ea typeface="+mn-ea"/>
          <a:cs typeface="+mn-cs"/>
        </a:defRPr>
      </a:lvl3pPr>
      <a:lvl4pPr marL="1904323" indent="-272045" algn="l" defTabSz="1088185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415" indent="-272045" algn="l" defTabSz="1088185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507" indent="-272045" algn="l" defTabSz="108818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600" indent="-272045" algn="l" defTabSz="108818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0691" indent="-272045" algn="l" defTabSz="108818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4783" indent="-272045" algn="l" defTabSz="108818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08818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092" algn="l" defTabSz="108818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185" algn="l" defTabSz="108818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277" algn="l" defTabSz="108818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370" algn="l" defTabSz="108818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460" algn="l" defTabSz="108818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553" algn="l" defTabSz="108818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645" algn="l" defTabSz="108818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2737" algn="l" defTabSz="108818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1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7342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479376" y="1087107"/>
            <a:ext cx="8928991" cy="4475245"/>
            <a:chOff x="407368" y="1087107"/>
            <a:chExt cx="8928991" cy="447524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553" t="984" r="1489" b="11690"/>
            <a:stretch/>
          </p:blipFill>
          <p:spPr bwMode="auto">
            <a:xfrm>
              <a:off x="407368" y="1087107"/>
              <a:ext cx="8928991" cy="4475245"/>
            </a:xfrm>
            <a:prstGeom prst="rect">
              <a:avLst/>
            </a:pr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  <a:miter lim="800000"/>
              <a:headEnd/>
              <a:tailEnd/>
            </a:ln>
          </p:spPr>
        </p:pic>
        <p:sp>
          <p:nvSpPr>
            <p:cNvPr id="7" name="Retângulo 6"/>
            <p:cNvSpPr/>
            <p:nvPr/>
          </p:nvSpPr>
          <p:spPr>
            <a:xfrm>
              <a:off x="411737" y="1450720"/>
              <a:ext cx="540163" cy="504056"/>
            </a:xfrm>
            <a:prstGeom prst="rect">
              <a:avLst/>
            </a:prstGeom>
            <a:noFill/>
            <a:ln w="38100">
              <a:solidFill>
                <a:srgbClr val="F41F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1" name="Canto dobrado 10"/>
          <p:cNvSpPr/>
          <p:nvPr/>
        </p:nvSpPr>
        <p:spPr>
          <a:xfrm>
            <a:off x="7608168" y="4293096"/>
            <a:ext cx="4078455" cy="2085981"/>
          </a:xfrm>
          <a:prstGeom prst="foldedCorner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pt-BR" sz="1800" dirty="0">
              <a:solidFill>
                <a:schemeClr val="bg1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pt-BR" sz="1800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Na </a:t>
            </a: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“Aba Cliente”, </a:t>
            </a:r>
            <a:r>
              <a:rPr lang="pt-BR" sz="1800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você encontra os </a:t>
            </a:r>
            <a:r>
              <a:rPr lang="pt-BR" sz="2000" b="1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Dados Cadastrais, Senha de Atendimento e Lista de Assinantes.</a:t>
            </a:r>
          </a:p>
        </p:txBody>
      </p:sp>
    </p:spTree>
    <p:extLst>
      <p:ext uri="{BB962C8B-B14F-4D97-AF65-F5344CB8AC3E}">
        <p14:creationId xmlns:p14="http://schemas.microsoft.com/office/powerpoint/2010/main" val="2845666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>
            <a:grpSpLocks noChangeAspect="1"/>
          </p:cNvGrpSpPr>
          <p:nvPr/>
        </p:nvGrpSpPr>
        <p:grpSpPr>
          <a:xfrm>
            <a:off x="767408" y="897971"/>
            <a:ext cx="9361039" cy="4907293"/>
            <a:chOff x="551384" y="1330019"/>
            <a:chExt cx="8928991" cy="4475245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553" t="984" r="1489" b="11690"/>
            <a:stretch/>
          </p:blipFill>
          <p:spPr bwMode="auto">
            <a:xfrm>
              <a:off x="551384" y="1330019"/>
              <a:ext cx="8928991" cy="4475245"/>
            </a:xfrm>
            <a:prstGeom prst="rect">
              <a:avLst/>
            </a:pr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  <a:miter lim="800000"/>
              <a:headEnd/>
              <a:tailEnd/>
            </a:ln>
          </p:spPr>
        </p:pic>
        <p:sp>
          <p:nvSpPr>
            <p:cNvPr id="7" name="Retângulo 6"/>
            <p:cNvSpPr/>
            <p:nvPr/>
          </p:nvSpPr>
          <p:spPr>
            <a:xfrm>
              <a:off x="2752266" y="2295712"/>
              <a:ext cx="4392488" cy="1082092"/>
            </a:xfrm>
            <a:prstGeom prst="rect">
              <a:avLst/>
            </a:prstGeom>
            <a:noFill/>
            <a:ln w="38100">
              <a:solidFill>
                <a:srgbClr val="F41F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6" name="Canto dobrado 15"/>
          <p:cNvSpPr/>
          <p:nvPr/>
        </p:nvSpPr>
        <p:spPr>
          <a:xfrm>
            <a:off x="6312024" y="4449919"/>
            <a:ext cx="5302591" cy="2085981"/>
          </a:xfrm>
          <a:prstGeom prst="foldedCorner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pt-BR" sz="1800" dirty="0">
              <a:solidFill>
                <a:schemeClr val="bg1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1800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Aqui é possível fazer </a:t>
            </a:r>
            <a:r>
              <a:rPr lang="pt-BR" sz="1800" b="1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alteração de vencimento e visualizar memorando especial</a:t>
            </a:r>
          </a:p>
        </p:txBody>
      </p:sp>
    </p:spTree>
    <p:extLst>
      <p:ext uri="{BB962C8B-B14F-4D97-AF65-F5344CB8AC3E}">
        <p14:creationId xmlns:p14="http://schemas.microsoft.com/office/powerpoint/2010/main" val="1556851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>
            <a:grpSpLocks noChangeAspect="1"/>
          </p:cNvGrpSpPr>
          <p:nvPr/>
        </p:nvGrpSpPr>
        <p:grpSpPr>
          <a:xfrm>
            <a:off x="767408" y="1156040"/>
            <a:ext cx="9361040" cy="4907293"/>
            <a:chOff x="551384" y="1330019"/>
            <a:chExt cx="8928992" cy="4475245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553" t="984" r="1489" b="11690"/>
            <a:stretch/>
          </p:blipFill>
          <p:spPr bwMode="auto">
            <a:xfrm>
              <a:off x="551384" y="1330019"/>
              <a:ext cx="8928991" cy="4475245"/>
            </a:xfrm>
            <a:prstGeom prst="rect">
              <a:avLst/>
            </a:pr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  <a:miter lim="800000"/>
              <a:headEnd/>
              <a:tailEnd/>
            </a:ln>
          </p:spPr>
        </p:pic>
        <p:sp>
          <p:nvSpPr>
            <p:cNvPr id="8" name="Retângulo 7"/>
            <p:cNvSpPr/>
            <p:nvPr/>
          </p:nvSpPr>
          <p:spPr>
            <a:xfrm>
              <a:off x="7199194" y="2280778"/>
              <a:ext cx="2281182" cy="1438505"/>
            </a:xfrm>
            <a:prstGeom prst="rect">
              <a:avLst/>
            </a:prstGeom>
            <a:noFill/>
            <a:ln w="38100">
              <a:solidFill>
                <a:srgbClr val="F41F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7" name="Canto dobrado 16"/>
          <p:cNvSpPr/>
          <p:nvPr/>
        </p:nvSpPr>
        <p:spPr>
          <a:xfrm>
            <a:off x="7392144" y="4365104"/>
            <a:ext cx="4335778" cy="2085981"/>
          </a:xfrm>
          <a:prstGeom prst="foldedCorner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pt-BR" sz="1800" dirty="0">
              <a:solidFill>
                <a:schemeClr val="bg1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1800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Os </a:t>
            </a:r>
            <a:r>
              <a:rPr lang="pt-BR" sz="1800" b="1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dados do cliente </a:t>
            </a:r>
            <a:r>
              <a:rPr lang="pt-BR" sz="1800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são encontrados nesse campo. </a:t>
            </a:r>
          </a:p>
          <a:p>
            <a:r>
              <a:rPr lang="pt-BR" sz="1800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 </a:t>
            </a:r>
            <a:r>
              <a:rPr lang="pt-BR" sz="1800" b="1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endereço também será alterado </a:t>
            </a:r>
            <a:r>
              <a:rPr lang="pt-BR" sz="1800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aqui.</a:t>
            </a:r>
          </a:p>
        </p:txBody>
      </p:sp>
    </p:spTree>
    <p:extLst>
      <p:ext uri="{BB962C8B-B14F-4D97-AF65-F5344CB8AC3E}">
        <p14:creationId xmlns:p14="http://schemas.microsoft.com/office/powerpoint/2010/main" val="2656623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553" t="984" r="1489" b="11690"/>
          <a:stretch/>
        </p:blipFill>
        <p:spPr bwMode="auto">
          <a:xfrm>
            <a:off x="664034" y="1242290"/>
            <a:ext cx="8960358" cy="4490966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</p:pic>
      <p:sp>
        <p:nvSpPr>
          <p:cNvPr id="7" name="Retângulo 6"/>
          <p:cNvSpPr/>
          <p:nvPr/>
        </p:nvSpPr>
        <p:spPr>
          <a:xfrm>
            <a:off x="2824273" y="3617304"/>
            <a:ext cx="5256583" cy="216024"/>
          </a:xfrm>
          <a:prstGeom prst="rect">
            <a:avLst/>
          </a:prstGeom>
          <a:noFill/>
          <a:ln>
            <a:solidFill>
              <a:srgbClr val="F41F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Picture 2" descr="http://www.imixcomunicacao.com.br/imagens_index/mous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0617" y="3733726"/>
            <a:ext cx="889272" cy="1041152"/>
          </a:xfrm>
          <a:prstGeom prst="rect">
            <a:avLst/>
          </a:prstGeom>
          <a:noFill/>
        </p:spPr>
      </p:pic>
      <p:sp>
        <p:nvSpPr>
          <p:cNvPr id="12" name="Canto dobrado 11"/>
          <p:cNvSpPr/>
          <p:nvPr/>
        </p:nvSpPr>
        <p:spPr>
          <a:xfrm>
            <a:off x="6384032" y="4221088"/>
            <a:ext cx="5335314" cy="2085981"/>
          </a:xfrm>
          <a:prstGeom prst="foldedCorner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1800" dirty="0">
              <a:solidFill>
                <a:schemeClr val="bg1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1800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Neste campo existem mais informações. </a:t>
            </a:r>
          </a:p>
          <a:p>
            <a:endParaRPr lang="pt-BR" sz="1800" dirty="0">
              <a:solidFill>
                <a:schemeClr val="bg1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1800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</a:t>
            </a:r>
            <a:r>
              <a:rPr lang="pt-BR" sz="1800" b="1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lista de assinante </a:t>
            </a:r>
            <a:r>
              <a:rPr lang="pt-BR" sz="1800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é quando o cliente tem mais de um número (compartilhado).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/>
          <a:srcRect l="25096" t="66734" r="20667" b="20469"/>
          <a:stretch/>
        </p:blipFill>
        <p:spPr>
          <a:xfrm>
            <a:off x="794790" y="3458365"/>
            <a:ext cx="8683732" cy="1151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772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127448" y="2732727"/>
            <a:ext cx="109692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Para </a:t>
            </a:r>
            <a:r>
              <a:rPr lang="pt-BR" sz="3600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clientes Controle, </a:t>
            </a:r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por não compartilharem franquia, a </a:t>
            </a:r>
            <a:r>
              <a:rPr lang="pt-BR" sz="3600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Aba Unid Org. não será utilizada.</a:t>
            </a:r>
            <a:endParaRPr lang="pt-BR" sz="4400" dirty="0">
              <a:solidFill>
                <a:srgbClr val="C00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137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794" t="2792" r="1622" b="2337"/>
          <a:stretch>
            <a:fillRect/>
          </a:stretch>
        </p:blipFill>
        <p:spPr bwMode="auto">
          <a:xfrm>
            <a:off x="551384" y="1124744"/>
            <a:ext cx="9130719" cy="4439649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</p:pic>
      <p:sp>
        <p:nvSpPr>
          <p:cNvPr id="7" name="Retângulo 6"/>
          <p:cNvSpPr/>
          <p:nvPr/>
        </p:nvSpPr>
        <p:spPr>
          <a:xfrm>
            <a:off x="1559496" y="1327527"/>
            <a:ext cx="576064" cy="517297"/>
          </a:xfrm>
          <a:prstGeom prst="rect">
            <a:avLst/>
          </a:prstGeom>
          <a:noFill/>
          <a:ln w="38100">
            <a:solidFill>
              <a:srgbClr val="F41F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nto dobrado 10"/>
          <p:cNvSpPr/>
          <p:nvPr/>
        </p:nvSpPr>
        <p:spPr>
          <a:xfrm>
            <a:off x="6384032" y="4581128"/>
            <a:ext cx="5335314" cy="1581925"/>
          </a:xfrm>
          <a:prstGeom prst="foldedCorner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1800" dirty="0">
              <a:solidFill>
                <a:schemeClr val="bg1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1600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Na </a:t>
            </a:r>
            <a:r>
              <a:rPr lang="pt-BR" sz="1800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“Aba Assinante”, </a:t>
            </a:r>
            <a:r>
              <a:rPr lang="pt-BR" sz="1600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você encontra os </a:t>
            </a:r>
            <a:r>
              <a:rPr lang="pt-BR" sz="1800" b="1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Planos de Preço, Serviços, Aparelho, PIN e PUK, Compromisso (carência) e Suspensão Perda/ Roubo.</a:t>
            </a:r>
          </a:p>
        </p:txBody>
      </p:sp>
    </p:spTree>
    <p:extLst>
      <p:ext uri="{BB962C8B-B14F-4D97-AF65-F5344CB8AC3E}">
        <p14:creationId xmlns:p14="http://schemas.microsoft.com/office/powerpoint/2010/main" val="366482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263352" y="692696"/>
            <a:ext cx="9844779" cy="4345124"/>
            <a:chOff x="335360" y="380020"/>
            <a:chExt cx="8958817" cy="4345124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2"/>
            <a:srcRect l="1297" t="17516" r="1297" b="15547"/>
            <a:stretch/>
          </p:blipFill>
          <p:spPr>
            <a:xfrm>
              <a:off x="335360" y="380020"/>
              <a:ext cx="8958817" cy="4345124"/>
            </a:xfrm>
            <a:prstGeom prst="rect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</p:pic>
        <p:sp>
          <p:nvSpPr>
            <p:cNvPr id="7" name="Retângulo 6"/>
            <p:cNvSpPr/>
            <p:nvPr/>
          </p:nvSpPr>
          <p:spPr>
            <a:xfrm>
              <a:off x="1281609" y="3620380"/>
              <a:ext cx="7834473" cy="864096"/>
            </a:xfrm>
            <a:prstGeom prst="rect">
              <a:avLst/>
            </a:prstGeom>
            <a:noFill/>
            <a:ln w="38100">
              <a:solidFill>
                <a:srgbClr val="F41F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2" name="Canto dobrado 11"/>
          <p:cNvSpPr/>
          <p:nvPr/>
        </p:nvSpPr>
        <p:spPr>
          <a:xfrm>
            <a:off x="6528048" y="4941168"/>
            <a:ext cx="5207040" cy="1581925"/>
          </a:xfrm>
          <a:prstGeom prst="foldedCorner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1800" dirty="0">
              <a:solidFill>
                <a:schemeClr val="bg1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1600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Nesta aba você identifica o plano ativado para o cliente </a:t>
            </a:r>
            <a:r>
              <a:rPr lang="pt-BR" sz="1600" b="1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(por assinante).</a:t>
            </a:r>
          </a:p>
        </p:txBody>
      </p:sp>
    </p:spTree>
    <p:extLst>
      <p:ext uri="{BB962C8B-B14F-4D97-AF65-F5344CB8AC3E}">
        <p14:creationId xmlns:p14="http://schemas.microsoft.com/office/powerpoint/2010/main" val="2114787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21775" t="18500" r="1298" b="10625"/>
          <a:stretch/>
        </p:blipFill>
        <p:spPr>
          <a:xfrm>
            <a:off x="983432" y="1124744"/>
            <a:ext cx="8989134" cy="4320480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7" name="Retângulo 6"/>
          <p:cNvSpPr/>
          <p:nvPr/>
        </p:nvSpPr>
        <p:spPr>
          <a:xfrm>
            <a:off x="969784" y="1102682"/>
            <a:ext cx="1741840" cy="4342541"/>
          </a:xfrm>
          <a:prstGeom prst="rect">
            <a:avLst/>
          </a:prstGeom>
          <a:noFill/>
          <a:ln w="38100">
            <a:solidFill>
              <a:srgbClr val="F41F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nto dobrado 7"/>
          <p:cNvSpPr/>
          <p:nvPr/>
        </p:nvSpPr>
        <p:spPr>
          <a:xfrm>
            <a:off x="6528048" y="4941168"/>
            <a:ext cx="5207040" cy="1581925"/>
          </a:xfrm>
          <a:prstGeom prst="foldedCorner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1800" dirty="0">
              <a:solidFill>
                <a:schemeClr val="bg1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1600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Em Oferta Adicional você encontra todas as ações realizadas na linha à nível assinante. </a:t>
            </a:r>
          </a:p>
        </p:txBody>
      </p:sp>
    </p:spTree>
    <p:extLst>
      <p:ext uri="{BB962C8B-B14F-4D97-AF65-F5344CB8AC3E}">
        <p14:creationId xmlns:p14="http://schemas.microsoft.com/office/powerpoint/2010/main" val="2752769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851" t="17517" r="2405" b="10625"/>
          <a:stretch/>
        </p:blipFill>
        <p:spPr>
          <a:xfrm>
            <a:off x="623392" y="1268760"/>
            <a:ext cx="8928417" cy="4320480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7" name="Retângulo 6"/>
          <p:cNvSpPr/>
          <p:nvPr/>
        </p:nvSpPr>
        <p:spPr>
          <a:xfrm>
            <a:off x="5259201" y="3933056"/>
            <a:ext cx="648072" cy="288031"/>
          </a:xfrm>
          <a:prstGeom prst="rect">
            <a:avLst/>
          </a:prstGeom>
          <a:noFill/>
          <a:ln w="38100">
            <a:solidFill>
              <a:srgbClr val="F41F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Picture 2" descr="http://www.imixcomunicacao.com.br/imagens_index/mous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234846">
            <a:off x="4793610" y="4312018"/>
            <a:ext cx="889272" cy="1041152"/>
          </a:xfrm>
          <a:prstGeom prst="rect">
            <a:avLst/>
          </a:prstGeom>
          <a:noFill/>
        </p:spPr>
      </p:pic>
      <p:sp>
        <p:nvSpPr>
          <p:cNvPr id="13" name="Canto dobrado 12"/>
          <p:cNvSpPr/>
          <p:nvPr/>
        </p:nvSpPr>
        <p:spPr>
          <a:xfrm>
            <a:off x="6312024" y="4798277"/>
            <a:ext cx="5207040" cy="1581925"/>
          </a:xfrm>
          <a:prstGeom prst="foldedCorner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1800" dirty="0">
              <a:solidFill>
                <a:schemeClr val="bg1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1600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Clicando em </a:t>
            </a:r>
            <a:r>
              <a:rPr lang="pt-BR" sz="1600" b="1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compromisso, </a:t>
            </a:r>
            <a:r>
              <a:rPr lang="pt-BR" sz="1600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caso o cliente possua carência a ser cumprida, a informação estará disponível.</a:t>
            </a:r>
          </a:p>
        </p:txBody>
      </p:sp>
    </p:spTree>
    <p:extLst>
      <p:ext uri="{BB962C8B-B14F-4D97-AF65-F5344CB8AC3E}">
        <p14:creationId xmlns:p14="http://schemas.microsoft.com/office/powerpoint/2010/main" val="2664040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392" y="1268760"/>
            <a:ext cx="9023243" cy="4472449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</p:pic>
      <p:sp>
        <p:nvSpPr>
          <p:cNvPr id="7" name="Retângulo 6"/>
          <p:cNvSpPr/>
          <p:nvPr/>
        </p:nvSpPr>
        <p:spPr>
          <a:xfrm>
            <a:off x="6445436" y="3442649"/>
            <a:ext cx="490408" cy="288032"/>
          </a:xfrm>
          <a:prstGeom prst="rect">
            <a:avLst/>
          </a:prstGeom>
          <a:noFill/>
          <a:ln w="38100">
            <a:solidFill>
              <a:srgbClr val="F41F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Picture 2" descr="http://www.imixcomunicacao.com.br/imagens_index/mous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30793">
            <a:off x="6922829" y="3679695"/>
            <a:ext cx="889272" cy="1041152"/>
          </a:xfrm>
          <a:prstGeom prst="rect">
            <a:avLst/>
          </a:prstGeom>
          <a:noFill/>
        </p:spPr>
      </p:pic>
      <p:sp>
        <p:nvSpPr>
          <p:cNvPr id="14" name="Canto dobrado 13"/>
          <p:cNvSpPr/>
          <p:nvPr/>
        </p:nvSpPr>
        <p:spPr>
          <a:xfrm>
            <a:off x="6312024" y="4798277"/>
            <a:ext cx="5207040" cy="1581925"/>
          </a:xfrm>
          <a:prstGeom prst="foldedCorner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1800" dirty="0">
              <a:solidFill>
                <a:schemeClr val="bg1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1600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Clicando em </a:t>
            </a:r>
            <a:r>
              <a:rPr lang="pt-BR" sz="1600" b="1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Parâmetros, </a:t>
            </a:r>
            <a:r>
              <a:rPr lang="pt-BR" sz="1600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você encontra as informações do PIN e PUK do SIM CARD do cliente.</a:t>
            </a:r>
          </a:p>
        </p:txBody>
      </p:sp>
    </p:spTree>
    <p:extLst>
      <p:ext uri="{BB962C8B-B14F-4D97-AF65-F5344CB8AC3E}">
        <p14:creationId xmlns:p14="http://schemas.microsoft.com/office/powerpoint/2010/main" val="976855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sz="3600" dirty="0"/>
              <a:t>Capacitação Inicial Generalista </a:t>
            </a:r>
            <a:r>
              <a:rPr lang="pt-BR" sz="3600" dirty="0">
                <a:solidFill>
                  <a:srgbClr val="FFFFFF"/>
                </a:solidFill>
              </a:rPr>
              <a:t>Pós venda PF</a:t>
            </a:r>
          </a:p>
          <a:p>
            <a:endParaRPr lang="pt-BR" sz="36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sz="2800" dirty="0">
                <a:solidFill>
                  <a:srgbClr val="FFC000"/>
                </a:solidFill>
              </a:rPr>
              <a:t>SISTEMAS – MOBILE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2"/>
          </p:nvPr>
        </p:nvSpPr>
        <p:spPr/>
        <p:txBody>
          <a:bodyPr anchor="b"/>
          <a:lstStyle/>
          <a:p>
            <a:r>
              <a:rPr lang="pt-BR" b="1" dirty="0"/>
              <a:t>Móvel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sz="900" dirty="0"/>
              <a:t>DAC - CAP.GEN. PF_v.2.0 SET.20</a:t>
            </a:r>
          </a:p>
        </p:txBody>
      </p:sp>
    </p:spTree>
    <p:extLst>
      <p:ext uri="{BB962C8B-B14F-4D97-AF65-F5344CB8AC3E}">
        <p14:creationId xmlns:p14="http://schemas.microsoft.com/office/powerpoint/2010/main" val="235613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551384" y="980728"/>
            <a:ext cx="10029139" cy="5256584"/>
            <a:chOff x="316701" y="404664"/>
            <a:chExt cx="9007793" cy="4392488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2"/>
            <a:srcRect l="1851" t="19485" r="1297" b="10626"/>
            <a:stretch/>
          </p:blipFill>
          <p:spPr>
            <a:xfrm>
              <a:off x="335359" y="404664"/>
              <a:ext cx="8989135" cy="4392488"/>
            </a:xfrm>
            <a:prstGeom prst="rect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</p:pic>
        <p:sp>
          <p:nvSpPr>
            <p:cNvPr id="7" name="Retângulo 6"/>
            <p:cNvSpPr/>
            <p:nvPr/>
          </p:nvSpPr>
          <p:spPr>
            <a:xfrm>
              <a:off x="316701" y="2570822"/>
              <a:ext cx="1494486" cy="1506250"/>
            </a:xfrm>
            <a:prstGeom prst="rect">
              <a:avLst/>
            </a:prstGeom>
            <a:noFill/>
            <a:ln w="38100">
              <a:solidFill>
                <a:srgbClr val="F41F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3" name="Canto dobrado 12"/>
          <p:cNvSpPr/>
          <p:nvPr/>
        </p:nvSpPr>
        <p:spPr>
          <a:xfrm>
            <a:off x="6528048" y="4869160"/>
            <a:ext cx="5207040" cy="1581925"/>
          </a:xfrm>
          <a:prstGeom prst="foldedCorner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1800" dirty="0">
              <a:solidFill>
                <a:schemeClr val="bg1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1600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Clicando em </a:t>
            </a:r>
            <a:r>
              <a:rPr lang="pt-BR" sz="1600" b="1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Atividades de Status, </a:t>
            </a:r>
            <a:r>
              <a:rPr lang="pt-BR" sz="1600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você pode realizar a suspensão, suspensão final da linha e cancelamento.</a:t>
            </a:r>
          </a:p>
        </p:txBody>
      </p:sp>
    </p:spTree>
    <p:extLst>
      <p:ext uri="{BB962C8B-B14F-4D97-AF65-F5344CB8AC3E}">
        <p14:creationId xmlns:p14="http://schemas.microsoft.com/office/powerpoint/2010/main" val="2320231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335360" y="1913925"/>
            <a:ext cx="1152128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Você conheceu um pouco sobre as inúmeras funcionalidades que o sistema realiza</a:t>
            </a:r>
            <a:r>
              <a:rPr lang="pt-BR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endParaRPr lang="pt-BR" sz="3600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3600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Para mais informações,</a:t>
            </a:r>
            <a:r>
              <a:rPr lang="pt-BR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acesse </a:t>
            </a:r>
            <a:r>
              <a:rPr lang="pt-BR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Intranet &gt; Sistemas &gt; Dicas de Uso</a:t>
            </a:r>
            <a:endParaRPr lang="pt-BR" sz="32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795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969499" y="4116168"/>
            <a:ext cx="7920567" cy="982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r" defTabSz="1219170">
              <a:defRPr/>
            </a:pPr>
            <a:r>
              <a:rPr lang="pt-BR" sz="4400" b="1" dirty="0">
                <a:ln w="11430"/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MOBILE</a:t>
            </a:r>
          </a:p>
        </p:txBody>
      </p:sp>
    </p:spTree>
    <p:extLst>
      <p:ext uri="{BB962C8B-B14F-4D97-AF65-F5344CB8AC3E}">
        <p14:creationId xmlns:p14="http://schemas.microsoft.com/office/powerpoint/2010/main" val="24671135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428625"/>
            <a:ext cx="9465890" cy="5158746"/>
          </a:xfrm>
          <a:prstGeom prst="rect">
            <a:avLst/>
          </a:prstGeom>
        </p:spPr>
      </p:pic>
      <p:sp>
        <p:nvSpPr>
          <p:cNvPr id="2" name="Canto dobrado 1"/>
          <p:cNvSpPr/>
          <p:nvPr/>
        </p:nvSpPr>
        <p:spPr>
          <a:xfrm>
            <a:off x="4655840" y="4869160"/>
            <a:ext cx="7139517" cy="1246717"/>
          </a:xfrm>
          <a:prstGeom prst="foldedCorne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1219170">
              <a:defRPr/>
            </a:pPr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IP de Acesso: </a:t>
            </a:r>
          </a:p>
          <a:p>
            <a:pPr algn="ctr" defTabSz="1219170">
              <a:defRPr/>
            </a:pPr>
            <a:endParaRPr lang="pt-BR" sz="2400" b="1" i="1" dirty="0">
              <a:solidFill>
                <a:prstClr val="white"/>
              </a:solidFill>
              <a:latin typeface="Century Gothic" panose="020B0502020202020204" pitchFamily="34" charset="0"/>
            </a:endParaRPr>
          </a:p>
          <a:p>
            <a:pPr algn="ctr" defTabSz="1219170">
              <a:defRPr/>
            </a:pPr>
            <a:r>
              <a:rPr lang="pt-BR" sz="2400" b="1" i="1" dirty="0">
                <a:solidFill>
                  <a:prstClr val="white"/>
                </a:solidFill>
                <a:latin typeface="Century Gothic" panose="020B0502020202020204" pitchFamily="34" charset="0"/>
              </a:rPr>
              <a:t>http://simuladores.fiqueligadonews.com.br/</a:t>
            </a:r>
          </a:p>
        </p:txBody>
      </p:sp>
    </p:spTree>
    <p:extLst>
      <p:ext uri="{BB962C8B-B14F-4D97-AF65-F5344CB8AC3E}">
        <p14:creationId xmlns:p14="http://schemas.microsoft.com/office/powerpoint/2010/main" val="25005541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799856" y="3933056"/>
            <a:ext cx="65769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Temos uma lista de </a:t>
            </a:r>
            <a:r>
              <a:rPr lang="pt-BR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MSISDN </a:t>
            </a:r>
            <a:r>
              <a:rPr lang="pt-BR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para utilizar no SIMULADOR do </a:t>
            </a:r>
            <a:r>
              <a:rPr lang="pt-BR" sz="36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Claro Móvel Single.</a:t>
            </a:r>
          </a:p>
        </p:txBody>
      </p:sp>
      <p:sp>
        <p:nvSpPr>
          <p:cNvPr id="3" name="Retângulo 2"/>
          <p:cNvSpPr/>
          <p:nvPr/>
        </p:nvSpPr>
        <p:spPr>
          <a:xfrm>
            <a:off x="814918" y="548218"/>
            <a:ext cx="54737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80990" indent="-380990" defTabSz="1219170" eaLnBrk="0" fontAlgn="base" hangingPunct="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pt-BR" sz="2400" dirty="0">
              <a:solidFill>
                <a:prstClr val="black">
                  <a:lumMod val="85000"/>
                  <a:lumOff val="15000"/>
                </a:prstClr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defTabSz="1219170" eaLnBrk="0" fontAlgn="base" hangingPunct="0">
              <a:spcBef>
                <a:spcPct val="0"/>
              </a:spcBef>
              <a:defRPr/>
            </a:pPr>
            <a:r>
              <a:rPr lang="pt-BR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Plano: Pós Pago</a:t>
            </a:r>
          </a:p>
          <a:p>
            <a:pPr marL="380990" indent="-380990" defTabSz="1219170" eaLnBrk="0" fontAlgn="base" hangingPunct="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MSISDN: 1187127652X</a:t>
            </a:r>
          </a:p>
          <a:p>
            <a:pPr marL="380990" indent="-380990" defTabSz="1219170" eaLnBrk="0" fontAlgn="base" hangingPunct="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pt-BR" sz="2400" dirty="0">
              <a:solidFill>
                <a:prstClr val="black">
                  <a:lumMod val="85000"/>
                  <a:lumOff val="15000"/>
                </a:prstClr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defTabSz="1219170" eaLnBrk="0" fontAlgn="base" hangingPunct="0">
              <a:spcBef>
                <a:spcPct val="0"/>
              </a:spcBef>
              <a:defRPr/>
            </a:pPr>
            <a:r>
              <a:rPr lang="pt-BR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Plano: Controle</a:t>
            </a:r>
          </a:p>
          <a:p>
            <a:pPr marL="380990" indent="-380990" defTabSz="1219170" eaLnBrk="0" fontAlgn="base" hangingPunct="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MSISDN: 99981144306</a:t>
            </a:r>
          </a:p>
        </p:txBody>
      </p:sp>
    </p:spTree>
    <p:extLst>
      <p:ext uri="{BB962C8B-B14F-4D97-AF65-F5344CB8AC3E}">
        <p14:creationId xmlns:p14="http://schemas.microsoft.com/office/powerpoint/2010/main" val="2407120322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44424" t="45200"/>
          <a:stretch/>
        </p:blipFill>
        <p:spPr>
          <a:xfrm>
            <a:off x="-46550" y="0"/>
            <a:ext cx="7002033" cy="7028567"/>
          </a:xfrm>
          <a:prstGeom prst="rect">
            <a:avLst/>
          </a:prstGeom>
        </p:spPr>
      </p:pic>
      <p:sp>
        <p:nvSpPr>
          <p:cNvPr id="3" name="Espaço Reservado para Texto 2"/>
          <p:cNvSpPr txBox="1">
            <a:spLocks/>
          </p:cNvSpPr>
          <p:nvPr/>
        </p:nvSpPr>
        <p:spPr>
          <a:xfrm>
            <a:off x="360216" y="1881422"/>
            <a:ext cx="5024862" cy="1331604"/>
          </a:xfrm>
          <a:prstGeom prst="rect">
            <a:avLst/>
          </a:prstGeom>
        </p:spPr>
        <p:txBody>
          <a:bodyPr anchor="b"/>
          <a:lstStyle>
            <a:lvl1pPr indent="0">
              <a:spcBef>
                <a:spcPct val="20000"/>
              </a:spcBef>
              <a:buFontTx/>
              <a:buNone/>
              <a:defRPr sz="4800" b="1">
                <a:solidFill>
                  <a:schemeClr val="bg1"/>
                </a:solidFill>
                <a:latin typeface="Century Gothic" pitchFamily="34" charset="0"/>
              </a:defRPr>
            </a:lvl1pPr>
            <a:lvl2pPr marL="884408" indent="-340157">
              <a:spcBef>
                <a:spcPct val="20000"/>
              </a:spcBef>
              <a:buFont typeface="Arial" pitchFamily="34" charset="0"/>
              <a:buChar char="–"/>
              <a:defRPr sz="3300"/>
            </a:lvl2pPr>
            <a:lvl3pPr marL="1360627" indent="-272125">
              <a:spcBef>
                <a:spcPct val="20000"/>
              </a:spcBef>
              <a:buFont typeface="Arial" pitchFamily="34" charset="0"/>
              <a:buChar char="•"/>
              <a:defRPr sz="2900"/>
            </a:lvl3pPr>
            <a:lvl4pPr marL="1904878" indent="-272125">
              <a:spcBef>
                <a:spcPct val="20000"/>
              </a:spcBef>
              <a:buFont typeface="Arial" pitchFamily="34" charset="0"/>
              <a:buChar char="–"/>
              <a:defRPr sz="2400"/>
            </a:lvl4pPr>
            <a:lvl5pPr marL="2449129" indent="-272125">
              <a:spcBef>
                <a:spcPct val="20000"/>
              </a:spcBef>
              <a:buFont typeface="Arial" pitchFamily="34" charset="0"/>
              <a:buChar char="»"/>
              <a:defRPr sz="2400"/>
            </a:lvl5pPr>
            <a:lvl6pPr marL="2993380" indent="-272125">
              <a:spcBef>
                <a:spcPct val="20000"/>
              </a:spcBef>
              <a:buFont typeface="Arial" pitchFamily="34" charset="0"/>
              <a:buChar char="•"/>
              <a:defRPr sz="2400"/>
            </a:lvl6pPr>
            <a:lvl7pPr marL="3537631" indent="-272125">
              <a:spcBef>
                <a:spcPct val="20000"/>
              </a:spcBef>
              <a:buFont typeface="Arial" pitchFamily="34" charset="0"/>
              <a:buChar char="•"/>
              <a:defRPr sz="2400"/>
            </a:lvl7pPr>
            <a:lvl8pPr marL="4081882" indent="-272125">
              <a:spcBef>
                <a:spcPct val="20000"/>
              </a:spcBef>
              <a:buFont typeface="Arial" pitchFamily="34" charset="0"/>
              <a:buChar char="•"/>
              <a:defRPr sz="2400"/>
            </a:lvl8pPr>
            <a:lvl9pPr marL="4626132" indent="-272125">
              <a:spcBef>
                <a:spcPct val="20000"/>
              </a:spcBef>
              <a:buFont typeface="Arial" pitchFamily="34" charset="0"/>
              <a:buChar char="•"/>
              <a:defRPr sz="2400"/>
            </a:lvl9pPr>
          </a:lstStyle>
          <a:p>
            <a:r>
              <a:rPr lang="pt-BR" sz="6599" dirty="0"/>
              <a:t>Tá sabendo</a:t>
            </a:r>
          </a:p>
        </p:txBody>
      </p:sp>
      <p:sp>
        <p:nvSpPr>
          <p:cNvPr id="4" name="Espaço Reservado para Texto 2"/>
          <p:cNvSpPr txBox="1">
            <a:spLocks/>
          </p:cNvSpPr>
          <p:nvPr/>
        </p:nvSpPr>
        <p:spPr>
          <a:xfrm>
            <a:off x="3000373" y="2431241"/>
            <a:ext cx="5024862" cy="1331604"/>
          </a:xfrm>
          <a:prstGeom prst="rect">
            <a:avLst/>
          </a:prstGeom>
        </p:spPr>
        <p:txBody>
          <a:bodyPr anchor="b"/>
          <a:lstStyle>
            <a:lvl1pPr indent="0">
              <a:spcBef>
                <a:spcPct val="20000"/>
              </a:spcBef>
              <a:buFontTx/>
              <a:buNone/>
              <a:defRPr sz="4800" b="1">
                <a:solidFill>
                  <a:schemeClr val="bg1"/>
                </a:solidFill>
                <a:latin typeface="Century Gothic" pitchFamily="34" charset="0"/>
              </a:defRPr>
            </a:lvl1pPr>
            <a:lvl2pPr marL="884408" indent="-340157">
              <a:spcBef>
                <a:spcPct val="20000"/>
              </a:spcBef>
              <a:buFont typeface="Arial" pitchFamily="34" charset="0"/>
              <a:buChar char="–"/>
              <a:defRPr sz="3300"/>
            </a:lvl2pPr>
            <a:lvl3pPr marL="1360627" indent="-272125">
              <a:spcBef>
                <a:spcPct val="20000"/>
              </a:spcBef>
              <a:buFont typeface="Arial" pitchFamily="34" charset="0"/>
              <a:buChar char="•"/>
              <a:defRPr sz="2900"/>
            </a:lvl3pPr>
            <a:lvl4pPr marL="1904878" indent="-272125">
              <a:spcBef>
                <a:spcPct val="20000"/>
              </a:spcBef>
              <a:buFont typeface="Arial" pitchFamily="34" charset="0"/>
              <a:buChar char="–"/>
              <a:defRPr sz="2400"/>
            </a:lvl4pPr>
            <a:lvl5pPr marL="2449129" indent="-272125">
              <a:spcBef>
                <a:spcPct val="20000"/>
              </a:spcBef>
              <a:buFont typeface="Arial" pitchFamily="34" charset="0"/>
              <a:buChar char="»"/>
              <a:defRPr sz="2400"/>
            </a:lvl5pPr>
            <a:lvl6pPr marL="2993380" indent="-272125">
              <a:spcBef>
                <a:spcPct val="20000"/>
              </a:spcBef>
              <a:buFont typeface="Arial" pitchFamily="34" charset="0"/>
              <a:buChar char="•"/>
              <a:defRPr sz="2400"/>
            </a:lvl6pPr>
            <a:lvl7pPr marL="3537631" indent="-272125">
              <a:spcBef>
                <a:spcPct val="20000"/>
              </a:spcBef>
              <a:buFont typeface="Arial" pitchFamily="34" charset="0"/>
              <a:buChar char="•"/>
              <a:defRPr sz="2400"/>
            </a:lvl7pPr>
            <a:lvl8pPr marL="4081882" indent="-272125">
              <a:spcBef>
                <a:spcPct val="20000"/>
              </a:spcBef>
              <a:buFont typeface="Arial" pitchFamily="34" charset="0"/>
              <a:buChar char="•"/>
              <a:defRPr sz="2400"/>
            </a:lvl8pPr>
            <a:lvl9pPr marL="4626132" indent="-272125">
              <a:spcBef>
                <a:spcPct val="20000"/>
              </a:spcBef>
              <a:buFont typeface="Arial" pitchFamily="34" charset="0"/>
              <a:buChar char="•"/>
              <a:defRPr sz="2400"/>
            </a:lvl9pPr>
          </a:lstStyle>
          <a:p>
            <a:r>
              <a:rPr lang="pt-BR" sz="6599" dirty="0">
                <a:solidFill>
                  <a:srgbClr val="FFC000"/>
                </a:solidFill>
              </a:rPr>
              <a:t>TUDO?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5864824" y="3470514"/>
            <a:ext cx="6324973" cy="2800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399" dirty="0">
                <a:latin typeface="Century Gothic" panose="020B0502020202020204" pitchFamily="34" charset="0"/>
              </a:rPr>
              <a:t>Para saber tudo esclareça as dúvidas com a </a:t>
            </a:r>
            <a:r>
              <a:rPr lang="pt-BR" sz="4399" dirty="0">
                <a:solidFill>
                  <a:srgbClr val="C00000"/>
                </a:solidFill>
                <a:latin typeface="Century Gothic" panose="020B0502020202020204" pitchFamily="34" charset="0"/>
              </a:rPr>
              <a:t>INTRANET</a:t>
            </a:r>
            <a:r>
              <a:rPr lang="pt-BR" sz="4399" dirty="0">
                <a:latin typeface="Century Gothic" panose="020B0502020202020204" pitchFamily="34" charset="0"/>
              </a:rPr>
              <a:t> e seu </a:t>
            </a:r>
            <a:r>
              <a:rPr lang="pt-BR" sz="4399" dirty="0">
                <a:solidFill>
                  <a:srgbClr val="C00000"/>
                </a:solidFill>
                <a:latin typeface="Century Gothic" panose="020B0502020202020204" pitchFamily="34" charset="0"/>
              </a:rPr>
              <a:t>INSTRUTOR.</a:t>
            </a:r>
          </a:p>
        </p:txBody>
      </p:sp>
    </p:spTree>
    <p:extLst>
      <p:ext uri="{BB962C8B-B14F-4D97-AF65-F5344CB8AC3E}">
        <p14:creationId xmlns:p14="http://schemas.microsoft.com/office/powerpoint/2010/main" val="1081556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44424" t="45200"/>
          <a:stretch/>
        </p:blipFill>
        <p:spPr>
          <a:xfrm>
            <a:off x="-46550" y="0"/>
            <a:ext cx="7002033" cy="7028567"/>
          </a:xfrm>
          <a:prstGeom prst="rect">
            <a:avLst/>
          </a:prstGeom>
        </p:spPr>
      </p:pic>
      <p:sp>
        <p:nvSpPr>
          <p:cNvPr id="3" name="Espaço Reservado para Texto 2"/>
          <p:cNvSpPr txBox="1">
            <a:spLocks/>
          </p:cNvSpPr>
          <p:nvPr/>
        </p:nvSpPr>
        <p:spPr>
          <a:xfrm>
            <a:off x="360216" y="1881422"/>
            <a:ext cx="5024862" cy="1331604"/>
          </a:xfrm>
          <a:prstGeom prst="rect">
            <a:avLst/>
          </a:prstGeom>
        </p:spPr>
        <p:txBody>
          <a:bodyPr anchor="b"/>
          <a:lstStyle>
            <a:lvl1pPr indent="0">
              <a:spcBef>
                <a:spcPct val="20000"/>
              </a:spcBef>
              <a:buFontTx/>
              <a:buNone/>
              <a:defRPr sz="4800" b="1">
                <a:solidFill>
                  <a:schemeClr val="bg1"/>
                </a:solidFill>
                <a:latin typeface="Century Gothic" pitchFamily="34" charset="0"/>
              </a:defRPr>
            </a:lvl1pPr>
            <a:lvl2pPr marL="884408" indent="-340157">
              <a:spcBef>
                <a:spcPct val="20000"/>
              </a:spcBef>
              <a:buFont typeface="Arial" pitchFamily="34" charset="0"/>
              <a:buChar char="–"/>
              <a:defRPr sz="3300"/>
            </a:lvl2pPr>
            <a:lvl3pPr marL="1360627" indent="-272125">
              <a:spcBef>
                <a:spcPct val="20000"/>
              </a:spcBef>
              <a:buFont typeface="Arial" pitchFamily="34" charset="0"/>
              <a:buChar char="•"/>
              <a:defRPr sz="2900"/>
            </a:lvl3pPr>
            <a:lvl4pPr marL="1904878" indent="-272125">
              <a:spcBef>
                <a:spcPct val="20000"/>
              </a:spcBef>
              <a:buFont typeface="Arial" pitchFamily="34" charset="0"/>
              <a:buChar char="–"/>
              <a:defRPr sz="2400"/>
            </a:lvl4pPr>
            <a:lvl5pPr marL="2449129" indent="-272125">
              <a:spcBef>
                <a:spcPct val="20000"/>
              </a:spcBef>
              <a:buFont typeface="Arial" pitchFamily="34" charset="0"/>
              <a:buChar char="»"/>
              <a:defRPr sz="2400"/>
            </a:lvl5pPr>
            <a:lvl6pPr marL="2993380" indent="-272125">
              <a:spcBef>
                <a:spcPct val="20000"/>
              </a:spcBef>
              <a:buFont typeface="Arial" pitchFamily="34" charset="0"/>
              <a:buChar char="•"/>
              <a:defRPr sz="2400"/>
            </a:lvl6pPr>
            <a:lvl7pPr marL="3537631" indent="-272125">
              <a:spcBef>
                <a:spcPct val="20000"/>
              </a:spcBef>
              <a:buFont typeface="Arial" pitchFamily="34" charset="0"/>
              <a:buChar char="•"/>
              <a:defRPr sz="2400"/>
            </a:lvl7pPr>
            <a:lvl8pPr marL="4081882" indent="-272125">
              <a:spcBef>
                <a:spcPct val="20000"/>
              </a:spcBef>
              <a:buFont typeface="Arial" pitchFamily="34" charset="0"/>
              <a:buChar char="•"/>
              <a:defRPr sz="2400"/>
            </a:lvl8pPr>
            <a:lvl9pPr marL="4626132" indent="-272125">
              <a:spcBef>
                <a:spcPct val="20000"/>
              </a:spcBef>
              <a:buFont typeface="Arial" pitchFamily="34" charset="0"/>
              <a:buChar char="•"/>
              <a:defRPr sz="2400"/>
            </a:lvl9pPr>
          </a:lstStyle>
          <a:p>
            <a:r>
              <a:rPr lang="pt-BR" sz="6599" dirty="0"/>
              <a:t>Tá sabendo</a:t>
            </a:r>
          </a:p>
        </p:txBody>
      </p:sp>
      <p:sp>
        <p:nvSpPr>
          <p:cNvPr id="4" name="Espaço Reservado para Texto 2"/>
          <p:cNvSpPr txBox="1">
            <a:spLocks/>
          </p:cNvSpPr>
          <p:nvPr/>
        </p:nvSpPr>
        <p:spPr>
          <a:xfrm>
            <a:off x="3000373" y="2431241"/>
            <a:ext cx="5024862" cy="1331604"/>
          </a:xfrm>
          <a:prstGeom prst="rect">
            <a:avLst/>
          </a:prstGeom>
        </p:spPr>
        <p:txBody>
          <a:bodyPr anchor="b"/>
          <a:lstStyle>
            <a:lvl1pPr indent="0">
              <a:spcBef>
                <a:spcPct val="20000"/>
              </a:spcBef>
              <a:buFontTx/>
              <a:buNone/>
              <a:defRPr sz="4800" b="1">
                <a:solidFill>
                  <a:schemeClr val="bg1"/>
                </a:solidFill>
                <a:latin typeface="Century Gothic" pitchFamily="34" charset="0"/>
              </a:defRPr>
            </a:lvl1pPr>
            <a:lvl2pPr marL="884408" indent="-340157">
              <a:spcBef>
                <a:spcPct val="20000"/>
              </a:spcBef>
              <a:buFont typeface="Arial" pitchFamily="34" charset="0"/>
              <a:buChar char="–"/>
              <a:defRPr sz="3300"/>
            </a:lvl2pPr>
            <a:lvl3pPr marL="1360627" indent="-272125">
              <a:spcBef>
                <a:spcPct val="20000"/>
              </a:spcBef>
              <a:buFont typeface="Arial" pitchFamily="34" charset="0"/>
              <a:buChar char="•"/>
              <a:defRPr sz="2900"/>
            </a:lvl3pPr>
            <a:lvl4pPr marL="1904878" indent="-272125">
              <a:spcBef>
                <a:spcPct val="20000"/>
              </a:spcBef>
              <a:buFont typeface="Arial" pitchFamily="34" charset="0"/>
              <a:buChar char="–"/>
              <a:defRPr sz="2400"/>
            </a:lvl4pPr>
            <a:lvl5pPr marL="2449129" indent="-272125">
              <a:spcBef>
                <a:spcPct val="20000"/>
              </a:spcBef>
              <a:buFont typeface="Arial" pitchFamily="34" charset="0"/>
              <a:buChar char="»"/>
              <a:defRPr sz="2400"/>
            </a:lvl5pPr>
            <a:lvl6pPr marL="2993380" indent="-272125">
              <a:spcBef>
                <a:spcPct val="20000"/>
              </a:spcBef>
              <a:buFont typeface="Arial" pitchFamily="34" charset="0"/>
              <a:buChar char="•"/>
              <a:defRPr sz="2400"/>
            </a:lvl6pPr>
            <a:lvl7pPr marL="3537631" indent="-272125">
              <a:spcBef>
                <a:spcPct val="20000"/>
              </a:spcBef>
              <a:buFont typeface="Arial" pitchFamily="34" charset="0"/>
              <a:buChar char="•"/>
              <a:defRPr sz="2400"/>
            </a:lvl7pPr>
            <a:lvl8pPr marL="4081882" indent="-272125">
              <a:spcBef>
                <a:spcPct val="20000"/>
              </a:spcBef>
              <a:buFont typeface="Arial" pitchFamily="34" charset="0"/>
              <a:buChar char="•"/>
              <a:defRPr sz="2400"/>
            </a:lvl8pPr>
            <a:lvl9pPr marL="4626132" indent="-272125">
              <a:spcBef>
                <a:spcPct val="20000"/>
              </a:spcBef>
              <a:buFont typeface="Arial" pitchFamily="34" charset="0"/>
              <a:buChar char="•"/>
              <a:defRPr sz="2400"/>
            </a:lvl9pPr>
          </a:lstStyle>
          <a:p>
            <a:r>
              <a:rPr lang="pt-BR" sz="6599" dirty="0">
                <a:solidFill>
                  <a:srgbClr val="FFC000"/>
                </a:solidFill>
              </a:rPr>
              <a:t>TUDO?</a:t>
            </a:r>
          </a:p>
        </p:txBody>
      </p:sp>
      <p:sp>
        <p:nvSpPr>
          <p:cNvPr id="6" name="Espaço Reservado para Texto 1"/>
          <p:cNvSpPr txBox="1">
            <a:spLocks/>
          </p:cNvSpPr>
          <p:nvPr/>
        </p:nvSpPr>
        <p:spPr>
          <a:xfrm>
            <a:off x="6955483" y="1490530"/>
            <a:ext cx="5112568" cy="1331604"/>
          </a:xfrm>
          <a:prstGeom prst="rect">
            <a:avLst/>
          </a:prstGeom>
        </p:spPr>
        <p:txBody>
          <a:bodyPr/>
          <a:lstStyle>
            <a:lvl1pPr marL="457189" indent="-457189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pt-BR" sz="3200" dirty="0">
                <a:latin typeface="Century Gothic" panose="020B0502020202020204" pitchFamily="34" charset="0"/>
              </a:rPr>
              <a:t>Nos </a:t>
            </a:r>
            <a:r>
              <a:rPr lang="pt-BR" sz="3200" b="1" dirty="0">
                <a:latin typeface="Century Gothic" panose="020B0502020202020204" pitchFamily="34" charset="0"/>
              </a:rPr>
              <a:t>próximos módulos</a:t>
            </a:r>
            <a:r>
              <a:rPr lang="pt-BR" sz="3200" dirty="0">
                <a:latin typeface="Century Gothic" panose="020B0502020202020204" pitchFamily="34" charset="0"/>
              </a:rPr>
              <a:t>, vamos </a:t>
            </a:r>
            <a:r>
              <a:rPr lang="pt-BR" sz="3200" b="1" dirty="0">
                <a:latin typeface="Century Gothic" panose="020B0502020202020204" pitchFamily="34" charset="0"/>
              </a:rPr>
              <a:t>praticar as solicitações do nosso cliente </a:t>
            </a:r>
            <a:r>
              <a:rPr lang="pt-BR" sz="3200" dirty="0">
                <a:latin typeface="Century Gothic" panose="020B0502020202020204" pitchFamily="34" charset="0"/>
              </a:rPr>
              <a:t>e entender como </a:t>
            </a:r>
            <a:r>
              <a:rPr lang="pt-BR" sz="3200" b="1" dirty="0">
                <a:latin typeface="Century Gothic" panose="020B0502020202020204" pitchFamily="34" charset="0"/>
              </a:rPr>
              <a:t>aplicamos o que aprendemos</a:t>
            </a:r>
            <a:r>
              <a:rPr lang="pt-BR" sz="3200" dirty="0">
                <a:latin typeface="Century Gothic" panose="020B0502020202020204" pitchFamily="34" charset="0"/>
              </a:rPr>
              <a:t> no momento de utilizar os sistemas.</a:t>
            </a:r>
          </a:p>
        </p:txBody>
      </p:sp>
    </p:spTree>
    <p:extLst>
      <p:ext uri="{BB962C8B-B14F-4D97-AF65-F5344CB8AC3E}">
        <p14:creationId xmlns:p14="http://schemas.microsoft.com/office/powerpoint/2010/main" val="3580980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312368"/>
            <a:ext cx="6208319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tângulo 4"/>
          <p:cNvSpPr/>
          <p:nvPr/>
        </p:nvSpPr>
        <p:spPr>
          <a:xfrm>
            <a:off x="695400" y="949751"/>
            <a:ext cx="104411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Agora iremos verificar algumas diferenças no sistema </a:t>
            </a:r>
            <a:r>
              <a:rPr lang="pt-B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Mobile</a:t>
            </a:r>
            <a:r>
              <a:rPr lang="pt-B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28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Controle</a:t>
            </a:r>
            <a:r>
              <a:rPr lang="pt-B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comparado ao segmento Pós Pago e Internet Pós.</a:t>
            </a:r>
          </a:p>
          <a:p>
            <a:endParaRPr lang="pt-BR" sz="28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015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407368" y="2408242"/>
            <a:ext cx="40791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200" b="1" dirty="0">
                <a:solidFill>
                  <a:srgbClr val="CC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Mobile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3277218" y="1052736"/>
            <a:ext cx="8016798" cy="6201890"/>
            <a:chOff x="3277218" y="1052736"/>
            <a:chExt cx="8016798" cy="6201890"/>
          </a:xfrm>
        </p:grpSpPr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518" t="-1484" r="-1028" b="-8262"/>
            <a:stretch/>
          </p:blipFill>
          <p:spPr>
            <a:xfrm>
              <a:off x="3277218" y="1052736"/>
              <a:ext cx="8016798" cy="6201890"/>
            </a:xfrm>
            <a:prstGeom prst="rect">
              <a:avLst/>
            </a:prstGeom>
          </p:spPr>
        </p:pic>
        <p:pic>
          <p:nvPicPr>
            <p:cNvPr id="10" name="Imagem 9"/>
            <p:cNvPicPr>
              <a:picLocks noChangeAspect="1"/>
            </p:cNvPicPr>
            <p:nvPr/>
          </p:nvPicPr>
          <p:blipFill rotWithShape="1">
            <a:blip r:embed="rId3"/>
            <a:srcRect l="10413" r="6527"/>
            <a:stretch/>
          </p:blipFill>
          <p:spPr>
            <a:xfrm>
              <a:off x="4295800" y="1484784"/>
              <a:ext cx="6284947" cy="30472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4296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695400" y="2564904"/>
            <a:ext cx="112579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 </a:t>
            </a:r>
            <a:r>
              <a:rPr lang="pt-BR" sz="3200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Mobile </a:t>
            </a:r>
            <a:r>
              <a:rPr lang="pt-BR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é a ferramenta responsável pelo gerenciamento de linhas Banda Larga, Pós e Controle.</a:t>
            </a:r>
          </a:p>
          <a:p>
            <a:r>
              <a:rPr lang="pt-BR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pt-BR" sz="4000" b="1" dirty="0">
              <a:solidFill>
                <a:prstClr val="black">
                  <a:lumMod val="85000"/>
                  <a:lumOff val="15000"/>
                </a:prstClr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04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551384" y="2348880"/>
            <a:ext cx="113952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 Mobile está </a:t>
            </a:r>
            <a:r>
              <a:rPr lang="pt-BR" sz="3600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divido em Abas </a:t>
            </a:r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 cada uma delas é </a:t>
            </a:r>
            <a:r>
              <a:rPr lang="pt-BR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responsável por determinadas ações.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155" t="7263" r="65666" b="81764"/>
          <a:stretch/>
        </p:blipFill>
        <p:spPr bwMode="auto">
          <a:xfrm>
            <a:off x="5297197" y="4653136"/>
            <a:ext cx="6196689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4321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2639616" y="497748"/>
            <a:ext cx="7800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Localizando a linha do cliente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7488" y="1916832"/>
            <a:ext cx="7561989" cy="3744416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  <a:effectLst/>
        </p:spPr>
      </p:pic>
      <p:sp>
        <p:nvSpPr>
          <p:cNvPr id="6" name="Retângulo 5"/>
          <p:cNvSpPr/>
          <p:nvPr/>
        </p:nvSpPr>
        <p:spPr>
          <a:xfrm>
            <a:off x="3328738" y="2645856"/>
            <a:ext cx="3816424" cy="764182"/>
          </a:xfrm>
          <a:prstGeom prst="rect">
            <a:avLst/>
          </a:prstGeom>
          <a:noFill/>
          <a:ln w="38100">
            <a:solidFill>
              <a:srgbClr val="F41F2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9" name="Canto dobrado 8"/>
          <p:cNvSpPr/>
          <p:nvPr/>
        </p:nvSpPr>
        <p:spPr>
          <a:xfrm>
            <a:off x="7464152" y="4221088"/>
            <a:ext cx="4078455" cy="2085981"/>
          </a:xfrm>
          <a:prstGeom prst="foldedCorner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0" algn="ctr"/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forma de </a:t>
            </a:r>
            <a:r>
              <a:rPr lang="pt-BR" sz="2000" dirty="0" err="1">
                <a:solidFill>
                  <a:prstClr val="white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login</a:t>
            </a: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é a mesma que já vimos.</a:t>
            </a:r>
          </a:p>
        </p:txBody>
      </p:sp>
      <p:pic>
        <p:nvPicPr>
          <p:cNvPr id="12" name="Graphic 10">
            <a:extLst>
              <a:ext uri="{FF2B5EF4-FFF2-40B4-BE49-F238E27FC236}">
                <a16:creationId xmlns:a16="http://schemas.microsoft.com/office/drawing/2014/main" id="{DCA13256-8D5C-4C0B-A29F-738E33538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 flipV="1">
            <a:off x="2571814" y="2780928"/>
            <a:ext cx="683067" cy="33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254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911424" y="1683977"/>
            <a:ext cx="8712968" cy="4392488"/>
            <a:chOff x="1775520" y="1709752"/>
            <a:chExt cx="7527867" cy="3692438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404" t="2874" r="2128" b="22514"/>
            <a:stretch/>
          </p:blipFill>
          <p:spPr bwMode="auto">
            <a:xfrm>
              <a:off x="1775520" y="1709752"/>
              <a:ext cx="7527867" cy="3692438"/>
            </a:xfrm>
            <a:prstGeom prst="rect">
              <a:avLst/>
            </a:pr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  <a:miter lim="800000"/>
              <a:headEnd/>
              <a:tailEnd/>
            </a:ln>
          </p:spPr>
        </p:pic>
        <p:sp>
          <p:nvSpPr>
            <p:cNvPr id="10" name="Retângulo 9"/>
            <p:cNvSpPr/>
            <p:nvPr/>
          </p:nvSpPr>
          <p:spPr>
            <a:xfrm>
              <a:off x="4685947" y="3271218"/>
              <a:ext cx="801053" cy="302661"/>
            </a:xfrm>
            <a:prstGeom prst="rect">
              <a:avLst/>
            </a:prstGeom>
            <a:noFill/>
            <a:ln w="38100">
              <a:solidFill>
                <a:srgbClr val="F41F2E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</p:grpSp>
      <p:sp>
        <p:nvSpPr>
          <p:cNvPr id="7" name="CaixaDeTexto 6"/>
          <p:cNvSpPr txBox="1"/>
          <p:nvPr/>
        </p:nvSpPr>
        <p:spPr>
          <a:xfrm>
            <a:off x="2639616" y="497748"/>
            <a:ext cx="7800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Localizando a linha do cliente</a:t>
            </a:r>
          </a:p>
        </p:txBody>
      </p:sp>
      <p:sp>
        <p:nvSpPr>
          <p:cNvPr id="9" name="Canto dobrado 8"/>
          <p:cNvSpPr/>
          <p:nvPr/>
        </p:nvSpPr>
        <p:spPr>
          <a:xfrm>
            <a:off x="7464152" y="4221088"/>
            <a:ext cx="4078455" cy="2085981"/>
          </a:xfrm>
          <a:prstGeom prst="foldedCorner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0" algn="ctr"/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Após a busca, teremos essa tela: A diferença para controle é o Plano de Preço, que estará escrito </a:t>
            </a:r>
            <a:r>
              <a:rPr lang="pt-BR" sz="2000" b="1" dirty="0">
                <a:solidFill>
                  <a:prstClr val="white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“Controle”</a:t>
            </a: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5936217" y="3551052"/>
            <a:ext cx="967637" cy="350472"/>
          </a:xfrm>
          <a:prstGeom prst="rect">
            <a:avLst/>
          </a:prstGeom>
          <a:noFill/>
          <a:ln w="38100">
            <a:solidFill>
              <a:srgbClr val="F41F2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304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839416" y="1556792"/>
            <a:ext cx="111132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Agora vamos verificar o que temos de diferença nas Abas do </a:t>
            </a:r>
            <a:r>
              <a:rPr lang="pt-BR" sz="40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Mobile</a:t>
            </a:r>
            <a:r>
              <a:rPr lang="pt-BR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?</a:t>
            </a:r>
            <a:endParaRPr lang="pt-BR" sz="4400" dirty="0">
              <a:solidFill>
                <a:srgbClr val="CC0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155" t="7263" r="65666" b="81764"/>
          <a:stretch/>
        </p:blipFill>
        <p:spPr bwMode="auto">
          <a:xfrm>
            <a:off x="4943872" y="3789040"/>
            <a:ext cx="6196689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9201678"/>
      </p:ext>
    </p:extLst>
  </p:cSld>
  <p:clrMapOvr>
    <a:masterClrMapping/>
  </p:clrMapOvr>
</p:sld>
</file>

<file path=ppt/theme/theme1.xml><?xml version="1.0" encoding="utf-8"?>
<a:theme xmlns:a="http://schemas.openxmlformats.org/drawingml/2006/main" name="CAPAS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APAS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INSTITUCIONAL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 Abertura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tento">
    <a:dk1>
      <a:srgbClr val="FFFFFF"/>
    </a:dk1>
    <a:lt1>
      <a:srgbClr val="000000"/>
    </a:lt1>
    <a:dk2>
      <a:srgbClr val="FF7900"/>
    </a:dk2>
    <a:lt2>
      <a:srgbClr val="293E6B"/>
    </a:lt2>
    <a:accent1>
      <a:srgbClr val="293E6B"/>
    </a:accent1>
    <a:accent2>
      <a:srgbClr val="FF7900"/>
    </a:accent2>
    <a:accent3>
      <a:srgbClr val="92D400"/>
    </a:accent3>
    <a:accent4>
      <a:srgbClr val="CF0072"/>
    </a:accent4>
    <a:accent5>
      <a:srgbClr val="00A599"/>
    </a:accent5>
    <a:accent6>
      <a:srgbClr val="009FDA"/>
    </a:accent6>
    <a:hlink>
      <a:srgbClr val="CF0072"/>
    </a:hlink>
    <a:folHlink>
      <a:srgbClr val="92D400"/>
    </a:folHlink>
  </a:clrScheme>
</a:themeOverride>
</file>

<file path=ppt/theme/themeOverride2.xml><?xml version="1.0" encoding="utf-8"?>
<a:themeOverride xmlns:a="http://schemas.openxmlformats.org/drawingml/2006/main">
  <a:clrScheme name="Atento">
    <a:dk1>
      <a:srgbClr val="FFFFFF"/>
    </a:dk1>
    <a:lt1>
      <a:srgbClr val="000000"/>
    </a:lt1>
    <a:dk2>
      <a:srgbClr val="FF7900"/>
    </a:dk2>
    <a:lt2>
      <a:srgbClr val="293E6B"/>
    </a:lt2>
    <a:accent1>
      <a:srgbClr val="293E6B"/>
    </a:accent1>
    <a:accent2>
      <a:srgbClr val="FF7900"/>
    </a:accent2>
    <a:accent3>
      <a:srgbClr val="92D400"/>
    </a:accent3>
    <a:accent4>
      <a:srgbClr val="CF0072"/>
    </a:accent4>
    <a:accent5>
      <a:srgbClr val="00A599"/>
    </a:accent5>
    <a:accent6>
      <a:srgbClr val="009FDA"/>
    </a:accent6>
    <a:hlink>
      <a:srgbClr val="CF0072"/>
    </a:hlink>
    <a:folHlink>
      <a:srgbClr val="92D40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93EEC5C2E446945B16B41CF32128251" ma:contentTypeVersion="11" ma:contentTypeDescription="Crie um novo documento." ma:contentTypeScope="" ma:versionID="3d941028e4be48e8c701044bb306e4ab">
  <xsd:schema xmlns:xsd="http://www.w3.org/2001/XMLSchema" xmlns:xs="http://www.w3.org/2001/XMLSchema" xmlns:p="http://schemas.microsoft.com/office/2006/metadata/properties" xmlns:ns2="507d6306-536e-483a-8113-89a1a4231b5d" targetNamespace="http://schemas.microsoft.com/office/2006/metadata/properties" ma:root="true" ma:fieldsID="20a3f59794f73a68d6e6d0d25c582b21" ns2:_="">
    <xsd:import namespace="507d6306-536e-483a-8113-89a1a4231b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BillingMetadata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7d6306-536e-483a-8113-89a1a4231b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1c8a3b58-1317-4067-bbdf-e53778bd94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BillingMetadata" ma:index="17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07d6306-536e-483a-8113-89a1a4231b5d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E8DF08-AD4F-4151-B3B0-3845B7DAFEBC}"/>
</file>

<file path=customXml/itemProps2.xml><?xml version="1.0" encoding="utf-8"?>
<ds:datastoreItem xmlns:ds="http://schemas.openxmlformats.org/officeDocument/2006/customXml" ds:itemID="{1CE1775C-0A21-43AD-BB46-B35A820BCA9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8BC9035-856F-479D-AC08-60C2DFDDD93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21744</TotalTime>
  <Words>450</Words>
  <Application>Microsoft Office PowerPoint</Application>
  <PresentationFormat>Widescreen</PresentationFormat>
  <Paragraphs>62</Paragraphs>
  <Slides>26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5</vt:i4>
      </vt:variant>
      <vt:variant>
        <vt:lpstr>Títulos de slides</vt:lpstr>
      </vt:variant>
      <vt:variant>
        <vt:i4>26</vt:i4>
      </vt:variant>
    </vt:vector>
  </HeadingPairs>
  <TitlesOfParts>
    <vt:vector size="37" baseType="lpstr">
      <vt:lpstr>Arial</vt:lpstr>
      <vt:lpstr>Calibri</vt:lpstr>
      <vt:lpstr>Century Gothic</vt:lpstr>
      <vt:lpstr>Segoe UI</vt:lpstr>
      <vt:lpstr>Segoe UI Black</vt:lpstr>
      <vt:lpstr>Segoe UI Light</vt:lpstr>
      <vt:lpstr>CAPAS</vt:lpstr>
      <vt:lpstr>1_CAPAS</vt:lpstr>
      <vt:lpstr>1_INSTITUCIONAL</vt:lpstr>
      <vt:lpstr>Tema do Office</vt:lpstr>
      <vt:lpstr>1_ Abertura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Banco Bradesco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Administrador</dc:creator>
  <cp:lastModifiedBy>JANAINA DAVID DOS ANJOS</cp:lastModifiedBy>
  <cp:revision>1062</cp:revision>
  <cp:lastPrinted>2014-07-24T11:42:16Z</cp:lastPrinted>
  <dcterms:created xsi:type="dcterms:W3CDTF">2013-08-23T13:11:46Z</dcterms:created>
  <dcterms:modified xsi:type="dcterms:W3CDTF">2023-08-27T21:00:18Z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0x010100793EEC5C2E446945B16B41CF32128251</vt:lpwstr>
  </property>
</Properties>
</file>