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3.xml" ContentType="application/vnd.openxmlformats-officedocument.theme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theme/theme4.xml" ContentType="application/vnd.openxmlformats-officedocument.theme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theme/theme6.xml" ContentType="application/vnd.openxmlformats-officedocument.theme+xml"/>
  <Override PartName="/ppt/theme/themeOverride3.xml" ContentType="application/vnd.openxmlformats-officedocument.themeOverrid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6" r:id="rId4"/>
    <p:sldMasterId id="2147484184" r:id="rId5"/>
    <p:sldMasterId id="2147484206" r:id="rId6"/>
    <p:sldMasterId id="2147484311" r:id="rId7"/>
    <p:sldMasterId id="2147484328" r:id="rId8"/>
    <p:sldMasterId id="2147484357" r:id="rId9"/>
  </p:sldMasterIdLst>
  <p:notesMasterIdLst>
    <p:notesMasterId r:id="rId33"/>
  </p:notesMasterIdLst>
  <p:handoutMasterIdLst>
    <p:handoutMasterId r:id="rId34"/>
  </p:handoutMasterIdLst>
  <p:sldIdLst>
    <p:sldId id="1818" r:id="rId10"/>
    <p:sldId id="1781" r:id="rId11"/>
    <p:sldId id="1490" r:id="rId12"/>
    <p:sldId id="1792" r:id="rId13"/>
    <p:sldId id="1804" r:id="rId14"/>
    <p:sldId id="1805" r:id="rId15"/>
    <p:sldId id="1806" r:id="rId16"/>
    <p:sldId id="1807" r:id="rId17"/>
    <p:sldId id="1808" r:id="rId18"/>
    <p:sldId id="1796" r:id="rId19"/>
    <p:sldId id="1809" r:id="rId20"/>
    <p:sldId id="1810" r:id="rId21"/>
    <p:sldId id="1811" r:id="rId22"/>
    <p:sldId id="1812" r:id="rId23"/>
    <p:sldId id="1813" r:id="rId24"/>
    <p:sldId id="1814" r:id="rId25"/>
    <p:sldId id="1815" r:id="rId26"/>
    <p:sldId id="1816" r:id="rId27"/>
    <p:sldId id="1817" r:id="rId28"/>
    <p:sldId id="1552" r:id="rId29"/>
    <p:sldId id="1463" r:id="rId30"/>
    <p:sldId id="1797" r:id="rId31"/>
    <p:sldId id="1782" r:id="rId32"/>
  </p:sldIdLst>
  <p:sldSz cx="12192000" cy="6858000"/>
  <p:notesSz cx="9994900" cy="686435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48">
          <p15:clr>
            <a:srgbClr val="A4A3A4"/>
          </p15:clr>
        </p15:guide>
        <p15:guide id="2" pos="2162">
          <p15:clr>
            <a:srgbClr val="A4A3A4"/>
          </p15:clr>
        </p15:guide>
        <p15:guide id="3" orient="horz" pos="2162">
          <p15:clr>
            <a:srgbClr val="A4A3A4"/>
          </p15:clr>
        </p15:guide>
        <p15:guide id="4" pos="314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6699"/>
    <a:srgbClr val="039ABD"/>
    <a:srgbClr val="001B50"/>
    <a:srgbClr val="99CCFF"/>
    <a:srgbClr val="CC6600"/>
    <a:srgbClr val="FF9900"/>
    <a:srgbClr val="008080"/>
    <a:srgbClr val="336699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Estilo Médio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72833802-FEF1-4C79-8D5D-14CF1EAF98D9}" styleName="Estilo Claro 2 - Ênfas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85BE263C-DBD7-4A20-BB59-AAB30ACAA65A}" styleName="Estilo Médio 3 - Ênfas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Estilo Médio 2 - Ênfas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44" autoAdjust="0"/>
    <p:restoredTop sz="82047" autoAdjust="0"/>
  </p:normalViewPr>
  <p:slideViewPr>
    <p:cSldViewPr>
      <p:cViewPr varScale="1">
        <p:scale>
          <a:sx n="57" d="100"/>
          <a:sy n="57" d="100"/>
        </p:scale>
        <p:origin x="1314" y="72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624"/>
    </p:cViewPr>
  </p:sorterViewPr>
  <p:notesViewPr>
    <p:cSldViewPr>
      <p:cViewPr varScale="1">
        <p:scale>
          <a:sx n="51" d="100"/>
          <a:sy n="51" d="100"/>
        </p:scale>
        <p:origin x="-2538" y="-96"/>
      </p:cViewPr>
      <p:guideLst>
        <p:guide orient="horz" pos="3148"/>
        <p:guide pos="2162"/>
        <p:guide orient="horz" pos="2162"/>
        <p:guide pos="314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handoutMaster" Target="handoutMasters/handout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5660850" y="0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61DEA-9734-4582-91D2-86ABB26A74B6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1" y="6519824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5660850" y="6519824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17010E-72C7-4D79-A99F-8F842358906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39239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4" y="1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5660611" y="1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FF4A9-0A8D-4EDD-AAF0-D26448C1B848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2711450" y="514350"/>
            <a:ext cx="4575175" cy="2574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1000396" y="3261036"/>
            <a:ext cx="7994109" cy="308872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4" y="6519726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5660611" y="6519726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BE1F9-AE3B-4597-88AE-B42782FDED5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839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Ciclo Aprendizagem Vivencial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3375B1-005B-4915-968D-CEF406B1EB2B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62396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7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Relationship Id="rId5" Type="http://schemas.microsoft.com/office/2007/relationships/hdphoto" Target="../media/hdphoto1.wdp"/><Relationship Id="rId4" Type="http://schemas.openxmlformats.org/officeDocument/2006/relationships/image" Target="../media/image22.png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8.jp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9.jp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0.jp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1.jp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2.jp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3.jp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4.jp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5.jp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6.jp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9.png"/></Relationships>
</file>

<file path=ppt/slideLayouts/_rels/slideLayout4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39.png"/><Relationship Id="rId4" Type="http://schemas.openxmlformats.org/officeDocument/2006/relationships/image" Target="../media/image17.jpe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9.pn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2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9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g"/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1.png"/><Relationship Id="rId5" Type="http://schemas.openxmlformats.org/officeDocument/2006/relationships/image" Target="../media/image52.png"/><Relationship Id="rId4" Type="http://schemas.openxmlformats.org/officeDocument/2006/relationships/image" Target="../media/image60.png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hyperlink" Target="M&#243;dulos%20de%20Prateleira/INTEGRA&#199;&#195;O/Institucional/Institucional.pptx" TargetMode="Externa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61.png"/><Relationship Id="rId5" Type="http://schemas.openxmlformats.org/officeDocument/2006/relationships/image" Target="../media/image52.png"/><Relationship Id="rId4" Type="http://schemas.openxmlformats.org/officeDocument/2006/relationships/image" Target="../media/image60.png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8.png"/><Relationship Id="rId4" Type="http://schemas.openxmlformats.org/officeDocument/2006/relationships/image" Target="../media/image71.png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45.png"/><Relationship Id="rId7" Type="http://schemas.openxmlformats.org/officeDocument/2006/relationships/image" Target="../media/image78.jpeg"/><Relationship Id="rId2" Type="http://schemas.openxmlformats.org/officeDocument/2006/relationships/image" Target="../media/image74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77.jpeg"/><Relationship Id="rId5" Type="http://schemas.openxmlformats.org/officeDocument/2006/relationships/image" Target="../media/image76.jpeg"/><Relationship Id="rId10" Type="http://schemas.microsoft.com/office/2007/relationships/hdphoto" Target="../media/hdphoto3.wdp"/><Relationship Id="rId4" Type="http://schemas.openxmlformats.org/officeDocument/2006/relationships/image" Target="../media/image75.jpeg"/><Relationship Id="rId9" Type="http://schemas.openxmlformats.org/officeDocument/2006/relationships/image" Target="../media/image80.png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87.png"/><Relationship Id="rId4" Type="http://schemas.openxmlformats.org/officeDocument/2006/relationships/image" Target="../media/image86.jpeg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3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Master" Target="../slideMasters/slideMaster3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Master" Target="../slideMasters/slideMaster3.xml"/></Relationships>
</file>

<file path=ppt/slideLayouts/_rels/slideLayout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57.jp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Layouts/_rels/slideLayout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Master" Target="../slideMasters/slideMaster3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g"/><Relationship Id="rId1" Type="http://schemas.openxmlformats.org/officeDocument/2006/relationships/slideMaster" Target="../slideMasters/slideMaster3.xml"/></Relationships>
</file>

<file path=ppt/slideLayouts/_rels/slideLayout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Master" Target="../slideMasters/slideMaster3.xml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/Relationships>
</file>

<file path=ppt/slideLayouts/_rels/slideLayout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3.xml"/></Relationships>
</file>

<file path=ppt/slideLayouts/_rels/slideLayout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3.xml"/></Relationships>
</file>

<file path=ppt/slideLayouts/_rels/slideLayout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08.png"/><Relationship Id="rId1" Type="http://schemas.openxmlformats.org/officeDocument/2006/relationships/slideMaster" Target="../slideMasters/slideMaster3.xml"/></Relationships>
</file>

<file path=ppt/slideLayouts/_rels/slideLayout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08.png"/><Relationship Id="rId1" Type="http://schemas.openxmlformats.org/officeDocument/2006/relationships/slideMaster" Target="../slideMasters/slideMaster3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4.wdp"/><Relationship Id="rId7" Type="http://schemas.openxmlformats.org/officeDocument/2006/relationships/image" Target="../media/image112.png"/><Relationship Id="rId2" Type="http://schemas.openxmlformats.org/officeDocument/2006/relationships/image" Target="../media/image109.png"/><Relationship Id="rId1" Type="http://schemas.openxmlformats.org/officeDocument/2006/relationships/slideMaster" Target="../slideMasters/slideMaster4.xml"/><Relationship Id="rId6" Type="http://schemas.microsoft.com/office/2007/relationships/hdphoto" Target="../media/hdphoto5.wdp"/><Relationship Id="rId5" Type="http://schemas.openxmlformats.org/officeDocument/2006/relationships/image" Target="../media/image111.png"/><Relationship Id="rId10" Type="http://schemas.microsoft.com/office/2007/relationships/hdphoto" Target="../media/hdphoto7.wdp"/><Relationship Id="rId4" Type="http://schemas.openxmlformats.org/officeDocument/2006/relationships/image" Target="../media/image110.png"/><Relationship Id="rId9" Type="http://schemas.openxmlformats.org/officeDocument/2006/relationships/image" Target="../media/image113.png"/></Relationships>
</file>

<file path=ppt/slideLayouts/_rels/slideLayout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4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Layouts/_rels/slideLayout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20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19.png"/><Relationship Id="rId5" Type="http://schemas.openxmlformats.org/officeDocument/2006/relationships/image" Target="../media/image122.png"/><Relationship Id="rId4" Type="http://schemas.openxmlformats.org/officeDocument/2006/relationships/image" Target="../media/image118.png"/></Relationships>
</file>

<file path=ppt/slideLayouts/_rels/slideLayout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3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4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5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6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7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8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9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0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1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2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3.jpe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16.png"/></Relationships>
</file>

<file path=ppt/slideLayouts/_rels/slideLayout14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themeOverride" Target="../theme/themeOverride1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Master" Target="../slideMasters/slideMaster5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Master" Target="../slideMasters/slideMaster5.xml"/></Relationships>
</file>

<file path=ppt/slideLayouts/_rels/slideLayout15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themeOverride" Target="../theme/themeOverride2.xml"/></Relationships>
</file>

<file path=ppt/slideLayouts/_rels/slideLayout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Master" Target="../slideMasters/slideMaster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5.xml"/></Relationships>
</file>

<file path=ppt/slideLayouts/_rels/slideLayout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Master" Target="../slideMasters/slideMaster5.xml"/></Relationships>
</file>

<file path=ppt/slideLayouts/_rels/slideLayout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5.xml"/></Relationships>
</file>

<file path=ppt/slideLayouts/_rels/slideLayout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5.xml"/></Relationships>
</file>

<file path=ppt/slideLayouts/_rels/slideLayout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Master" Target="../slideMasters/slideMaster5.xml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5.xml"/></Relationships>
</file>

<file path=ppt/slideLayouts/_rels/slideLayout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5.xml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/Relationships>
</file>

<file path=ppt/slideLayouts/_rels/slideLayout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Master" Target="../slideMasters/slideMaster5.xml"/></Relationships>
</file>

<file path=ppt/slideLayouts/_rels/slideLayout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5.xml"/></Relationships>
</file>

<file path=ppt/slideLayouts/_rels/slideLayout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5.xml"/></Relationships>
</file>

<file path=ppt/slideLayouts/_rels/slideLayout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36.png"/></Relationships>
</file>

<file path=ppt/slideLayouts/_rels/slideLayout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Master" Target="../slideMasters/slideMaster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9195" y="164637"/>
            <a:ext cx="10887339" cy="9601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060" y="-507437"/>
            <a:ext cx="12377981" cy="8664587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8555" y="85469"/>
            <a:ext cx="734400" cy="73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670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0818"/>
            <a:ext cx="12192000" cy="812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101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8787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3910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088363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4228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1"/>
            <a:ext cx="12190413" cy="6857107"/>
          </a:xfrm>
          <a:prstGeom prst="rect">
            <a:avLst/>
          </a:prstGeom>
        </p:spPr>
      </p:pic>
      <p:sp>
        <p:nvSpPr>
          <p:cNvPr id="10" name="CaixaDeTexto 9"/>
          <p:cNvSpPr txBox="1"/>
          <p:nvPr userDrawn="1"/>
        </p:nvSpPr>
        <p:spPr>
          <a:xfrm>
            <a:off x="4298338" y="2834277"/>
            <a:ext cx="7058343" cy="101553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3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12" name="CaixaDeTexto 11"/>
          <p:cNvSpPr txBox="1"/>
          <p:nvPr userDrawn="1"/>
        </p:nvSpPr>
        <p:spPr>
          <a:xfrm>
            <a:off x="192687" y="190605"/>
            <a:ext cx="3599097" cy="1323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  <p:sp>
        <p:nvSpPr>
          <p:cNvPr id="7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13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620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50" y="0"/>
            <a:ext cx="9142191" cy="6858000"/>
          </a:xfrm>
          <a:prstGeom prst="rect">
            <a:avLst/>
          </a:prstGeom>
        </p:spPr>
      </p:pic>
      <p:sp>
        <p:nvSpPr>
          <p:cNvPr id="11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>
              <a:solidFill>
                <a:prstClr val="white"/>
              </a:solidFill>
            </a:endParaRPr>
          </a:p>
        </p:txBody>
      </p:sp>
      <p:sp>
        <p:nvSpPr>
          <p:cNvPr id="12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  <p:sp>
        <p:nvSpPr>
          <p:cNvPr id="13" name="CaixaDeTexto 12"/>
          <p:cNvSpPr txBox="1"/>
          <p:nvPr userDrawn="1"/>
        </p:nvSpPr>
        <p:spPr>
          <a:xfrm>
            <a:off x="192687" y="190605"/>
            <a:ext cx="3599097" cy="1323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  <p:pic>
        <p:nvPicPr>
          <p:cNvPr id="14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20470" y="5349214"/>
            <a:ext cx="1065561" cy="99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495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1"/>
            <a:ext cx="12190413" cy="6857107"/>
          </a:xfrm>
          <a:prstGeom prst="rect">
            <a:avLst/>
          </a:prstGeom>
        </p:spPr>
      </p:pic>
      <p:sp>
        <p:nvSpPr>
          <p:cNvPr id="9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>
              <a:solidFill>
                <a:prstClr val="white"/>
              </a:solidFill>
            </a:endParaRPr>
          </a:p>
        </p:txBody>
      </p:sp>
      <p:sp>
        <p:nvSpPr>
          <p:cNvPr id="10" name="CaixaDeTexto 9"/>
          <p:cNvSpPr txBox="1"/>
          <p:nvPr userDrawn="1"/>
        </p:nvSpPr>
        <p:spPr>
          <a:xfrm>
            <a:off x="4298338" y="2834277"/>
            <a:ext cx="7058343" cy="101553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3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pic>
        <p:nvPicPr>
          <p:cNvPr id="11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9507" y="5362103"/>
            <a:ext cx="1361219" cy="1266768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</p:spTree>
    <p:extLst>
      <p:ext uri="{BB962C8B-B14F-4D97-AF65-F5344CB8AC3E}">
        <p14:creationId xmlns:p14="http://schemas.microsoft.com/office/powerpoint/2010/main" val="3879742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50" y="0"/>
            <a:ext cx="9142191" cy="6858000"/>
          </a:xfrm>
          <a:prstGeom prst="rect">
            <a:avLst/>
          </a:prstGeom>
        </p:spPr>
      </p:pic>
      <p:sp>
        <p:nvSpPr>
          <p:cNvPr id="11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12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  <p:pic>
        <p:nvPicPr>
          <p:cNvPr id="14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20470" y="5349214"/>
            <a:ext cx="1065561" cy="991625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sp>
        <p:nvSpPr>
          <p:cNvPr id="8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6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0647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655" y="1241"/>
            <a:ext cx="10352887" cy="6857107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 rotWithShape="1">
          <a:blip r:embed="rId3"/>
          <a:srcRect l="17136" t="14766" r="3567" b="14516"/>
          <a:stretch/>
        </p:blipFill>
        <p:spPr>
          <a:xfrm>
            <a:off x="-2041698" y="-55903"/>
            <a:ext cx="8952335" cy="6933298"/>
          </a:xfrm>
          <a:prstGeom prst="rect">
            <a:avLst/>
          </a:prstGeom>
        </p:spPr>
      </p:pic>
      <p:sp>
        <p:nvSpPr>
          <p:cNvPr id="9" name="Retângulo 7"/>
          <p:cNvSpPr>
            <a:spLocks noChangeArrowheads="1"/>
          </p:cNvSpPr>
          <p:nvPr userDrawn="1"/>
        </p:nvSpPr>
        <p:spPr bwMode="auto">
          <a:xfrm>
            <a:off x="379358" y="2730407"/>
            <a:ext cx="10847792" cy="99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defTabSz="914173">
              <a:defRPr/>
            </a:pPr>
            <a:r>
              <a:rPr lang="pt-BR" altLang="pt-BR" sz="5866" b="1" dirty="0">
                <a:solidFill>
                  <a:prstClr val="whit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</a:t>
            </a:r>
          </a:p>
        </p:txBody>
      </p:sp>
    </p:spTree>
    <p:extLst>
      <p:ext uri="{BB962C8B-B14F-4D97-AF65-F5344CB8AC3E}">
        <p14:creationId xmlns:p14="http://schemas.microsoft.com/office/powerpoint/2010/main" val="27450228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hlinkClick r:id="rId2" action="ppaction://hlinkpres?slideindex=1&amp;slidetitle="/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" r="12353"/>
          <a:stretch/>
        </p:blipFill>
        <p:spPr bwMode="auto">
          <a:xfrm>
            <a:off x="0" y="-99106"/>
            <a:ext cx="12399935" cy="6958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82242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6183" y="-189235"/>
            <a:ext cx="10571373" cy="7047582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 rotWithShape="1">
          <a:blip r:embed="rId3"/>
          <a:srcRect l="17136" t="14766" r="3567" b="14516"/>
          <a:stretch/>
        </p:blipFill>
        <p:spPr>
          <a:xfrm flipH="1">
            <a:off x="4222998" y="-35826"/>
            <a:ext cx="8952335" cy="6933298"/>
          </a:xfrm>
          <a:prstGeom prst="rect">
            <a:avLst/>
          </a:prstGeom>
        </p:spPr>
      </p:pic>
      <p:sp>
        <p:nvSpPr>
          <p:cNvPr id="9" name="Retângulo 7"/>
          <p:cNvSpPr>
            <a:spLocks noChangeArrowheads="1"/>
          </p:cNvSpPr>
          <p:nvPr userDrawn="1"/>
        </p:nvSpPr>
        <p:spPr bwMode="auto">
          <a:xfrm>
            <a:off x="5375920" y="1569686"/>
            <a:ext cx="10847792" cy="923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defTabSz="914173">
              <a:defRPr/>
            </a:pPr>
            <a:r>
              <a:rPr lang="pt-BR" altLang="pt-BR" sz="5399" b="1" dirty="0">
                <a:solidFill>
                  <a:prstClr val="whit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#VOCÊ RESPONDE</a:t>
            </a:r>
          </a:p>
        </p:txBody>
      </p:sp>
    </p:spTree>
    <p:extLst>
      <p:ext uri="{BB962C8B-B14F-4D97-AF65-F5344CB8AC3E}">
        <p14:creationId xmlns:p14="http://schemas.microsoft.com/office/powerpoint/2010/main" val="840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>
            <a:extLst>
              <a:ext uri="{FF2B5EF4-FFF2-40B4-BE49-F238E27FC236}">
                <a16:creationId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448" y="-29749"/>
            <a:ext cx="12188826" cy="6858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486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0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4988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27295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0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9862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143544" y="0"/>
            <a:ext cx="92171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94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2674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7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8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61091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4587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/>
          <p:cNvSpPr/>
          <p:nvPr userDrawn="1"/>
        </p:nvSpPr>
        <p:spPr>
          <a:xfrm>
            <a:off x="2674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4988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99197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6394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84730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o 2"/>
          <p:cNvGrpSpPr/>
          <p:nvPr userDrawn="1"/>
        </p:nvGrpSpPr>
        <p:grpSpPr>
          <a:xfrm>
            <a:off x="1" y="1"/>
            <a:ext cx="7115897" cy="6856413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67677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0" name="Grupo 19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1" name="Elipse 20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2" name="Elipse 21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3" name="Imagem 22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63304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26257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4" y="3621022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da Intranet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4" y="2224995"/>
            <a:ext cx="10430630" cy="1107996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2396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352598" y="2405347"/>
            <a:ext cx="1981504" cy="369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800" cap="all" dirty="0"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418352" y="3307080"/>
            <a:ext cx="2586646" cy="1303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id-ID" sz="1050" i="0" dirty="0">
                <a:solidFill>
                  <a:schemeClr val="bg1"/>
                </a:solidFill>
                <a:effectLst/>
                <a:latin typeface="+mj-lt"/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  <a:endParaRPr lang="id-ID" sz="1050" dirty="0">
              <a:solidFill>
                <a:schemeClr val="bg1"/>
              </a:solidFill>
              <a:latin typeface="+mj-lt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474984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371523" y="481542"/>
            <a:ext cx="5026679" cy="1348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99"/>
              </a:lnSpc>
            </a:pPr>
            <a:r>
              <a:rPr lang="pt-BR" sz="4499" b="1" dirty="0">
                <a:solidFill>
                  <a:schemeClr val="bg1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350731" y="1811791"/>
            <a:ext cx="5726103" cy="523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799" dirty="0">
                <a:solidFill>
                  <a:schemeClr val="bg1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3792119" y="2631266"/>
            <a:ext cx="4609531" cy="1292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682"/>
            <a:r>
              <a:rPr lang="pt-BR" sz="3898" b="1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682"/>
            <a:r>
              <a:rPr lang="pt-BR" sz="3898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3647884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550734" y="2107361"/>
            <a:ext cx="3056488" cy="241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666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m 26" descr="Uma imagem contendo pessoa, homem, mantendo, em pé&#10;&#10;Descrição gerada automaticamente">
            <a:extLst>
              <a:ext uri="{FF2B5EF4-FFF2-40B4-BE49-F238E27FC236}">
                <a16:creationId xmlns:a16="http://schemas.microsoft.com/office/drawing/2014/main" id="{6211E5BA-89C3-4FFA-9D49-B46C377A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51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52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53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9319850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:a16="http://schemas.microsoft.com/office/drawing/2014/main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63499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homem, em pé, mantendo&#10;&#10;Descrição gerada automaticamente">
            <a:extLst>
              <a:ext uri="{FF2B5EF4-FFF2-40B4-BE49-F238E27FC236}">
                <a16:creationId xmlns:a16="http://schemas.microsoft.com/office/drawing/2014/main" id="{2324C5C5-62DA-4C10-916A-22645C9F7D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6" cy="6856412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8358960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homem, ao ar livre, céu&#10;&#10;Descrição gerada automaticamente">
            <a:extLst>
              <a:ext uri="{FF2B5EF4-FFF2-40B4-BE49-F238E27FC236}">
                <a16:creationId xmlns:a16="http://schemas.microsoft.com/office/drawing/2014/main" id="{6C72DD87-196C-432E-AD1C-78916E4A2F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932029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0" name="Grupo 19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1" name="Elipse 20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2" name="Elipse 21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3" name="Imagem 22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508918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pessoa, interior, parede, mantendo&#10;&#10;Descrição gerada automaticamente">
            <a:extLst>
              <a:ext uri="{FF2B5EF4-FFF2-40B4-BE49-F238E27FC236}">
                <a16:creationId xmlns:a16="http://schemas.microsoft.com/office/drawing/2014/main" id="{0892165D-19AB-4EAA-810F-086F38AAF8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3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85727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em pé, pessoa, interior, mulher&#10;&#10;Descrição gerada automaticamente">
            <a:extLst>
              <a:ext uri="{FF2B5EF4-FFF2-40B4-BE49-F238E27FC236}">
                <a16:creationId xmlns:a16="http://schemas.microsoft.com/office/drawing/2014/main" id="{65E50DA3-6539-4F2F-9375-91CEA6929D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347663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grama&#10;&#10;Descrição gerada automaticamente">
            <a:extLst>
              <a:ext uri="{FF2B5EF4-FFF2-40B4-BE49-F238E27FC236}">
                <a16:creationId xmlns:a16="http://schemas.microsoft.com/office/drawing/2014/main" id="{50F26065-DC54-4E49-9D7A-8F5A0E617C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168481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2A943DB-F836-4248-94D7-6226B1A410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1642321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sentado&#10;&#10;Descrição gerada automaticamente">
            <a:extLst>
              <a:ext uri="{FF2B5EF4-FFF2-40B4-BE49-F238E27FC236}">
                <a16:creationId xmlns:a16="http://schemas.microsoft.com/office/drawing/2014/main" id="{8F976B0F-45B0-49C6-8A1F-D6AB429B1B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439633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vermelho&#10;&#10;Descrição gerada automaticamente">
            <a:extLst>
              <a:ext uri="{FF2B5EF4-FFF2-40B4-BE49-F238E27FC236}">
                <a16:creationId xmlns:a16="http://schemas.microsoft.com/office/drawing/2014/main" id="{B8CE336D-D26C-42A4-AC53-FB8364F8D4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9207292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12A84CC1-B01E-4E5D-B9C2-4B7C9E8D9D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73500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chão, interior, mantendo, pessoa&#10;&#10;Descrição gerada automaticamente">
            <a:extLst>
              <a:ext uri="{FF2B5EF4-FFF2-40B4-BE49-F238E27FC236}">
                <a16:creationId xmlns:a16="http://schemas.microsoft.com/office/drawing/2014/main" id="{F5BF3589-AC1A-44B0-8AE4-308147161C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314808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59B598A-3FA8-48A6-8A78-CC545A8261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20058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 descr="Uma imagem contendo interior, chão, pessoa&#10;&#10;Descrição gerada automaticamente">
            <a:extLst>
              <a:ext uri="{FF2B5EF4-FFF2-40B4-BE49-F238E27FC236}">
                <a16:creationId xmlns:a16="http://schemas.microsoft.com/office/drawing/2014/main" id="{442DE31B-1EEA-46C0-8285-1572EEBC4E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3626478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1CF3D55F-F5F7-4F07-87D2-02F8D2D94C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844591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876" y="0"/>
            <a:ext cx="10290722" cy="6858000"/>
          </a:xfrm>
          <a:prstGeom prst="rect">
            <a:avLst/>
          </a:prstGeom>
        </p:spPr>
      </p:pic>
      <p:grpSp>
        <p:nvGrpSpPr>
          <p:cNvPr id="23" name="Grupo 22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8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9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0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1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7727147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o 3"/>
          <p:cNvGrpSpPr/>
          <p:nvPr userDrawn="1"/>
        </p:nvGrpSpPr>
        <p:grpSpPr>
          <a:xfrm>
            <a:off x="766714" y="-116693"/>
            <a:ext cx="12747075" cy="7101264"/>
            <a:chOff x="622598" y="-116720"/>
            <a:chExt cx="12745416" cy="7102908"/>
          </a:xfrm>
        </p:grpSpPr>
        <p:pic>
          <p:nvPicPr>
            <p:cNvPr id="27" name="Imagem 26"/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9897" y="-116720"/>
              <a:ext cx="10278117" cy="7102908"/>
            </a:xfrm>
            <a:prstGeom prst="rect">
              <a:avLst/>
            </a:prstGeom>
          </p:spPr>
        </p:pic>
        <p:pic>
          <p:nvPicPr>
            <p:cNvPr id="20" name="Imagem 19"/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892"/>
            <a:stretch/>
          </p:blipFill>
          <p:spPr>
            <a:xfrm flipH="1">
              <a:off x="622598" y="-116720"/>
              <a:ext cx="2477871" cy="7102908"/>
            </a:xfrm>
            <a:prstGeom prst="rect">
              <a:avLst/>
            </a:prstGeom>
          </p:spPr>
        </p:pic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3" name="Grupo 22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5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0409323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584383" y="0"/>
            <a:ext cx="12217477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2527329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126" y="0"/>
            <a:ext cx="10618576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652485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>
              <a:solidFill>
                <a:schemeClr val="tx1"/>
              </a:solidFill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3078705" y="693330"/>
            <a:ext cx="8634650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59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0" y="3334206"/>
            <a:ext cx="3516534" cy="353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4515" y="4318355"/>
            <a:ext cx="2932511" cy="255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43796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tângulo 23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>
              <a:solidFill>
                <a:schemeClr val="tx1"/>
              </a:solidFill>
            </a:endParaRPr>
          </a:p>
        </p:txBody>
      </p:sp>
      <p:pic>
        <p:nvPicPr>
          <p:cNvPr id="25" name="Imagem 24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4526133" y="0"/>
            <a:ext cx="7668348" cy="6858000"/>
          </a:xfrm>
          <a:prstGeom prst="rect">
            <a:avLst/>
          </a:prstGeom>
        </p:spPr>
      </p:pic>
      <p:grpSp>
        <p:nvGrpSpPr>
          <p:cNvPr id="26" name="Grupo 25"/>
          <p:cNvGrpSpPr/>
          <p:nvPr userDrawn="1"/>
        </p:nvGrpSpPr>
        <p:grpSpPr>
          <a:xfrm>
            <a:off x="-39317" y="1665028"/>
            <a:ext cx="5511578" cy="5310596"/>
            <a:chOff x="-299685" y="261442"/>
            <a:chExt cx="7114971" cy="6858001"/>
          </a:xfrm>
        </p:grpSpPr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3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5663895" y="693330"/>
            <a:ext cx="6049459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7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subtítulo.</a:t>
            </a:r>
          </a:p>
        </p:txBody>
      </p:sp>
    </p:spTree>
    <p:extLst>
      <p:ext uri="{BB962C8B-B14F-4D97-AF65-F5344CB8AC3E}">
        <p14:creationId xmlns:p14="http://schemas.microsoft.com/office/powerpoint/2010/main" val="79368278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:a16="http://schemas.microsoft.com/office/drawing/2014/main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" y="-40336"/>
            <a:ext cx="12263705" cy="689833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1124744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24126651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58043745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EB24791-4C2F-4249-8FC0-767000E7D4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941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B8257E2-D01C-43FA-936B-FCBC298110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2734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0FB533-4888-4F2B-B5AE-49D62B01BA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1519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2FD382A-4904-4668-8C2E-63F7F0FCB0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05303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2100" dirty="0"/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2100">
              <a:solidFill>
                <a:schemeClr val="tx1"/>
              </a:solidFill>
            </a:endParaRPr>
          </a:p>
        </p:txBody>
      </p:sp>
      <p:sp>
        <p:nvSpPr>
          <p:cNvPr id="4" name="Retângulo 3"/>
          <p:cNvSpPr/>
          <p:nvPr userDrawn="1"/>
        </p:nvSpPr>
        <p:spPr>
          <a:xfrm>
            <a:off x="1487488" y="188640"/>
            <a:ext cx="950505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78837009"/>
      </p:ext>
    </p:extLst>
  </p:cSld>
  <p:clrMapOvr>
    <a:masterClrMapping/>
  </p:clrMapOvr>
  <p:transition spd="med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0" y="0"/>
            <a:ext cx="12206289" cy="6951728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816174" y="189390"/>
            <a:ext cx="5078696" cy="1969282"/>
          </a:xfrm>
          <a:prstGeom prst="rect">
            <a:avLst/>
          </a:prstGeom>
        </p:spPr>
        <p:txBody>
          <a:bodyPr wrap="square" lIns="121861" tIns="60930" rIns="121861" bIns="60930">
            <a:spAutoFit/>
          </a:bodyPr>
          <a:lstStyle/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</a:p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59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1713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 action="ppaction://hlinkpres?slideindex=1&amp;slidetitle="/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" r="12353"/>
          <a:stretch/>
        </p:blipFill>
        <p:spPr bwMode="auto">
          <a:xfrm>
            <a:off x="2205" y="-100323"/>
            <a:ext cx="12397065" cy="6957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721505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4070" y="0"/>
            <a:ext cx="9282628" cy="6856412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044618" y="451227"/>
            <a:ext cx="5956858" cy="1753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5399" b="1" dirty="0">
                <a:solidFill>
                  <a:srgbClr val="00B9BD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5399" b="1" dirty="0">
              <a:solidFill>
                <a:srgbClr val="00B9BD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09093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044618" y="451227"/>
            <a:ext cx="5956858" cy="1753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5399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539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83954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4070" y="0"/>
            <a:ext cx="9282628" cy="6856412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523450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2100" dirty="0"/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2100">
              <a:solidFill>
                <a:schemeClr val="tx1"/>
              </a:solidFill>
            </a:endParaRPr>
          </a:p>
        </p:txBody>
      </p:sp>
      <p:sp>
        <p:nvSpPr>
          <p:cNvPr id="6" name="Retângulo 5"/>
          <p:cNvSpPr/>
          <p:nvPr userDrawn="1"/>
        </p:nvSpPr>
        <p:spPr>
          <a:xfrm>
            <a:off x="1487488" y="188640"/>
            <a:ext cx="950505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65370195"/>
      </p:ext>
    </p:extLst>
  </p:cSld>
  <p:clrMapOvr>
    <a:masterClrMapping/>
  </p:clrMapOvr>
  <p:transition spd="med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11" name="Retângulo 10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2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3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4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5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  <p:sp>
        <p:nvSpPr>
          <p:cNvPr id="16" name="Título 1"/>
          <p:cNvSpPr txBox="1">
            <a:spLocks/>
          </p:cNvSpPr>
          <p:nvPr userDrawn="1"/>
        </p:nvSpPr>
        <p:spPr>
          <a:xfrm>
            <a:off x="609680" y="3141035"/>
            <a:ext cx="10972641" cy="1142735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5199" dirty="0"/>
              <a:t>Insira o vídeo</a:t>
            </a:r>
          </a:p>
        </p:txBody>
      </p:sp>
      <p:pic>
        <p:nvPicPr>
          <p:cNvPr id="17" name="Imagem 1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167120"/>
            <a:ext cx="13679357" cy="8013308"/>
          </a:xfrm>
          <a:prstGeom prst="rect">
            <a:avLst/>
          </a:prstGeom>
        </p:spPr>
      </p:pic>
      <p:sp>
        <p:nvSpPr>
          <p:cNvPr id="18" name="Retângulo 17"/>
          <p:cNvSpPr/>
          <p:nvPr userDrawn="1"/>
        </p:nvSpPr>
        <p:spPr>
          <a:xfrm>
            <a:off x="2279079" y="981295"/>
            <a:ext cx="7705859" cy="496740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</p:spTree>
    <p:extLst>
      <p:ext uri="{BB962C8B-B14F-4D97-AF65-F5344CB8AC3E}">
        <p14:creationId xmlns:p14="http://schemas.microsoft.com/office/powerpoint/2010/main" val="17159417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7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  <p:sp>
        <p:nvSpPr>
          <p:cNvPr id="9" name="Título 1"/>
          <p:cNvSpPr txBox="1">
            <a:spLocks/>
          </p:cNvSpPr>
          <p:nvPr userDrawn="1"/>
        </p:nvSpPr>
        <p:spPr>
          <a:xfrm>
            <a:off x="609680" y="3141035"/>
            <a:ext cx="10972641" cy="1142735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5199" dirty="0"/>
              <a:t>Insira o vídeo</a:t>
            </a:r>
          </a:p>
        </p:txBody>
      </p:sp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177756" y="-242558"/>
            <a:ext cx="14193642" cy="8871125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2279079" y="1087186"/>
            <a:ext cx="8245073" cy="4750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</p:spTree>
    <p:extLst>
      <p:ext uri="{BB962C8B-B14F-4D97-AF65-F5344CB8AC3E}">
        <p14:creationId xmlns:p14="http://schemas.microsoft.com/office/powerpoint/2010/main" val="336370351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588"/>
            <a:ext cx="12190413" cy="6859589"/>
          </a:xfrm>
          <a:prstGeom prst="rect">
            <a:avLst/>
          </a:prstGeom>
        </p:spPr>
      </p:pic>
      <p:grpSp>
        <p:nvGrpSpPr>
          <p:cNvPr id="14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146965" y="140116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5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6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7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  <p:grpSp>
        <p:nvGrpSpPr>
          <p:cNvPr id="10" name="Agrupar 1">
            <a:extLst>
              <a:ext uri="{FF2B5EF4-FFF2-40B4-BE49-F238E27FC236}">
                <a16:creationId xmlns:a16="http://schemas.microsoft.com/office/drawing/2014/main" id="{01AC5282-E550-4A9D-950E-54987DB4F5E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558140" y="1"/>
            <a:ext cx="11020301" cy="10042077"/>
            <a:chOff x="3206314" y="2106962"/>
            <a:chExt cx="5168953" cy="4751038"/>
          </a:xfrm>
        </p:grpSpPr>
        <p:pic>
          <p:nvPicPr>
            <p:cNvPr id="11" name="Picture 2" descr="Resultado de imagem para holding tablet">
              <a:extLst>
                <a:ext uri="{FF2B5EF4-FFF2-40B4-BE49-F238E27FC236}">
                  <a16:creationId xmlns:a16="http://schemas.microsoft.com/office/drawing/2014/main" id="{4004F6AB-903F-49EB-BCE0-360B3E199D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6314" y="2106962"/>
              <a:ext cx="5168953" cy="4751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EDB21C0B-1118-49E5-A5E4-2DC49C75C8C6}"/>
                </a:ext>
              </a:extLst>
            </p:cNvPr>
            <p:cNvSpPr/>
            <p:nvPr/>
          </p:nvSpPr>
          <p:spPr>
            <a:xfrm>
              <a:off x="4378808" y="2476501"/>
              <a:ext cx="3622191" cy="23876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100" dirty="0"/>
            </a:p>
          </p:txBody>
        </p:sp>
      </p:grpSp>
    </p:spTree>
    <p:extLst>
      <p:ext uri="{BB962C8B-B14F-4D97-AF65-F5344CB8AC3E}">
        <p14:creationId xmlns:p14="http://schemas.microsoft.com/office/powerpoint/2010/main" val="28084635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404839860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1" y="4751526"/>
            <a:ext cx="12216609" cy="210647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273231" y="5492410"/>
            <a:ext cx="1588584" cy="1423329"/>
          </a:xfrm>
          <a:prstGeom prst="rect">
            <a:avLst/>
          </a:prstGeom>
        </p:spPr>
      </p:pic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50159" y="5800676"/>
            <a:ext cx="1034726" cy="806794"/>
          </a:xfrm>
          <a:prstGeom prst="rect">
            <a:avLst/>
          </a:prstGeom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28708" y="5985847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87748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-2035057" y="553415"/>
            <a:ext cx="9862812" cy="582316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3"/>
          <a:srcRect b="24339"/>
          <a:stretch/>
        </p:blipFill>
        <p:spPr>
          <a:xfrm>
            <a:off x="273231" y="5492410"/>
            <a:ext cx="1588584" cy="1423329"/>
          </a:xfrm>
          <a:prstGeom prst="rect">
            <a:avLst/>
          </a:prstGeom>
        </p:spPr>
      </p:pic>
      <p:pic>
        <p:nvPicPr>
          <p:cNvPr id="16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550159" y="5800676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28708" y="5985847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79159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H="1" flipV="1">
            <a:off x="-895" y="4611036"/>
            <a:ext cx="12194481" cy="2261410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defTabSz="457109"/>
            <a:endParaRPr lang="pt-BR" sz="180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8994979" y="5445778"/>
            <a:ext cx="1588584" cy="1423329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297338" y="5758941"/>
            <a:ext cx="1034726" cy="806794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621598" y="5989804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24579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>
            <a:off x="1" y="-10787"/>
            <a:ext cx="12216609" cy="210647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334559" y="-25641"/>
            <a:ext cx="1588584" cy="1423329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1923143" y="5865491"/>
            <a:ext cx="1687631" cy="812330"/>
          </a:xfrm>
          <a:prstGeom prst="rect">
            <a:avLst/>
          </a:prstGeom>
          <a:noFill/>
        </p:spPr>
        <p:txBody>
          <a:bodyPr wrap="square" lIns="121881" tIns="60940" rIns="121881" bIns="60940" rtlCol="0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40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MÓDULO: </a:t>
            </a:r>
          </a:p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40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INTEGRAÇÃO &gt; Institucional</a:t>
            </a:r>
          </a:p>
        </p:txBody>
      </p:sp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11487" y="282625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16006" y="466519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18811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rot="10800000" flipH="1" flipV="1">
            <a:off x="0" y="-2405"/>
            <a:ext cx="12194481" cy="2261410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defTabSz="457109"/>
            <a:endParaRPr lang="pt-BR" sz="180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9912921" y="-2356"/>
            <a:ext cx="1588584" cy="1423329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215279" y="323505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10566334" y="552369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20392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790C31DF-EA52-4211-8878-039E3E982F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1630"/>
            <a:ext cx="12194644" cy="6899672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Agrupar 1">
            <a:extLst>
              <a:ext uri="{FF2B5EF4-FFF2-40B4-BE49-F238E27FC236}">
                <a16:creationId xmlns:a16="http://schemas.microsoft.com/office/drawing/2014/main" id="{BADE1850-3F5D-41C8-B939-4D96BFB7BEB1}"/>
              </a:ext>
            </a:extLst>
          </p:cNvPr>
          <p:cNvGrpSpPr/>
          <p:nvPr userDrawn="1"/>
        </p:nvGrpSpPr>
        <p:grpSpPr>
          <a:xfrm>
            <a:off x="536716" y="1485234"/>
            <a:ext cx="487743" cy="487567"/>
            <a:chOff x="536646" y="1602998"/>
            <a:chExt cx="487680" cy="487680"/>
          </a:xfrm>
        </p:grpSpPr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7" name="Shape 5612">
              <a:extLst>
                <a:ext uri="{FF2B5EF4-FFF2-40B4-BE49-F238E27FC236}">
                  <a16:creationId xmlns:a16="http://schemas.microsoft.com/office/drawing/2014/main" id="{1DD18E77-C100-432D-AE0E-51C04611BB07}"/>
                </a:ext>
              </a:extLst>
            </p:cNvPr>
            <p:cNvSpPr/>
            <p:nvPr/>
          </p:nvSpPr>
          <p:spPr>
            <a:xfrm>
              <a:off x="671180" y="1673343"/>
              <a:ext cx="230520" cy="3353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373588481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FE7C658-8D47-489C-ABC2-EB249D500C3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594"/>
            <a:ext cx="12194644" cy="6857006"/>
          </a:xfrm>
          <a:prstGeom prst="rect">
            <a:avLst/>
          </a:prstGeom>
        </p:spPr>
      </p:pic>
      <p:grpSp>
        <p:nvGrpSpPr>
          <p:cNvPr id="11" name="Agrupar 35">
            <a:extLst>
              <a:ext uri="{FF2B5EF4-FFF2-40B4-BE49-F238E27FC236}">
                <a16:creationId xmlns:a16="http://schemas.microsoft.com/office/drawing/2014/main" id="{C4027C75-1EA8-41F8-A97D-65A18698D517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4922520" y="-1748754"/>
            <a:chExt cx="1310640" cy="1310640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01C1A47B-A37E-4899-8581-5C6DFE679178}"/>
                </a:ext>
              </a:extLst>
            </p:cNvPr>
            <p:cNvSpPr/>
            <p:nvPr/>
          </p:nvSpPr>
          <p:spPr>
            <a:xfrm>
              <a:off x="4922520" y="-1748754"/>
              <a:ext cx="1310640" cy="131064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E9ABE921-B059-4459-80B2-4D241153D4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7153" t="26141" r="37153" b="59615"/>
            <a:stretch/>
          </p:blipFill>
          <p:spPr>
            <a:xfrm>
              <a:off x="5175885" y="-1372257"/>
              <a:ext cx="803910" cy="557646"/>
            </a:xfrm>
            <a:prstGeom prst="rect">
              <a:avLst/>
            </a:prstGeom>
          </p:spPr>
        </p:pic>
      </p:grpSp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F9EE030F-5843-40DC-BB9B-76D02D24302E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81964675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D843D08-1A65-44F0-AADE-27874ECF9CC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3252" y="-297"/>
            <a:ext cx="12206839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1740B122-FD1A-419E-A96F-284D9971EDCF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4" name="Shape 5612">
              <a:extLst>
                <a:ext uri="{FF2B5EF4-FFF2-40B4-BE49-F238E27FC236}">
                  <a16:creationId xmlns:a16="http://schemas.microsoft.com/office/drawing/2014/main" id="{2F5D6E95-3CAC-492F-A4C9-777CE92394C2}"/>
                </a:ext>
              </a:extLst>
            </p:cNvPr>
            <p:cNvSpPr/>
            <p:nvPr/>
          </p:nvSpPr>
          <p:spPr>
            <a:xfrm>
              <a:off x="670731" y="1687195"/>
              <a:ext cx="219510" cy="3192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39509803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97"/>
            <a:ext cx="12194644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5FA8F70C-F79C-4D2C-A812-4C9304F45C26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:a16="http://schemas.microsoft.com/office/drawing/2014/main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135614441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id="{4BA4D7BB-A4F9-451A-890D-75F1079CA7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594"/>
            <a:ext cx="12194644" cy="6857006"/>
          </a:xfrm>
          <a:prstGeom prst="rect">
            <a:avLst/>
          </a:prstGeom>
        </p:spPr>
      </p:pic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Agrupar 1">
            <a:extLst>
              <a:ext uri="{FF2B5EF4-FFF2-40B4-BE49-F238E27FC236}">
                <a16:creationId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22" name="Shape 5580">
              <a:extLst>
                <a:ext uri="{FF2B5EF4-FFF2-40B4-BE49-F238E27FC236}">
                  <a16:creationId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2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25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15497852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30E0877-D42F-41B9-821B-11F2B7C153F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2723" y="-594"/>
            <a:ext cx="12219034" cy="6857006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  <p:grpSp>
        <p:nvGrpSpPr>
          <p:cNvPr id="14" name="Agrupar 1">
            <a:extLst>
              <a:ext uri="{FF2B5EF4-FFF2-40B4-BE49-F238E27FC236}">
                <a16:creationId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6" name="Shape 5580">
              <a:extLst>
                <a:ext uri="{FF2B5EF4-FFF2-40B4-BE49-F238E27FC236}">
                  <a16:creationId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</p:spTree>
    <p:extLst>
      <p:ext uri="{BB962C8B-B14F-4D97-AF65-F5344CB8AC3E}">
        <p14:creationId xmlns:p14="http://schemas.microsoft.com/office/powerpoint/2010/main" val="142234148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3" b="11671"/>
          <a:stretch/>
        </p:blipFill>
        <p:spPr>
          <a:xfrm>
            <a:off x="-25477" y="-18756"/>
            <a:ext cx="10226467" cy="6875168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 userDrawn="1"/>
        </p:nvPicPr>
        <p:blipFill rotWithShape="1">
          <a:blip r:embed="rId3"/>
          <a:srcRect l="15099" t="24880" r="19964" b="10554"/>
          <a:stretch/>
        </p:blipFill>
        <p:spPr>
          <a:xfrm flipH="1" flipV="1">
            <a:off x="294793" y="-3879"/>
            <a:ext cx="11994700" cy="6888463"/>
          </a:xfrm>
          <a:prstGeom prst="rect">
            <a:avLst/>
          </a:prstGeom>
        </p:spPr>
      </p:pic>
      <p:sp>
        <p:nvSpPr>
          <p:cNvPr id="17" name="Retângulo 7"/>
          <p:cNvSpPr>
            <a:spLocks noChangeArrowheads="1"/>
          </p:cNvSpPr>
          <p:nvPr userDrawn="1"/>
        </p:nvSpPr>
        <p:spPr bwMode="auto">
          <a:xfrm>
            <a:off x="5009184" y="6025607"/>
            <a:ext cx="6858893" cy="830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4799" b="1" dirty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DE PRATICAR !</a:t>
            </a:r>
            <a:endParaRPr lang="pt-BR" altLang="pt-BR" sz="4799" b="1" dirty="0">
              <a:solidFill>
                <a:srgbClr val="C00000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/>
          <p:cNvSpPr txBox="1"/>
          <p:nvPr userDrawn="1"/>
        </p:nvSpPr>
        <p:spPr>
          <a:xfrm>
            <a:off x="5246839" y="5564049"/>
            <a:ext cx="6446835" cy="461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194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base de treinamento</a:t>
            </a:r>
          </a:p>
        </p:txBody>
      </p:sp>
      <p:sp>
        <p:nvSpPr>
          <p:cNvPr id="21" name="Espaço Reservado para Texto 14"/>
          <p:cNvSpPr>
            <a:spLocks noGrp="1"/>
          </p:cNvSpPr>
          <p:nvPr>
            <p:ph type="body" sz="quarter" idx="10"/>
          </p:nvPr>
        </p:nvSpPr>
        <p:spPr>
          <a:xfrm>
            <a:off x="9192747" y="1015765"/>
            <a:ext cx="2855219" cy="4140829"/>
          </a:xfrm>
          <a:prstGeom prst="rect">
            <a:avLst/>
          </a:prstGeom>
        </p:spPr>
        <p:txBody>
          <a:bodyPr anchor="ctr"/>
          <a:lstStyle>
            <a:lvl1pPr marL="0" indent="0" algn="ctr">
              <a:buFontTx/>
              <a:buNone/>
              <a:defRPr sz="3199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 marL="457109" indent="0">
              <a:buNone/>
              <a:defRPr/>
            </a:lvl2pPr>
          </a:lstStyle>
          <a:p>
            <a:pPr lvl="0"/>
            <a:r>
              <a:rPr lang="pt-BR" dirty="0"/>
              <a:t>Clique para editar o texto mestre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0"/>
          <a:stretch/>
        </p:blipFill>
        <p:spPr bwMode="auto">
          <a:xfrm>
            <a:off x="294794" y="-9834"/>
            <a:ext cx="1659153" cy="1399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646975" y="250080"/>
            <a:ext cx="869669" cy="80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119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0663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144134528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7392312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193482693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" r="5860"/>
          <a:stretch/>
        </p:blipFill>
        <p:spPr bwMode="auto">
          <a:xfrm>
            <a:off x="1414" y="5353"/>
            <a:ext cx="11782498" cy="6849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816544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3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4" name="Picture 2" descr="Image result for #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9"/>
          <a:stretch/>
        </p:blipFill>
        <p:spPr bwMode="auto">
          <a:xfrm>
            <a:off x="0" y="-12288"/>
            <a:ext cx="7078679" cy="689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tângulo 4"/>
          <p:cNvSpPr/>
          <p:nvPr userDrawn="1"/>
        </p:nvSpPr>
        <p:spPr>
          <a:xfrm>
            <a:off x="-18276" y="0"/>
            <a:ext cx="5898223" cy="6884584"/>
          </a:xfrm>
          <a:prstGeom prst="rect">
            <a:avLst/>
          </a:prstGeom>
          <a:solidFill>
            <a:srgbClr val="FF0000">
              <a:alpha val="5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270835" y="-12697"/>
            <a:ext cx="8294973" cy="69032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47" b="28765"/>
          <a:stretch/>
        </p:blipFill>
        <p:spPr>
          <a:xfrm rot="20977760">
            <a:off x="1626311" y="-1145917"/>
            <a:ext cx="10607625" cy="8936457"/>
          </a:xfrm>
          <a:prstGeom prst="rect">
            <a:avLst/>
          </a:prstGeom>
        </p:spPr>
      </p:pic>
      <p:grpSp>
        <p:nvGrpSpPr>
          <p:cNvPr id="8" name="Grupo 7"/>
          <p:cNvGrpSpPr/>
          <p:nvPr userDrawn="1"/>
        </p:nvGrpSpPr>
        <p:grpSpPr>
          <a:xfrm>
            <a:off x="9124867" y="33206"/>
            <a:ext cx="3066419" cy="1597828"/>
            <a:chOff x="4655046" y="1465689"/>
            <a:chExt cx="7839152" cy="4086248"/>
          </a:xfrm>
        </p:grpSpPr>
        <p:pic>
          <p:nvPicPr>
            <p:cNvPr id="9" name="Imagem 8"/>
            <p:cNvPicPr>
              <a:picLocks noChangeAspect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07" t="13259" r="26905" b="34254"/>
            <a:stretch/>
          </p:blipFill>
          <p:spPr>
            <a:xfrm>
              <a:off x="8965806" y="1592317"/>
              <a:ext cx="3528392" cy="3190290"/>
            </a:xfrm>
            <a:prstGeom prst="rect">
              <a:avLst/>
            </a:prstGeom>
          </p:spPr>
        </p:pic>
        <p:grpSp>
          <p:nvGrpSpPr>
            <p:cNvPr id="10" name="Grupo 9"/>
            <p:cNvGrpSpPr/>
            <p:nvPr/>
          </p:nvGrpSpPr>
          <p:grpSpPr>
            <a:xfrm>
              <a:off x="4655046" y="1465689"/>
              <a:ext cx="5926765" cy="4086248"/>
              <a:chOff x="4439022" y="1197546"/>
              <a:chExt cx="7188204" cy="4955957"/>
            </a:xfrm>
          </p:grpSpPr>
          <p:pic>
            <p:nvPicPr>
              <p:cNvPr id="11" name="Picture 4" descr="Image result for T"/>
              <p:cNvPicPr>
                <a:picLocks noChangeAspect="1" noChangeArrowheads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39022" y="1197546"/>
                <a:ext cx="3767518" cy="41764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6" descr="Related image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71270" y="1197546"/>
                <a:ext cx="4955956" cy="49559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4" name="Grupo 13"/>
          <p:cNvGrpSpPr/>
          <p:nvPr userDrawn="1"/>
        </p:nvGrpSpPr>
        <p:grpSpPr>
          <a:xfrm>
            <a:off x="5107493" y="1018911"/>
            <a:ext cx="2730643" cy="4989159"/>
            <a:chOff x="5106828" y="1019147"/>
            <a:chExt cx="2730288" cy="4990314"/>
          </a:xfrm>
        </p:grpSpPr>
        <p:sp>
          <p:nvSpPr>
            <p:cNvPr id="15" name="CaixaDeTexto 14"/>
            <p:cNvSpPr txBox="1"/>
            <p:nvPr/>
          </p:nvSpPr>
          <p:spPr>
            <a:xfrm>
              <a:off x="5362426" y="1059936"/>
              <a:ext cx="94000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b="1" dirty="0">
                  <a:solidFill>
                    <a:schemeClr val="bg1"/>
                  </a:solidFill>
                </a:rPr>
                <a:t>claro</a:t>
              </a:r>
              <a:r>
                <a:rPr lang="pt-BR" sz="1400" dirty="0">
                  <a:solidFill>
                    <a:schemeClr val="bg1"/>
                  </a:solidFill>
                </a:rPr>
                <a:t>   </a:t>
              </a:r>
              <a:r>
                <a:rPr lang="pt-BR" sz="1400" dirty="0">
                  <a:solidFill>
                    <a:schemeClr val="bg2"/>
                  </a:solidFill>
                </a:rPr>
                <a:t>24h</a:t>
              </a: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5199813" y="5742748"/>
              <a:ext cx="232650" cy="232650"/>
              <a:chOff x="2866926" y="894726"/>
              <a:chExt cx="511928" cy="511928"/>
            </a:xfrm>
          </p:grpSpPr>
          <p:sp>
            <p:nvSpPr>
              <p:cNvPr id="30" name="Elipse 29"/>
              <p:cNvSpPr/>
              <p:nvPr/>
            </p:nvSpPr>
            <p:spPr>
              <a:xfrm>
                <a:off x="2866926" y="894726"/>
                <a:ext cx="511928" cy="511928"/>
              </a:xfrm>
              <a:prstGeom prst="ellipse">
                <a:avLst/>
              </a:prstGeom>
              <a:solidFill>
                <a:schemeClr val="bg1">
                  <a:lumMod val="95000"/>
                  <a:alpha val="46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/>
              </a:p>
            </p:txBody>
          </p:sp>
          <p:pic>
            <p:nvPicPr>
              <p:cNvPr id="31" name="Imagem 30"/>
              <p:cNvPicPr>
                <a:picLocks noChangeAspect="1"/>
              </p:cNvPicPr>
              <p:nvPr/>
            </p:nvPicPr>
            <p:blipFill>
              <a:blip r:embed="rId8">
                <a:clrChange>
                  <a:clrFrom>
                    <a:srgbClr val="000000"/>
                  </a:clrFrom>
                  <a:clrTo>
                    <a:srgbClr val="000000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2945937" y="952896"/>
                <a:ext cx="368144" cy="368863"/>
              </a:xfrm>
              <a:prstGeom prst="rect">
                <a:avLst/>
              </a:prstGeom>
            </p:spPr>
          </p:pic>
        </p:grpSp>
        <p:sp>
          <p:nvSpPr>
            <p:cNvPr id="17" name="Fluxograma: Processo alternativo 16"/>
            <p:cNvSpPr/>
            <p:nvPr/>
          </p:nvSpPr>
          <p:spPr>
            <a:xfrm>
              <a:off x="5106828" y="5711907"/>
              <a:ext cx="2023292" cy="297554"/>
            </a:xfrm>
            <a:prstGeom prst="flowChartAlternateProcess">
              <a:avLst/>
            </a:prstGeom>
            <a:noFill/>
            <a:ln w="12700"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grpSp>
          <p:nvGrpSpPr>
            <p:cNvPr id="18" name="Grupo 17"/>
            <p:cNvGrpSpPr/>
            <p:nvPr/>
          </p:nvGrpSpPr>
          <p:grpSpPr>
            <a:xfrm rot="3193309">
              <a:off x="7327254" y="5723064"/>
              <a:ext cx="180000" cy="180000"/>
              <a:chOff x="7383419" y="4397714"/>
              <a:chExt cx="864096" cy="655221"/>
            </a:xfrm>
          </p:grpSpPr>
          <p:cxnSp>
            <p:nvCxnSpPr>
              <p:cNvPr id="24" name="Conector reto 23"/>
              <p:cNvCxnSpPr/>
              <p:nvPr/>
            </p:nvCxnSpPr>
            <p:spPr>
              <a:xfrm flipV="1">
                <a:off x="7383419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ector reto 24"/>
              <p:cNvCxnSpPr/>
              <p:nvPr/>
            </p:nvCxnSpPr>
            <p:spPr>
              <a:xfrm flipH="1" flipV="1">
                <a:off x="7815467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ector reto 25"/>
              <p:cNvCxnSpPr/>
              <p:nvPr/>
            </p:nvCxnSpPr>
            <p:spPr>
              <a:xfrm flipH="1">
                <a:off x="7811014" y="4829762"/>
                <a:ext cx="4453" cy="1703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flipV="1">
                <a:off x="7815825" y="4413385"/>
                <a:ext cx="2672" cy="4964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>
                <a:off x="7818497" y="4909851"/>
                <a:ext cx="424576" cy="136729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ector reto 28"/>
              <p:cNvCxnSpPr/>
              <p:nvPr/>
            </p:nvCxnSpPr>
            <p:spPr>
              <a:xfrm flipH="1">
                <a:off x="7383419" y="4909851"/>
                <a:ext cx="435078" cy="143084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CaixaDeTexto 18"/>
            <p:cNvSpPr txBox="1"/>
            <p:nvPr/>
          </p:nvSpPr>
          <p:spPr>
            <a:xfrm>
              <a:off x="7488944" y="5629664"/>
              <a:ext cx="348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lgerian" panose="04020705040A02060702" pitchFamily="82" charset="0"/>
                </a:rPr>
                <a:t>...</a:t>
              </a:r>
              <a:endParaRPr lang="pt-BR" sz="1600" b="1" dirty="0">
                <a:solidFill>
                  <a:schemeClr val="bg2"/>
                </a:solidFill>
                <a:latin typeface="Algerian" panose="04020705040A02060702" pitchFamily="82" charset="0"/>
              </a:endParaRPr>
            </a:p>
          </p:txBody>
        </p:sp>
        <p:cxnSp>
          <p:nvCxnSpPr>
            <p:cNvPr id="20" name="Conector reto 19"/>
            <p:cNvCxnSpPr/>
            <p:nvPr/>
          </p:nvCxnSpPr>
          <p:spPr>
            <a:xfrm>
              <a:off x="5106828" y="1053530"/>
              <a:ext cx="2644562" cy="0"/>
            </a:xfrm>
            <a:prstGeom prst="line">
              <a:avLst/>
            </a:prstGeom>
            <a:ln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ector reto 20"/>
            <p:cNvCxnSpPr/>
            <p:nvPr/>
          </p:nvCxnSpPr>
          <p:spPr>
            <a:xfrm>
              <a:off x="5124679" y="1053530"/>
              <a:ext cx="619953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CaixaDeTexto 21"/>
            <p:cNvSpPr txBox="1"/>
            <p:nvPr/>
          </p:nvSpPr>
          <p:spPr>
            <a:xfrm>
              <a:off x="7502749" y="1019147"/>
              <a:ext cx="29046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600" dirty="0">
                  <a:solidFill>
                    <a:schemeClr val="bg1"/>
                  </a:solidFill>
                </a:rPr>
                <a:t>X</a:t>
              </a:r>
              <a:endParaRPr lang="pt-BR" sz="1600" dirty="0">
                <a:solidFill>
                  <a:schemeClr val="bg2"/>
                </a:solidFill>
              </a:endParaRPr>
            </a:p>
          </p:txBody>
        </p:sp>
        <p:pic>
          <p:nvPicPr>
            <p:cNvPr id="23" name="Picture 4" descr="Image result for logo claro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21586" y1="43694" x2="25110" y2="45946"/>
                          <a14:foregroundMark x1="21145" y1="59459" x2="17621" y2="59459"/>
                          <a14:foregroundMark x1="32159" y1="52703" x2="32159" y2="58108"/>
                          <a14:foregroundMark x1="46696" y1="48649" x2="47577" y2="54955"/>
                          <a14:foregroundMark x1="54626" y1="54054" x2="55066" y2="56306"/>
                          <a14:foregroundMark x1="68722" y1="48649" x2="76652" y2="47748"/>
                          <a14:foregroundMark x1="72247" y1="35135" x2="72247" y2="38739"/>
                          <a14:foregroundMark x1="80176" y1="43243" x2="83700" y2="38739"/>
                          <a14:foregroundMark x1="85022" y1="51351" x2="88106" y2="5135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5194" y="1095347"/>
              <a:ext cx="294234" cy="2877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27" name="Espaço Reservado para Imagem 1026"/>
          <p:cNvSpPr>
            <a:spLocks noGrp="1"/>
          </p:cNvSpPr>
          <p:nvPr>
            <p:ph type="pic" sz="quarter" idx="10" hasCustomPrompt="1"/>
          </p:nvPr>
        </p:nvSpPr>
        <p:spPr>
          <a:xfrm>
            <a:off x="5030598" y="1054029"/>
            <a:ext cx="2763629" cy="491998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inserir o conteúdo</a:t>
            </a:r>
          </a:p>
        </p:txBody>
      </p:sp>
    </p:spTree>
    <p:extLst>
      <p:ext uri="{BB962C8B-B14F-4D97-AF65-F5344CB8AC3E}">
        <p14:creationId xmlns:p14="http://schemas.microsoft.com/office/powerpoint/2010/main" val="203453357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" b="908"/>
          <a:stretch/>
        </p:blipFill>
        <p:spPr bwMode="auto">
          <a:xfrm>
            <a:off x="-35054" y="12299"/>
            <a:ext cx="12971720" cy="6845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tângulo 5"/>
          <p:cNvSpPr/>
          <p:nvPr userDrawn="1"/>
        </p:nvSpPr>
        <p:spPr>
          <a:xfrm>
            <a:off x="7752399" y="2367417"/>
            <a:ext cx="3744903" cy="21231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6599" b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Trending</a:t>
            </a:r>
            <a:r>
              <a:rPr lang="pt-BR" sz="6599" b="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pt-BR" sz="6599" b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Topics</a:t>
            </a:r>
            <a:endParaRPr lang="pt-BR" sz="6599" b="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920693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2"/>
          <p:cNvSpPr txBox="1">
            <a:spLocks/>
          </p:cNvSpPr>
          <p:nvPr userDrawn="1"/>
        </p:nvSpPr>
        <p:spPr>
          <a:xfrm>
            <a:off x="-385564" y="6149108"/>
            <a:ext cx="3120028" cy="53831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0" i="1" kern="1200">
                <a:solidFill>
                  <a:schemeClr val="bg1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09585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3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1600"/>
              <a:t>Clique na imagem</a:t>
            </a:r>
            <a:endParaRPr lang="pt-BR" sz="1600" dirty="0"/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" y="-13401"/>
            <a:ext cx="8112266" cy="68714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198819" y="-13402"/>
            <a:ext cx="7622808" cy="6874408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6384069" y="3213026"/>
            <a:ext cx="914519" cy="369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1800" dirty="0"/>
          </a:p>
        </p:txBody>
      </p:sp>
      <p:pic>
        <p:nvPicPr>
          <p:cNvPr id="9" name="Picture 2" descr="Image result for twitter trending topic"/>
          <p:cNvPicPr>
            <a:picLocks noChangeAspect="1" noChangeArrowheads="1"/>
          </p:cNvPicPr>
          <p:nvPr userDrawn="1"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197" y="-10918"/>
            <a:ext cx="2114803" cy="172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927235" y="284078"/>
            <a:ext cx="7348999" cy="62898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8113182" y="3421858"/>
            <a:ext cx="1440050" cy="25981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pt-BR" dirty="0"/>
              <a:t>1</a:t>
            </a:r>
          </a:p>
          <a:p>
            <a:pPr lvl="0"/>
            <a:r>
              <a:rPr lang="pt-BR" dirty="0"/>
              <a:t>2</a:t>
            </a:r>
          </a:p>
          <a:p>
            <a:pPr lvl="0"/>
            <a:r>
              <a:rPr lang="pt-BR" dirty="0"/>
              <a:t>3</a:t>
            </a:r>
          </a:p>
          <a:p>
            <a:pPr lvl="0"/>
            <a:r>
              <a:rPr lang="pt-BR" dirty="0"/>
              <a:t>4</a:t>
            </a:r>
          </a:p>
          <a:p>
            <a:pPr lvl="0"/>
            <a:r>
              <a:rPr lang="pt-BR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5122680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4"/>
          <a:stretch/>
        </p:blipFill>
        <p:spPr>
          <a:xfrm>
            <a:off x="-922574" y="-182313"/>
            <a:ext cx="12096537" cy="7047237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4714654" y="-182312"/>
            <a:ext cx="7477346" cy="7040855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6168017" y="2875131"/>
            <a:ext cx="5400509" cy="1107739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/>
            <a:r>
              <a:rPr lang="pt-BR" sz="6599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Lembranças</a:t>
            </a:r>
          </a:p>
        </p:txBody>
      </p:sp>
    </p:spTree>
    <p:extLst>
      <p:ext uri="{BB962C8B-B14F-4D97-AF65-F5344CB8AC3E}">
        <p14:creationId xmlns:p14="http://schemas.microsoft.com/office/powerpoint/2010/main" val="414476738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667" y="794"/>
            <a:ext cx="10290722" cy="6858000"/>
          </a:xfrm>
          <a:prstGeom prst="rect">
            <a:avLst/>
          </a:prstGeom>
        </p:spPr>
      </p:pic>
      <p:sp>
        <p:nvSpPr>
          <p:cNvPr id="6" name="Título 1"/>
          <p:cNvSpPr>
            <a:spLocks noGrp="1"/>
          </p:cNvSpPr>
          <p:nvPr>
            <p:ph type="title"/>
          </p:nvPr>
        </p:nvSpPr>
        <p:spPr>
          <a:xfrm>
            <a:off x="838310" y="365041"/>
            <a:ext cx="10515382" cy="1325256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054783" y="8143"/>
            <a:ext cx="10541560" cy="6874408"/>
          </a:xfrm>
          <a:prstGeom prst="rect">
            <a:avLst/>
          </a:prstGeom>
        </p:spPr>
      </p:pic>
      <p:pic>
        <p:nvPicPr>
          <p:cNvPr id="8" name="Picture 4" descr="Image result for facebook logo"/>
          <p:cNvPicPr>
            <a:picLocks noChangeAspect="1" noChangeArrowheads="1"/>
          </p:cNvPicPr>
          <p:nvPr userDrawn="1"/>
        </p:nvPicPr>
        <p:blipFill rotWithShape="1">
          <a:blip r:embed="rId4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77" b="7121"/>
          <a:stretch/>
        </p:blipFill>
        <p:spPr bwMode="auto">
          <a:xfrm>
            <a:off x="11353268" y="194866"/>
            <a:ext cx="755154" cy="75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412022" y="757744"/>
            <a:ext cx="7725194" cy="5344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237245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12" y="1"/>
            <a:ext cx="12192000" cy="68580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335360" y="740702"/>
            <a:ext cx="5727104" cy="1143000"/>
          </a:xfrm>
          <a:prstGeom prst="rect">
            <a:avLst/>
          </a:prstGeom>
        </p:spPr>
        <p:txBody>
          <a:bodyPr vert="horz" lIns="121889" tIns="60944" rIns="121889" bIns="60944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47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335360" y="2205148"/>
            <a:ext cx="4824891" cy="230451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799">
                <a:solidFill>
                  <a:srgbClr val="C00000"/>
                </a:solidFill>
                <a:latin typeface="Century Gothic" pitchFamily="34" charset="0"/>
              </a:defRPr>
            </a:lvl1pPr>
            <a:lvl5pPr marL="2437851" indent="0">
              <a:buNone/>
              <a:defRPr/>
            </a:lvl5pPr>
          </a:lstStyle>
          <a:p>
            <a:pPr lvl="0"/>
            <a:r>
              <a:rPr lang="pt-BR" dirty="0"/>
              <a:t>Assunto 1</a:t>
            </a:r>
          </a:p>
          <a:p>
            <a:pPr lvl="0"/>
            <a:r>
              <a:rPr lang="pt-BR" dirty="0"/>
              <a:t>Assunto 2</a:t>
            </a:r>
          </a:p>
          <a:p>
            <a:pPr lvl="0"/>
            <a:r>
              <a:rPr lang="pt-BR" dirty="0"/>
              <a:t>Assunto 3</a:t>
            </a:r>
          </a:p>
          <a:p>
            <a:pPr lvl="0"/>
            <a:endParaRPr lang="pt-BR" dirty="0"/>
          </a:p>
          <a:p>
            <a:pPr lvl="0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6844412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4047AC15-6F16-4817-9EE1-C1C806164F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766054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84793244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1229883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425011235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0F840333-F6BA-433C-8337-BA057701B2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857501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65321517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D9738DF2-7554-441D-9DC6-534A82289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857501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36251285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7" y="-1846"/>
            <a:ext cx="12195280" cy="6859846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196093609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28943727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419726359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848461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136999114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136531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336935961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9979" y="-1846"/>
            <a:ext cx="12195280" cy="6859846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559830" y="1316766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121870026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71797" y="1220755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288769085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361563891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8C0B060-201B-41B5-8B41-68673683A788}"/>
              </a:ext>
            </a:extLst>
          </p:cNvPr>
          <p:cNvGraphicFramePr>
            <a:graphicFrameLocks noGrp="1"/>
          </p:cNvGraphicFramePr>
          <p:nvPr userDrawn="1"/>
        </p:nvGraphicFramePr>
        <p:xfrm>
          <a:off x="1775522" y="2757721"/>
          <a:ext cx="8352929" cy="2591492"/>
        </p:xfrm>
        <a:graphic>
          <a:graphicData uri="http://schemas.openxmlformats.org/drawingml/2006/table">
            <a:tbl>
              <a:tblPr firstRow="1" bandRow="1"/>
              <a:tblGrid>
                <a:gridCol w="1824204">
                  <a:extLst>
                    <a:ext uri="{9D8B030D-6E8A-4147-A177-3AD203B41FA5}">
                      <a16:colId xmlns:a16="http://schemas.microsoft.com/office/drawing/2014/main" val="2613595392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984125229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3241147736"/>
                    </a:ext>
                  </a:extLst>
                </a:gridCol>
                <a:gridCol w="1920213">
                  <a:extLst>
                    <a:ext uri="{9D8B030D-6E8A-4147-A177-3AD203B41FA5}">
                      <a16:colId xmlns:a16="http://schemas.microsoft.com/office/drawing/2014/main" val="1330919151"/>
                    </a:ext>
                  </a:extLst>
                </a:gridCol>
              </a:tblGrid>
              <a:tr h="4876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5577253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756853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8567685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3743282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628571"/>
                  </a:ext>
                </a:extLst>
              </a:tr>
            </a:tbl>
          </a:graphicData>
        </a:graphic>
      </p:graphicFrame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621338"/>
            <a:ext cx="7296811" cy="22082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21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editar:</a:t>
            </a:r>
            <a:br>
              <a:rPr lang="pt-BR" dirty="0"/>
            </a:br>
            <a:br>
              <a:rPr lang="pt-BR" dirty="0"/>
            </a:br>
            <a:r>
              <a:rPr lang="pt-BR" dirty="0"/>
              <a:t>Este é um layout para inclusão de tabelas. Um pequeno texto pode ser inserido abaixo da mesma.</a:t>
            </a:r>
          </a:p>
        </p:txBody>
      </p:sp>
    </p:spTree>
    <p:extLst>
      <p:ext uri="{BB962C8B-B14F-4D97-AF65-F5344CB8AC3E}">
        <p14:creationId xmlns:p14="http://schemas.microsoft.com/office/powerpoint/2010/main" val="4119626256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1805716465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967541" y="2564905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Conteúdo. </a:t>
            </a:r>
          </a:p>
        </p:txBody>
      </p:sp>
    </p:spTree>
    <p:extLst>
      <p:ext uri="{BB962C8B-B14F-4D97-AF65-F5344CB8AC3E}">
        <p14:creationId xmlns:p14="http://schemas.microsoft.com/office/powerpoint/2010/main" val="1122137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177756" y="-242558"/>
            <a:ext cx="14193642" cy="887112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071270" y="2349131"/>
            <a:ext cx="6769633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389952281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12192000" cy="68580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230041630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12192000" cy="68580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393808" y="-38584"/>
            <a:ext cx="14193642" cy="887112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613687" y="2708085"/>
            <a:ext cx="6769633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160408841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5" y="3621022"/>
            <a:ext cx="879844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 baseline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do Fique Ligado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5" y="1336120"/>
            <a:ext cx="7742331" cy="2092880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no </a:t>
            </a:r>
          </a:p>
          <a:p>
            <a:pPr defTabSz="1218926">
              <a:defRPr/>
            </a:pP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FIQUE LIGADO: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3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7078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4" y="3621022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da Intranet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4" y="2224995"/>
            <a:ext cx="10430630" cy="1107996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45096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3586" cy="6856412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2920" y="4968158"/>
            <a:ext cx="1980060" cy="234837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sp>
        <p:nvSpPr>
          <p:cNvPr id="8" name="CaixaDeTexto 7"/>
          <p:cNvSpPr txBox="1"/>
          <p:nvPr userDrawn="1"/>
        </p:nvSpPr>
        <p:spPr>
          <a:xfrm>
            <a:off x="4295565" y="2832751"/>
            <a:ext cx="7064072" cy="101542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1218926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3" name="CaixaDeTexto 2"/>
          <p:cNvSpPr txBox="1"/>
          <p:nvPr userDrawn="1"/>
        </p:nvSpPr>
        <p:spPr>
          <a:xfrm>
            <a:off x="190575" y="189390"/>
            <a:ext cx="3600869" cy="707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4028" y="5365172"/>
            <a:ext cx="1008131" cy="100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61693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3586" cy="6856412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2920" y="4968158"/>
            <a:ext cx="1980060" cy="234837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7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76800" y="5406898"/>
            <a:ext cx="1052300" cy="978929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4295565" y="2832751"/>
            <a:ext cx="7064072" cy="101542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1218926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190575" y="189390"/>
            <a:ext cx="3600869" cy="132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</p:spTree>
    <p:extLst>
      <p:ext uri="{BB962C8B-B14F-4D97-AF65-F5344CB8AC3E}">
        <p14:creationId xmlns:p14="http://schemas.microsoft.com/office/powerpoint/2010/main" val="127416052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809578572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53597166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669544764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0662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883437619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82766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34748777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732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03160158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057222FF-EBB9-4572-80C9-B91AB3EA99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447595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72546594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428"/>
            <a:ext cx="12192000" cy="685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60239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"/>
            <a:ext cx="12192000" cy="685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02235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4220211" y="3913256"/>
            <a:ext cx="7483954" cy="1996118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sp>
        <p:nvSpPr>
          <p:cNvPr id="6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2332442" y="1432088"/>
            <a:ext cx="8139779" cy="1996118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</a:endParaRPr>
          </a:p>
        </p:txBody>
      </p:sp>
      <p:pic>
        <p:nvPicPr>
          <p:cNvPr id="8" name="Graphic 9">
            <a:extLst>
              <a:ext uri="{FF2B5EF4-FFF2-40B4-BE49-F238E27FC236}">
                <a16:creationId xmlns:a16="http://schemas.microsoft.com/office/drawing/2014/main" id="{68BDF44B-6C5D-4BB8-A1BD-72C397B64E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410119" y="4769557"/>
            <a:ext cx="588092" cy="536261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:a16="http://schemas.microsoft.com/office/drawing/2014/main" id="{C41C7DD7-7C12-4F0F-B98B-6C220B81251E}"/>
              </a:ext>
            </a:extLst>
          </p:cNvPr>
          <p:cNvSpPr/>
          <p:nvPr userDrawn="1"/>
        </p:nvSpPr>
        <p:spPr>
          <a:xfrm>
            <a:off x="2466929" y="5588113"/>
            <a:ext cx="1612585" cy="400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1218926">
              <a:defRPr/>
            </a:pPr>
            <a:r>
              <a:rPr lang="pt-BR" altLang="pt-BR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ATENDENTE</a:t>
            </a:r>
            <a:endParaRPr lang="pt-BR" altLang="pt-BR" sz="35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5EC622E4-5BA8-48CA-9EDF-4EA952580285}"/>
              </a:ext>
            </a:extLst>
          </p:cNvPr>
          <p:cNvSpPr/>
          <p:nvPr userDrawn="1"/>
        </p:nvSpPr>
        <p:spPr>
          <a:xfrm>
            <a:off x="770498" y="3058960"/>
            <a:ext cx="1420880" cy="400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1218926">
              <a:defRPr/>
            </a:pPr>
            <a:r>
              <a:rPr lang="pt-BR" altLang="pt-BR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</a:t>
            </a:r>
            <a:endParaRPr lang="pt-BR" altLang="pt-BR" sz="35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Graphic 13">
            <a:extLst>
              <a:ext uri="{FF2B5EF4-FFF2-40B4-BE49-F238E27FC236}">
                <a16:creationId xmlns:a16="http://schemas.microsoft.com/office/drawing/2014/main" id="{4301C99D-3DAF-44EC-BC19-2C0DB121E15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247088" y="2195755"/>
            <a:ext cx="514417" cy="533277"/>
          </a:xfrm>
          <a:prstGeom prst="rect">
            <a:avLst/>
          </a:prstGeom>
        </p:spPr>
      </p:pic>
      <p:pic>
        <p:nvPicPr>
          <p:cNvPr id="12" name="Graphic 14">
            <a:extLst>
              <a:ext uri="{FF2B5EF4-FFF2-40B4-BE49-F238E27FC236}">
                <a16:creationId xmlns:a16="http://schemas.microsoft.com/office/drawing/2014/main" id="{706DEABB-B180-4469-B2A1-FD97305FAE0D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517675" y="4077569"/>
            <a:ext cx="1511091" cy="1510544"/>
          </a:xfrm>
          <a:prstGeom prst="rect">
            <a:avLst/>
          </a:prstGeom>
        </p:spPr>
      </p:pic>
      <p:pic>
        <p:nvPicPr>
          <p:cNvPr id="13" name="Graphic 15">
            <a:extLst>
              <a:ext uri="{FF2B5EF4-FFF2-40B4-BE49-F238E27FC236}">
                <a16:creationId xmlns:a16="http://schemas.microsoft.com/office/drawing/2014/main" id="{9BDFC792-7943-4AA0-B743-735F73A2722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725391" y="1548416"/>
            <a:ext cx="1511091" cy="1510544"/>
          </a:xfrm>
          <a:prstGeom prst="rect">
            <a:avLst/>
          </a:prstGeom>
        </p:spPr>
      </p:pic>
      <p:sp>
        <p:nvSpPr>
          <p:cNvPr id="15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2639165" y="1914823"/>
            <a:ext cx="6457823" cy="91418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/>
              <a:t>Clique para editar o conteúdo do texto da fala do cliente.</a:t>
            </a:r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1" hasCustomPrompt="1"/>
          </p:nvPr>
        </p:nvSpPr>
        <p:spPr>
          <a:xfrm>
            <a:off x="4728191" y="4458578"/>
            <a:ext cx="5518897" cy="91418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2400" b="1">
                <a:solidFill>
                  <a:srgbClr val="FFC000"/>
                </a:solidFill>
                <a:latin typeface="Century Gothic" pitchFamily="34" charset="0"/>
              </a:defRPr>
            </a:lvl1pPr>
            <a:lvl2pPr marL="609463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/>
              <a:t>Clique para editar a fala do atendente</a:t>
            </a:r>
          </a:p>
        </p:txBody>
      </p:sp>
    </p:spTree>
    <p:extLst>
      <p:ext uri="{BB962C8B-B14F-4D97-AF65-F5344CB8AC3E}">
        <p14:creationId xmlns:p14="http://schemas.microsoft.com/office/powerpoint/2010/main" val="423802701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6B698810-6276-4616-BB17-4340A5A003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503374" y="4589723"/>
            <a:ext cx="8281998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 da capa</a:t>
            </a:r>
          </a:p>
        </p:txBody>
      </p:sp>
    </p:spTree>
    <p:extLst>
      <p:ext uri="{BB962C8B-B14F-4D97-AF65-F5344CB8AC3E}">
        <p14:creationId xmlns:p14="http://schemas.microsoft.com/office/powerpoint/2010/main" val="2418523040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7D932929-D125-4113-9694-9A5628B127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2781079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3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334610" y="909303"/>
            <a:ext cx="6265511" cy="1569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4799" b="1" dirty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</a:p>
        </p:txBody>
      </p:sp>
    </p:spTree>
    <p:extLst>
      <p:ext uri="{BB962C8B-B14F-4D97-AF65-F5344CB8AC3E}">
        <p14:creationId xmlns:p14="http://schemas.microsoft.com/office/powerpoint/2010/main" val="2459013864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>
            <a:extLst>
              <a:ext uri="{FF2B5EF4-FFF2-40B4-BE49-F238E27FC236}">
                <a16:creationId xmlns:a16="http://schemas.microsoft.com/office/drawing/2014/main" id="{E6ED09C9-2B66-444C-801A-3239CFC5D4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2853070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3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</a:t>
            </a:r>
          </a:p>
        </p:txBody>
      </p:sp>
      <p:sp>
        <p:nvSpPr>
          <p:cNvPr id="4" name="CaixaDeTexto 3"/>
          <p:cNvSpPr txBox="1"/>
          <p:nvPr userDrawn="1"/>
        </p:nvSpPr>
        <p:spPr>
          <a:xfrm>
            <a:off x="334610" y="909303"/>
            <a:ext cx="6265511" cy="1569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4799" b="1" dirty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</a:p>
        </p:txBody>
      </p:sp>
    </p:spTree>
    <p:extLst>
      <p:ext uri="{BB962C8B-B14F-4D97-AF65-F5344CB8AC3E}">
        <p14:creationId xmlns:p14="http://schemas.microsoft.com/office/powerpoint/2010/main" val="1440042135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>
              <a:solidFill>
                <a:prstClr val="black"/>
              </a:solidFill>
            </a:endParaRPr>
          </a:p>
        </p:txBody>
      </p:sp>
      <p:pic>
        <p:nvPicPr>
          <p:cNvPr id="10" name="Imagem 9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4549128" y="-90634"/>
            <a:ext cx="7668348" cy="7040855"/>
          </a:xfrm>
          <a:prstGeom prst="rect">
            <a:avLst/>
          </a:prstGeom>
        </p:spPr>
      </p:pic>
      <p:grpSp>
        <p:nvGrpSpPr>
          <p:cNvPr id="11" name="Grupo 10"/>
          <p:cNvGrpSpPr/>
          <p:nvPr userDrawn="1"/>
        </p:nvGrpSpPr>
        <p:grpSpPr>
          <a:xfrm>
            <a:off x="-39317" y="1665028"/>
            <a:ext cx="5511578" cy="5310596"/>
            <a:chOff x="-299685" y="261442"/>
            <a:chExt cx="7114971" cy="6858001"/>
          </a:xfrm>
        </p:grpSpPr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>
                <a:solidFill>
                  <a:prstClr val="black"/>
                </a:solidFill>
              </a:endParaRPr>
            </a:p>
          </p:txBody>
        </p:sp>
      </p:grpSp>
      <p:sp>
        <p:nvSpPr>
          <p:cNvPr id="2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5663895" y="693330"/>
            <a:ext cx="6049459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7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</p:spTree>
    <p:extLst>
      <p:ext uri="{BB962C8B-B14F-4D97-AF65-F5344CB8AC3E}">
        <p14:creationId xmlns:p14="http://schemas.microsoft.com/office/powerpoint/2010/main" val="81532636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31680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6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92177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5D36BE9-C996-493D-BCDB-5B51865DA21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723697-4EF2-4893-B221-E842EEB20932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9227889" y="-604008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96394" y="578840"/>
            <a:ext cx="1078584" cy="755009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461936500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5D36BE9-C996-493D-BCDB-5B51865DA215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723697-4EF2-4893-B221-E842EEB20932}" type="slidenum">
              <a:rPr lang="pt-BR" smtClean="0"/>
              <a:t>‹nº›</a:t>
            </a:fld>
            <a:endParaRPr lang="pt-BR"/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>
            <a:grayscl/>
          </a:blip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9227889" y="-604008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96394" y="578840"/>
            <a:ext cx="1078584" cy="755009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 algn="l">
              <a:defRPr/>
            </a:pPr>
            <a:r>
              <a:rPr lang="pt-BR" altLang="pt-BR" sz="53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199252734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232309905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2495131" y="2518027"/>
            <a:ext cx="8157786" cy="18802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3" b="100000" l="9982" r="89927">
                        <a14:backgroundMark x1="61355" y1="39782" x2="61355" y2="397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3924" y="1724281"/>
            <a:ext cx="2975860" cy="4490919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4"/>
          <a:srcRect b="21667"/>
          <a:stretch/>
        </p:blipFill>
        <p:spPr>
          <a:xfrm flipH="1" flipV="1">
            <a:off x="-7724" y="-1"/>
            <a:ext cx="5575455" cy="6856412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26" b="100000" l="9904" r="89833">
                        <a14:foregroundMark x1="25679" y1="29654" x2="25679" y2="29654"/>
                        <a14:foregroundMark x1="30324" y1="95391" x2="79141" y2="94663"/>
                        <a14:foregroundMark x1="39527" y1="93693" x2="42507" y2="93147"/>
                        <a14:foregroundMark x1="67222" y1="92965" x2="71516" y2="93147"/>
                        <a14:foregroundMark x1="38475" y1="93693" x2="49869" y2="926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81150" y="2067728"/>
            <a:ext cx="2871089" cy="4147472"/>
          </a:xfrm>
          <a:prstGeom prst="rect">
            <a:avLst/>
          </a:prstGeom>
        </p:spPr>
      </p:pic>
      <p:sp>
        <p:nvSpPr>
          <p:cNvPr id="6" name="Retângulo 5"/>
          <p:cNvSpPr/>
          <p:nvPr userDrawn="1"/>
        </p:nvSpPr>
        <p:spPr>
          <a:xfrm>
            <a:off x="262592" y="2459729"/>
            <a:ext cx="4825164" cy="193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r>
              <a:rPr lang="pt-BR" altLang="pt-BR" sz="5999" b="1" dirty="0">
                <a:solidFill>
                  <a:schemeClr val="bg1"/>
                </a:solidFill>
                <a:latin typeface="Century Gothic" pitchFamily="34" charset="0"/>
                <a:cs typeface="Segoe UI" panose="020B0502040204020203" pitchFamily="34" charset="0"/>
              </a:rPr>
              <a:t>Histórias da Vida Real</a:t>
            </a:r>
            <a:endParaRPr lang="en-US" altLang="pt-BR" sz="5999" b="1" dirty="0">
              <a:solidFill>
                <a:schemeClr val="bg1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73" b="100000" l="9941" r="89961">
                        <a14:foregroundMark x1="26083" y1="96543" x2="83169" y2="95937"/>
                        <a14:foregroundMark x1="31299" y1="97089" x2="78839" y2="96907"/>
                        <a14:foregroundMark x1="24016" y1="96725" x2="24016" y2="96725"/>
                        <a14:foregroundMark x1="85236" y1="95755" x2="85236" y2="957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8951" y="333562"/>
            <a:ext cx="2413966" cy="3918632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34" b="97817" l="10000" r="90000">
                        <a14:foregroundMark x1="38218" y1="6367" x2="50396" y2="28745"/>
                        <a14:foregroundMark x1="50693" y1="26865" x2="53762" y2="22559"/>
                        <a14:foregroundMark x1="53762" y1="7884" x2="40891" y2="4669"/>
                        <a14:foregroundMark x1="52574" y1="5458" x2="60594" y2="11098"/>
                        <a14:foregroundMark x1="37525" y1="6367" x2="34455" y2="14433"/>
                        <a14:foregroundMark x1="43960" y1="3760" x2="43960" y2="3760"/>
                        <a14:foregroundMark x1="50099" y1="4669" x2="50099" y2="4669"/>
                        <a14:foregroundMark x1="54752" y1="5640" x2="54752" y2="5640"/>
                        <a14:foregroundMark x1="59901" y1="8854" x2="59901" y2="8854"/>
                        <a14:foregroundMark x1="58713" y1="12553" x2="58713" y2="12553"/>
                        <a14:foregroundMark x1="56832" y1="14676" x2="56832" y2="14676"/>
                        <a14:foregroundMark x1="58416" y1="14251" x2="58416" y2="14251"/>
                        <a14:foregroundMark x1="33267" y1="12371" x2="33267" y2="12371"/>
                        <a14:foregroundMark x1="34752" y1="15767" x2="34752" y2="157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648017" y="2518027"/>
            <a:ext cx="2662702" cy="434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005623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3900" y="-222249"/>
            <a:ext cx="17900650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311051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3900" y="-222249"/>
            <a:ext cx="17900650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84312" y="-593725"/>
            <a:ext cx="13682663" cy="745172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5356225" y="322263"/>
            <a:ext cx="6721475" cy="5983287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5267326" y="400050"/>
            <a:ext cx="6537325" cy="5581650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628018" y="194641"/>
            <a:ext cx="734180" cy="63628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30948" y="512877"/>
            <a:ext cx="440502" cy="38176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451729" y="894644"/>
            <a:ext cx="308015" cy="26694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080192" y="1366876"/>
            <a:ext cx="172470" cy="1494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6234045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1812" y="-222249"/>
            <a:ext cx="17900651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1478211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1812" y="-222249"/>
            <a:ext cx="17900651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5356225" y="322263"/>
            <a:ext cx="6721475" cy="5983287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5267326" y="400050"/>
            <a:ext cx="6537325" cy="5581650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628018" y="194641"/>
            <a:ext cx="734180" cy="63628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30948" y="512877"/>
            <a:ext cx="440502" cy="38176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6727572" y="194641"/>
            <a:ext cx="1044849" cy="90553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451729" y="894644"/>
            <a:ext cx="308015" cy="26694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080192" y="1366876"/>
            <a:ext cx="172470" cy="1494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479945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738" y="4763"/>
            <a:ext cx="140731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48335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22225"/>
            <a:ext cx="140731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589107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3314" y="-304799"/>
            <a:ext cx="14398626" cy="719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30303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3314" y="-304799"/>
            <a:ext cx="14398626" cy="719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6" name="Retângulo de cantos arredondados 5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047424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3"/>
          <p:cNvGrpSpPr>
            <a:grpSpLocks/>
          </p:cNvGrpSpPr>
          <p:nvPr userDrawn="1"/>
        </p:nvGrpSpPr>
        <p:grpSpPr bwMode="auto">
          <a:xfrm>
            <a:off x="1" y="-7938"/>
            <a:ext cx="12192000" cy="7731126"/>
            <a:chOff x="0" y="-8020"/>
            <a:chExt cx="12192000" cy="7731490"/>
          </a:xfrm>
        </p:grpSpPr>
        <p:pic>
          <p:nvPicPr>
            <p:cNvPr id="3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566737" y="16041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053393" y="2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1355567" y="-802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689815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0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" name="Retângulo 7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3" name="Retângulo de cantos arredondados 12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4" name="Retângulo de cantos arredondados 13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5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2585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essuca\Downloads\iStock-1021822996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1" r="9723" b="143"/>
          <a:stretch>
            <a:fillRect/>
          </a:stretch>
        </p:blipFill>
        <p:spPr bwMode="auto">
          <a:xfrm>
            <a:off x="1" y="-1116012"/>
            <a:ext cx="12192000" cy="7974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485236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1050" y="22225"/>
            <a:ext cx="14243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432980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1050" y="22225"/>
            <a:ext cx="14243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702723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9513" y="-914399"/>
            <a:ext cx="13371513" cy="8615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64467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799" y="-1301750"/>
            <a:ext cx="12668250" cy="860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10712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33462"/>
            <a:ext cx="12344400" cy="8340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261225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058885" y="-3571"/>
            <a:ext cx="7924800" cy="336228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864060" y="116632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83726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 flipV="1">
            <a:off x="2172311" y="6509102"/>
            <a:ext cx="7924800" cy="336228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3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4" y="6639562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7029451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1088284"/>
            <a:endParaRPr lang="pt-BR" sz="2100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1088284"/>
            <a:endParaRPr lang="pt-BR" sz="210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126" rtl="0" eaLnBrk="1" latinLnBrk="0" hangingPunct="1">
              <a:defRPr lang="pt-BR" sz="3199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5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52732856"/>
      </p:ext>
    </p:extLst>
  </p:cSld>
  <p:clrMapOvr>
    <a:masterClrMapping/>
  </p:clrMapOvr>
  <p:transition spd="med"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88284"/>
            <a:endParaRPr lang="pt-BR" sz="2100">
              <a:solidFill>
                <a:prstClr val="white"/>
              </a:solidFill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857633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110788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88284"/>
            <a:endParaRPr lang="pt-BR" sz="2100">
              <a:solidFill>
                <a:prstClr val="white"/>
              </a:solidFill>
            </a:endParaRP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1443" y="6648342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>
                <a:solidFill>
                  <a:srgbClr val="FFFFFF"/>
                </a:solidFill>
              </a:endParaRPr>
            </a:p>
          </p:txBody>
        </p:sp>
      </p:grpSp>
      <p:sp>
        <p:nvSpPr>
          <p:cNvPr id="12" name="Título 1"/>
          <p:cNvSpPr>
            <a:spLocks noGrp="1"/>
          </p:cNvSpPr>
          <p:nvPr>
            <p:ph type="title"/>
          </p:nvPr>
        </p:nvSpPr>
        <p:spPr>
          <a:xfrm>
            <a:off x="609680" y="2857633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692261317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12192000" cy="6857999"/>
          </a:xfrm>
          <a:prstGeom prst="rect">
            <a:avLst/>
          </a:prstGeom>
        </p:spPr>
      </p:pic>
      <p:sp>
        <p:nvSpPr>
          <p:cNvPr id="10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359899" y="2854470"/>
            <a:ext cx="3403519" cy="29746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11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8299241" y="2854470"/>
            <a:ext cx="3403519" cy="29746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8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67670" y="2854583"/>
            <a:ext cx="3403519" cy="29746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3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56001" y="2021742"/>
            <a:ext cx="3403519" cy="1007319"/>
          </a:xfrm>
          <a:prstGeom prst="round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>
                <a:solidFill>
                  <a:prstClr val="white"/>
                </a:solidFill>
              </a:rPr>
              <a:t>Verificar no sistema</a:t>
            </a:r>
            <a:endParaRPr lang="pt-BR" sz="2400" dirty="0">
              <a:solidFill>
                <a:prstClr val="white"/>
              </a:solidFill>
            </a:endParaRPr>
          </a:p>
        </p:txBody>
      </p:sp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4338895" y="2012729"/>
            <a:ext cx="3459965" cy="1016331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>
                <a:solidFill>
                  <a:prstClr val="white"/>
                </a:solidFill>
              </a:rPr>
              <a:t>Perguntar para cliente</a:t>
            </a:r>
          </a:p>
        </p:txBody>
      </p:sp>
      <p:sp>
        <p:nvSpPr>
          <p:cNvPr id="5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8278236" y="2012729"/>
            <a:ext cx="3459965" cy="1016331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 dirty="0">
                <a:solidFill>
                  <a:prstClr val="white"/>
                </a:solidFill>
              </a:rPr>
              <a:t>O que fazer?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1389402" y="563255"/>
            <a:ext cx="94131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Sempre faça o </a:t>
            </a:r>
            <a:r>
              <a:rPr lang="pt-BR" sz="32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Checklist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Ele garante a </a:t>
            </a:r>
            <a:r>
              <a:rPr lang="pt-BR" sz="32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assertividade no seu atendimento.</a:t>
            </a:r>
          </a:p>
        </p:txBody>
      </p:sp>
    </p:spTree>
    <p:extLst>
      <p:ext uri="{BB962C8B-B14F-4D97-AF65-F5344CB8AC3E}">
        <p14:creationId xmlns:p14="http://schemas.microsoft.com/office/powerpoint/2010/main" val="264948830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3384230586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1443" y="6648342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738387514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 26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18" name="Agrupar 27"/>
          <p:cNvGrpSpPr>
            <a:grpSpLocks/>
          </p:cNvGrpSpPr>
          <p:nvPr userDrawn="1"/>
        </p:nvGrpSpPr>
        <p:grpSpPr bwMode="auto">
          <a:xfrm>
            <a:off x="255411" y="2757387"/>
            <a:ext cx="8060853" cy="1611014"/>
            <a:chOff x="19849109" y="1010254"/>
            <a:chExt cx="14602219" cy="2918201"/>
          </a:xfrm>
        </p:grpSpPr>
        <p:sp>
          <p:nvSpPr>
            <p:cNvPr id="19" name="Arc 4"/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0" name="Arc 6"/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1" name="Arc 8"/>
            <p:cNvSpPr/>
            <p:nvPr/>
          </p:nvSpPr>
          <p:spPr>
            <a:xfrm>
              <a:off x="25689293" y="1008887"/>
              <a:ext cx="2919270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2" name="Arc 10"/>
            <p:cNvSpPr/>
            <p:nvPr/>
          </p:nvSpPr>
          <p:spPr>
            <a:xfrm rot="10800000">
              <a:off x="28611438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3" name="Arc 8"/>
            <p:cNvSpPr/>
            <p:nvPr/>
          </p:nvSpPr>
          <p:spPr>
            <a:xfrm>
              <a:off x="31530708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grpSp>
        <p:nvGrpSpPr>
          <p:cNvPr id="24" name="Agrupar 8"/>
          <p:cNvGrpSpPr>
            <a:grpSpLocks/>
          </p:cNvGrpSpPr>
          <p:nvPr userDrawn="1"/>
        </p:nvGrpSpPr>
        <p:grpSpPr bwMode="auto">
          <a:xfrm>
            <a:off x="115016" y="2685213"/>
            <a:ext cx="1807974" cy="1755369"/>
            <a:chOff x="471972" y="1534071"/>
            <a:chExt cx="1807524" cy="1754842"/>
          </a:xfrm>
        </p:grpSpPr>
        <p:sp>
          <p:nvSpPr>
            <p:cNvPr id="25" name="Arco 32"/>
            <p:cNvSpPr/>
            <p:nvPr/>
          </p:nvSpPr>
          <p:spPr>
            <a:xfrm>
              <a:off x="524353" y="1534071"/>
              <a:ext cx="1755567" cy="1754842"/>
            </a:xfrm>
            <a:prstGeom prst="arc">
              <a:avLst>
                <a:gd name="adj1" fmla="val 11216049"/>
                <a:gd name="adj2" fmla="val 15937384"/>
              </a:avLst>
            </a:prstGeom>
            <a:noFill/>
            <a:ln w="19050" cap="rnd" cmpd="sng" algn="ctr">
              <a:solidFill>
                <a:schemeClr val="accent3"/>
              </a:solidFill>
              <a:prstDash val="dash"/>
            </a:ln>
            <a:effectLst/>
          </p:spPr>
          <p:txBody>
            <a:bodyPr anchor="ctr"/>
            <a:lstStyle/>
            <a:p>
              <a:pPr algn="ctr" defTabSz="190436">
                <a:defRPr/>
              </a:pPr>
              <a:endParaRPr lang="pt-BR" sz="4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  <p:sp>
          <p:nvSpPr>
            <p:cNvPr id="26" name="Triângulo isósceles 33"/>
            <p:cNvSpPr/>
            <p:nvPr/>
          </p:nvSpPr>
          <p:spPr>
            <a:xfrm rot="16200000" flipH="1">
              <a:off x="465641" y="2368637"/>
              <a:ext cx="93613" cy="80952"/>
            </a:xfrm>
            <a:prstGeom prst="triangl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algn="ctr" defTabSz="190436">
                <a:defRPr/>
              </a:pPr>
              <a:endParaRPr lang="pt-BR" sz="4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</p:grpSp>
      <p:sp>
        <p:nvSpPr>
          <p:cNvPr id="28" name="Oval 3"/>
          <p:cNvSpPr/>
          <p:nvPr/>
        </p:nvSpPr>
        <p:spPr bwMode="auto">
          <a:xfrm>
            <a:off x="253146" y="2756632"/>
            <a:ext cx="1613111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1" name="Oval 5"/>
          <p:cNvSpPr/>
          <p:nvPr/>
        </p:nvSpPr>
        <p:spPr bwMode="auto">
          <a:xfrm>
            <a:off x="1867846" y="2756632"/>
            <a:ext cx="1611522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4" name="Oval 9"/>
          <p:cNvSpPr/>
          <p:nvPr/>
        </p:nvSpPr>
        <p:spPr bwMode="auto">
          <a:xfrm>
            <a:off x="5092474" y="2756632"/>
            <a:ext cx="1611523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7" name="Oval 7"/>
          <p:cNvSpPr/>
          <p:nvPr/>
        </p:nvSpPr>
        <p:spPr bwMode="auto">
          <a:xfrm>
            <a:off x="3479369" y="2756632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0" name="Oval 7"/>
          <p:cNvSpPr/>
          <p:nvPr/>
        </p:nvSpPr>
        <p:spPr bwMode="auto">
          <a:xfrm>
            <a:off x="6708138" y="2756010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4" name="Oval 7"/>
          <p:cNvSpPr/>
          <p:nvPr userDrawn="1"/>
        </p:nvSpPr>
        <p:spPr bwMode="auto">
          <a:xfrm>
            <a:off x="8307191" y="2735781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grpSp>
        <p:nvGrpSpPr>
          <p:cNvPr id="45" name="Agrupar 27"/>
          <p:cNvGrpSpPr>
            <a:grpSpLocks/>
          </p:cNvGrpSpPr>
          <p:nvPr userDrawn="1"/>
        </p:nvGrpSpPr>
        <p:grpSpPr bwMode="auto">
          <a:xfrm flipV="1">
            <a:off x="8314959" y="2763354"/>
            <a:ext cx="3223044" cy="1612528"/>
            <a:chOff x="19847879" y="1008887"/>
            <a:chExt cx="5838538" cy="2920943"/>
          </a:xfrm>
        </p:grpSpPr>
        <p:sp>
          <p:nvSpPr>
            <p:cNvPr id="46" name="Arc 4"/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47" name="Arc 6"/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sp>
        <p:nvSpPr>
          <p:cNvPr id="48" name="Oval 7"/>
          <p:cNvSpPr/>
          <p:nvPr userDrawn="1"/>
        </p:nvSpPr>
        <p:spPr bwMode="auto">
          <a:xfrm>
            <a:off x="9928273" y="2783020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183312434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253701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/>
          </a:p>
        </p:txBody>
      </p:sp>
      <p:grpSp>
        <p:nvGrpSpPr>
          <p:cNvPr id="3" name="Grupo 2"/>
          <p:cNvGrpSpPr/>
          <p:nvPr userDrawn="1"/>
        </p:nvGrpSpPr>
        <p:grpSpPr>
          <a:xfrm>
            <a:off x="1" y="1"/>
            <a:ext cx="7115897" cy="6856413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/>
            </a:p>
          </p:txBody>
        </p:sp>
      </p:grpSp>
    </p:spTree>
    <p:extLst>
      <p:ext uri="{BB962C8B-B14F-4D97-AF65-F5344CB8AC3E}">
        <p14:creationId xmlns:p14="http://schemas.microsoft.com/office/powerpoint/2010/main" val="3864964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711052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200573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1875793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302676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:a16="http://schemas.microsoft.com/office/drawing/2014/main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" y="-40336"/>
            <a:ext cx="12263705" cy="689833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1124744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24514806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0" y="0"/>
            <a:ext cx="12206289" cy="6951728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>
                <a:solidFill>
                  <a:schemeClr val="tx1"/>
                </a:solidFill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816174" y="189390"/>
            <a:ext cx="5078696" cy="1969282"/>
          </a:xfrm>
          <a:prstGeom prst="rect">
            <a:avLst/>
          </a:prstGeom>
        </p:spPr>
        <p:txBody>
          <a:bodyPr wrap="square" lIns="121861" tIns="60930" rIns="121861" bIns="60930">
            <a:spAutoFit/>
          </a:bodyPr>
          <a:lstStyle/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</a:p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59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0470287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4" y="3621022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da Intranet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4" y="2224995"/>
            <a:ext cx="10430630" cy="1107996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962634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9570" y="23812"/>
            <a:ext cx="813861" cy="81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270263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1229883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823657430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2540503997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766280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97"/>
            <a:ext cx="12194644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5FA8F70C-F79C-4D2C-A812-4C9304F45C26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/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:a16="http://schemas.microsoft.com/office/drawing/2014/main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1472320550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>
              <a:solidFill>
                <a:schemeClr val="tx1"/>
              </a:solidFill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3078705" y="693330"/>
            <a:ext cx="8634650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59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0" y="3334206"/>
            <a:ext cx="3516534" cy="353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4515" y="4318355"/>
            <a:ext cx="2932511" cy="255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454515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50" y="0"/>
            <a:ext cx="9142191" cy="6858000"/>
          </a:xfrm>
          <a:prstGeom prst="rect">
            <a:avLst/>
          </a:prstGeom>
        </p:spPr>
      </p:pic>
      <p:sp>
        <p:nvSpPr>
          <p:cNvPr id="11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12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  <p:pic>
        <p:nvPicPr>
          <p:cNvPr id="14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20470" y="5349214"/>
            <a:ext cx="1065561" cy="991625"/>
          </a:xfrm>
          <a:prstGeom prst="rect">
            <a:avLst/>
          </a:prstGeom>
        </p:spPr>
      </p:pic>
      <p:sp>
        <p:nvSpPr>
          <p:cNvPr id="7" name="CaixaDeTexto 6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sp>
        <p:nvSpPr>
          <p:cNvPr id="8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814620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014316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 userDrawn="1"/>
        </p:nvSpPr>
        <p:spPr>
          <a:xfrm>
            <a:off x="9195" y="164637"/>
            <a:ext cx="10887339" cy="9601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060" y="-507437"/>
            <a:ext cx="12377981" cy="8664587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8555" y="85469"/>
            <a:ext cx="734400" cy="73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197305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1216806" y="2405347"/>
            <a:ext cx="1981504" cy="415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284"/>
            <a:r>
              <a:rPr lang="pt-BR" sz="210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1282560" y="3307080"/>
            <a:ext cx="2586646" cy="1303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088284">
              <a:lnSpc>
                <a:spcPct val="150000"/>
              </a:lnSpc>
            </a:pPr>
            <a:r>
              <a:rPr lang="id-ID" sz="1050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1339192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1235732" y="481542"/>
            <a:ext cx="5026679" cy="1348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284"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1214939" y="1811791"/>
            <a:ext cx="5726103" cy="523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284"/>
            <a:r>
              <a:rPr lang="pt-BR" sz="27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4656328" y="2631266"/>
            <a:ext cx="4609531" cy="1292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682"/>
            <a:r>
              <a:rPr lang="pt-BR" sz="3898" b="1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682"/>
            <a:r>
              <a:rPr lang="pt-BR" sz="3898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4512092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Imagem 2" descr="image003"/>
          <p:cNvPicPr>
            <a:picLocks noChangeAspect="1" noChangeArrowheads="1"/>
          </p:cNvPicPr>
          <p:nvPr userDrawn="1"/>
        </p:nvPicPr>
        <p:blipFill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97" y="2110163"/>
            <a:ext cx="4095544" cy="2654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468011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1216806" y="2405347"/>
            <a:ext cx="1981504" cy="415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284"/>
            <a:r>
              <a:rPr lang="pt-BR" sz="210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1282560" y="3307080"/>
            <a:ext cx="2586646" cy="1303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088284">
              <a:lnSpc>
                <a:spcPct val="150000"/>
              </a:lnSpc>
            </a:pPr>
            <a:r>
              <a:rPr lang="id-ID" sz="1050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1339192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1235732" y="481542"/>
            <a:ext cx="5026679" cy="1348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284"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1214939" y="1811791"/>
            <a:ext cx="5726103" cy="523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284"/>
            <a:r>
              <a:rPr lang="pt-BR" sz="27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015" cy="687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04998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44424" t="45200"/>
          <a:stretch/>
        </p:blipFill>
        <p:spPr>
          <a:xfrm>
            <a:off x="-48772" y="0"/>
            <a:ext cx="7004566" cy="7028567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 userDrawn="1"/>
        </p:nvSpPr>
        <p:spPr>
          <a:xfrm>
            <a:off x="358141" y="1881422"/>
            <a:ext cx="5026679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1088284"/>
            <a:r>
              <a:rPr lang="pt-BR" sz="6599" dirty="0">
                <a:solidFill>
                  <a:prstClr val="white"/>
                </a:solidFill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 userDrawn="1"/>
        </p:nvSpPr>
        <p:spPr>
          <a:xfrm>
            <a:off x="2999253" y="2431241"/>
            <a:ext cx="5026679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1088284"/>
            <a:r>
              <a:rPr lang="pt-BR" sz="6599" dirty="0">
                <a:solidFill>
                  <a:srgbClr val="FFC000"/>
                </a:solidFill>
              </a:rPr>
              <a:t>TUDO?</a:t>
            </a:r>
          </a:p>
        </p:txBody>
      </p:sp>
      <p:sp>
        <p:nvSpPr>
          <p:cNvPr id="5" name="CaixaDeTexto 4"/>
          <p:cNvSpPr txBox="1"/>
          <p:nvPr userDrawn="1"/>
        </p:nvSpPr>
        <p:spPr>
          <a:xfrm>
            <a:off x="5864740" y="3470514"/>
            <a:ext cx="6327261" cy="2800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284"/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Para saber tudo esclareça as dúvidas com a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INTRANET</a:t>
            </a:r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 e seu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1706935822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914126"/>
            <a:endParaRPr lang="pt-BR" sz="1800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914126"/>
            <a:endParaRPr lang="pt-BR" sz="180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126" rtl="0" eaLnBrk="1" latinLnBrk="0" hangingPunct="1">
              <a:defRPr lang="pt-BR" sz="3199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5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85226219"/>
      </p:ext>
    </p:extLst>
  </p:cSld>
  <p:clrMapOvr>
    <a:masterClrMapping/>
  </p:clrMapOvr>
  <p:transition spd="med"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91991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8.xml"/><Relationship Id="rId21" Type="http://schemas.openxmlformats.org/officeDocument/2006/relationships/slideLayout" Target="../slideLayouts/slideLayout26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1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7.xml"/><Relationship Id="rId16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5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24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9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52.xml"/><Relationship Id="rId21" Type="http://schemas.openxmlformats.org/officeDocument/2006/relationships/slideLayout" Target="../slideLayouts/slideLayout47.xml"/><Relationship Id="rId42" Type="http://schemas.openxmlformats.org/officeDocument/2006/relationships/slideLayout" Target="../slideLayouts/slideLayout68.xml"/><Relationship Id="rId47" Type="http://schemas.openxmlformats.org/officeDocument/2006/relationships/slideLayout" Target="../slideLayouts/slideLayout73.xml"/><Relationship Id="rId63" Type="http://schemas.openxmlformats.org/officeDocument/2006/relationships/slideLayout" Target="../slideLayouts/slideLayout89.xml"/><Relationship Id="rId68" Type="http://schemas.openxmlformats.org/officeDocument/2006/relationships/slideLayout" Target="../slideLayouts/slideLayout94.xml"/><Relationship Id="rId84" Type="http://schemas.openxmlformats.org/officeDocument/2006/relationships/slideLayout" Target="../slideLayouts/slideLayout110.xml"/><Relationship Id="rId89" Type="http://schemas.openxmlformats.org/officeDocument/2006/relationships/slideLayout" Target="../slideLayouts/slideLayout115.xml"/><Relationship Id="rId1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37.xml"/><Relationship Id="rId32" Type="http://schemas.openxmlformats.org/officeDocument/2006/relationships/slideLayout" Target="../slideLayouts/slideLayout58.xml"/><Relationship Id="rId37" Type="http://schemas.openxmlformats.org/officeDocument/2006/relationships/slideLayout" Target="../slideLayouts/slideLayout63.xml"/><Relationship Id="rId53" Type="http://schemas.openxmlformats.org/officeDocument/2006/relationships/slideLayout" Target="../slideLayouts/slideLayout79.xml"/><Relationship Id="rId58" Type="http://schemas.openxmlformats.org/officeDocument/2006/relationships/slideLayout" Target="../slideLayouts/slideLayout84.xml"/><Relationship Id="rId74" Type="http://schemas.openxmlformats.org/officeDocument/2006/relationships/slideLayout" Target="../slideLayouts/slideLayout100.xml"/><Relationship Id="rId79" Type="http://schemas.openxmlformats.org/officeDocument/2006/relationships/slideLayout" Target="../slideLayouts/slideLayout105.xml"/><Relationship Id="rId102" Type="http://schemas.openxmlformats.org/officeDocument/2006/relationships/slideLayout" Target="../slideLayouts/slideLayout128.xml"/><Relationship Id="rId5" Type="http://schemas.openxmlformats.org/officeDocument/2006/relationships/slideLayout" Target="../slideLayouts/slideLayout31.xml"/><Relationship Id="rId90" Type="http://schemas.openxmlformats.org/officeDocument/2006/relationships/slideLayout" Target="../slideLayouts/slideLayout116.xml"/><Relationship Id="rId95" Type="http://schemas.openxmlformats.org/officeDocument/2006/relationships/slideLayout" Target="../slideLayouts/slideLayout121.xml"/><Relationship Id="rId22" Type="http://schemas.openxmlformats.org/officeDocument/2006/relationships/slideLayout" Target="../slideLayouts/slideLayout48.xml"/><Relationship Id="rId27" Type="http://schemas.openxmlformats.org/officeDocument/2006/relationships/slideLayout" Target="../slideLayouts/slideLayout53.xml"/><Relationship Id="rId43" Type="http://schemas.openxmlformats.org/officeDocument/2006/relationships/slideLayout" Target="../slideLayouts/slideLayout69.xml"/><Relationship Id="rId48" Type="http://schemas.openxmlformats.org/officeDocument/2006/relationships/slideLayout" Target="../slideLayouts/slideLayout74.xml"/><Relationship Id="rId64" Type="http://schemas.openxmlformats.org/officeDocument/2006/relationships/slideLayout" Target="../slideLayouts/slideLayout90.xml"/><Relationship Id="rId69" Type="http://schemas.openxmlformats.org/officeDocument/2006/relationships/slideLayout" Target="../slideLayouts/slideLayout95.xml"/><Relationship Id="rId80" Type="http://schemas.openxmlformats.org/officeDocument/2006/relationships/slideLayout" Target="../slideLayouts/slideLayout106.xml"/><Relationship Id="rId85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38.xml"/><Relationship Id="rId17" Type="http://schemas.openxmlformats.org/officeDocument/2006/relationships/slideLayout" Target="../slideLayouts/slideLayout43.xml"/><Relationship Id="rId25" Type="http://schemas.openxmlformats.org/officeDocument/2006/relationships/slideLayout" Target="../slideLayouts/slideLayout51.xml"/><Relationship Id="rId33" Type="http://schemas.openxmlformats.org/officeDocument/2006/relationships/slideLayout" Target="../slideLayouts/slideLayout59.xml"/><Relationship Id="rId38" Type="http://schemas.openxmlformats.org/officeDocument/2006/relationships/slideLayout" Target="../slideLayouts/slideLayout64.xml"/><Relationship Id="rId46" Type="http://schemas.openxmlformats.org/officeDocument/2006/relationships/slideLayout" Target="../slideLayouts/slideLayout72.xml"/><Relationship Id="rId59" Type="http://schemas.openxmlformats.org/officeDocument/2006/relationships/slideLayout" Target="../slideLayouts/slideLayout85.xml"/><Relationship Id="rId67" Type="http://schemas.openxmlformats.org/officeDocument/2006/relationships/slideLayout" Target="../slideLayouts/slideLayout93.xml"/><Relationship Id="rId103" Type="http://schemas.openxmlformats.org/officeDocument/2006/relationships/theme" Target="../theme/theme3.xml"/><Relationship Id="rId20" Type="http://schemas.openxmlformats.org/officeDocument/2006/relationships/slideLayout" Target="../slideLayouts/slideLayout46.xml"/><Relationship Id="rId41" Type="http://schemas.openxmlformats.org/officeDocument/2006/relationships/slideLayout" Target="../slideLayouts/slideLayout67.xml"/><Relationship Id="rId54" Type="http://schemas.openxmlformats.org/officeDocument/2006/relationships/slideLayout" Target="../slideLayouts/slideLayout80.xml"/><Relationship Id="rId62" Type="http://schemas.openxmlformats.org/officeDocument/2006/relationships/slideLayout" Target="../slideLayouts/slideLayout88.xml"/><Relationship Id="rId70" Type="http://schemas.openxmlformats.org/officeDocument/2006/relationships/slideLayout" Target="../slideLayouts/slideLayout96.xml"/><Relationship Id="rId75" Type="http://schemas.openxmlformats.org/officeDocument/2006/relationships/slideLayout" Target="../slideLayouts/slideLayout101.xml"/><Relationship Id="rId83" Type="http://schemas.openxmlformats.org/officeDocument/2006/relationships/slideLayout" Target="../slideLayouts/slideLayout109.xml"/><Relationship Id="rId88" Type="http://schemas.openxmlformats.org/officeDocument/2006/relationships/slideLayout" Target="../slideLayouts/slideLayout114.xml"/><Relationship Id="rId91" Type="http://schemas.openxmlformats.org/officeDocument/2006/relationships/slideLayout" Target="../slideLayouts/slideLayout117.xml"/><Relationship Id="rId96" Type="http://schemas.openxmlformats.org/officeDocument/2006/relationships/slideLayout" Target="../slideLayouts/slideLayout122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1.xml"/><Relationship Id="rId23" Type="http://schemas.openxmlformats.org/officeDocument/2006/relationships/slideLayout" Target="../slideLayouts/slideLayout49.xml"/><Relationship Id="rId28" Type="http://schemas.openxmlformats.org/officeDocument/2006/relationships/slideLayout" Target="../slideLayouts/slideLayout54.xml"/><Relationship Id="rId36" Type="http://schemas.openxmlformats.org/officeDocument/2006/relationships/slideLayout" Target="../slideLayouts/slideLayout62.xml"/><Relationship Id="rId49" Type="http://schemas.openxmlformats.org/officeDocument/2006/relationships/slideLayout" Target="../slideLayouts/slideLayout75.xml"/><Relationship Id="rId57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36.xml"/><Relationship Id="rId31" Type="http://schemas.openxmlformats.org/officeDocument/2006/relationships/slideLayout" Target="../slideLayouts/slideLayout57.xml"/><Relationship Id="rId44" Type="http://schemas.openxmlformats.org/officeDocument/2006/relationships/slideLayout" Target="../slideLayouts/slideLayout70.xml"/><Relationship Id="rId52" Type="http://schemas.openxmlformats.org/officeDocument/2006/relationships/slideLayout" Target="../slideLayouts/slideLayout78.xml"/><Relationship Id="rId60" Type="http://schemas.openxmlformats.org/officeDocument/2006/relationships/slideLayout" Target="../slideLayouts/slideLayout86.xml"/><Relationship Id="rId65" Type="http://schemas.openxmlformats.org/officeDocument/2006/relationships/slideLayout" Target="../slideLayouts/slideLayout91.xml"/><Relationship Id="rId73" Type="http://schemas.openxmlformats.org/officeDocument/2006/relationships/slideLayout" Target="../slideLayouts/slideLayout99.xml"/><Relationship Id="rId78" Type="http://schemas.openxmlformats.org/officeDocument/2006/relationships/slideLayout" Target="../slideLayouts/slideLayout104.xml"/><Relationship Id="rId81" Type="http://schemas.openxmlformats.org/officeDocument/2006/relationships/slideLayout" Target="../slideLayouts/slideLayout107.xml"/><Relationship Id="rId86" Type="http://schemas.openxmlformats.org/officeDocument/2006/relationships/slideLayout" Target="../slideLayouts/slideLayout112.xml"/><Relationship Id="rId94" Type="http://schemas.openxmlformats.org/officeDocument/2006/relationships/slideLayout" Target="../slideLayouts/slideLayout120.xml"/><Relationship Id="rId99" Type="http://schemas.openxmlformats.org/officeDocument/2006/relationships/slideLayout" Target="../slideLayouts/slideLayout125.xml"/><Relationship Id="rId101" Type="http://schemas.openxmlformats.org/officeDocument/2006/relationships/slideLayout" Target="../slideLayouts/slideLayout127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9.xml"/><Relationship Id="rId18" Type="http://schemas.openxmlformats.org/officeDocument/2006/relationships/slideLayout" Target="../slideLayouts/slideLayout44.xml"/><Relationship Id="rId39" Type="http://schemas.openxmlformats.org/officeDocument/2006/relationships/slideLayout" Target="../slideLayouts/slideLayout65.xml"/><Relationship Id="rId34" Type="http://schemas.openxmlformats.org/officeDocument/2006/relationships/slideLayout" Target="../slideLayouts/slideLayout60.xml"/><Relationship Id="rId50" Type="http://schemas.openxmlformats.org/officeDocument/2006/relationships/slideLayout" Target="../slideLayouts/slideLayout76.xml"/><Relationship Id="rId55" Type="http://schemas.openxmlformats.org/officeDocument/2006/relationships/slideLayout" Target="../slideLayouts/slideLayout81.xml"/><Relationship Id="rId76" Type="http://schemas.openxmlformats.org/officeDocument/2006/relationships/slideLayout" Target="../slideLayouts/slideLayout102.xml"/><Relationship Id="rId97" Type="http://schemas.openxmlformats.org/officeDocument/2006/relationships/slideLayout" Target="../slideLayouts/slideLayout123.xml"/><Relationship Id="rId7" Type="http://schemas.openxmlformats.org/officeDocument/2006/relationships/slideLayout" Target="../slideLayouts/slideLayout33.xml"/><Relationship Id="rId71" Type="http://schemas.openxmlformats.org/officeDocument/2006/relationships/slideLayout" Target="../slideLayouts/slideLayout97.xml"/><Relationship Id="rId92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28.xml"/><Relationship Id="rId29" Type="http://schemas.openxmlformats.org/officeDocument/2006/relationships/slideLayout" Target="../slideLayouts/slideLayout55.xml"/><Relationship Id="rId24" Type="http://schemas.openxmlformats.org/officeDocument/2006/relationships/slideLayout" Target="../slideLayouts/slideLayout50.xml"/><Relationship Id="rId40" Type="http://schemas.openxmlformats.org/officeDocument/2006/relationships/slideLayout" Target="../slideLayouts/slideLayout66.xml"/><Relationship Id="rId45" Type="http://schemas.openxmlformats.org/officeDocument/2006/relationships/slideLayout" Target="../slideLayouts/slideLayout71.xml"/><Relationship Id="rId66" Type="http://schemas.openxmlformats.org/officeDocument/2006/relationships/slideLayout" Target="../slideLayouts/slideLayout92.xml"/><Relationship Id="rId87" Type="http://schemas.openxmlformats.org/officeDocument/2006/relationships/slideLayout" Target="../slideLayouts/slideLayout113.xml"/><Relationship Id="rId61" Type="http://schemas.openxmlformats.org/officeDocument/2006/relationships/slideLayout" Target="../slideLayouts/slideLayout87.xml"/><Relationship Id="rId82" Type="http://schemas.openxmlformats.org/officeDocument/2006/relationships/slideLayout" Target="../slideLayouts/slideLayout108.xml"/><Relationship Id="rId19" Type="http://schemas.openxmlformats.org/officeDocument/2006/relationships/slideLayout" Target="../slideLayouts/slideLayout45.xml"/><Relationship Id="rId14" Type="http://schemas.openxmlformats.org/officeDocument/2006/relationships/slideLayout" Target="../slideLayouts/slideLayout40.xml"/><Relationship Id="rId30" Type="http://schemas.openxmlformats.org/officeDocument/2006/relationships/slideLayout" Target="../slideLayouts/slideLayout56.xml"/><Relationship Id="rId35" Type="http://schemas.openxmlformats.org/officeDocument/2006/relationships/slideLayout" Target="../slideLayouts/slideLayout61.xml"/><Relationship Id="rId56" Type="http://schemas.openxmlformats.org/officeDocument/2006/relationships/slideLayout" Target="../slideLayouts/slideLayout82.xml"/><Relationship Id="rId77" Type="http://schemas.openxmlformats.org/officeDocument/2006/relationships/slideLayout" Target="../slideLayouts/slideLayout103.xml"/><Relationship Id="rId100" Type="http://schemas.openxmlformats.org/officeDocument/2006/relationships/slideLayout" Target="../slideLayouts/slideLayout126.xml"/><Relationship Id="rId8" Type="http://schemas.openxmlformats.org/officeDocument/2006/relationships/slideLayout" Target="../slideLayouts/slideLayout34.xml"/><Relationship Id="rId51" Type="http://schemas.openxmlformats.org/officeDocument/2006/relationships/slideLayout" Target="../slideLayouts/slideLayout77.xml"/><Relationship Id="rId72" Type="http://schemas.openxmlformats.org/officeDocument/2006/relationships/slideLayout" Target="../slideLayouts/slideLayout98.xml"/><Relationship Id="rId93" Type="http://schemas.openxmlformats.org/officeDocument/2006/relationships/slideLayout" Target="../slideLayouts/slideLayout119.xml"/><Relationship Id="rId98" Type="http://schemas.openxmlformats.org/officeDocument/2006/relationships/slideLayout" Target="../slideLayouts/slideLayout124.xml"/><Relationship Id="rId3" Type="http://schemas.openxmlformats.org/officeDocument/2006/relationships/slideLayout" Target="../slideLayouts/slideLayout2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6.xml"/><Relationship Id="rId13" Type="http://schemas.openxmlformats.org/officeDocument/2006/relationships/slideLayout" Target="../slideLayouts/slideLayout141.xml"/><Relationship Id="rId3" Type="http://schemas.openxmlformats.org/officeDocument/2006/relationships/slideLayout" Target="../slideLayouts/slideLayout131.xml"/><Relationship Id="rId7" Type="http://schemas.openxmlformats.org/officeDocument/2006/relationships/slideLayout" Target="../slideLayouts/slideLayout135.xml"/><Relationship Id="rId12" Type="http://schemas.openxmlformats.org/officeDocument/2006/relationships/slideLayout" Target="../slideLayouts/slideLayout140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130.xml"/><Relationship Id="rId16" Type="http://schemas.openxmlformats.org/officeDocument/2006/relationships/slideLayout" Target="../slideLayouts/slideLayout144.xml"/><Relationship Id="rId1" Type="http://schemas.openxmlformats.org/officeDocument/2006/relationships/slideLayout" Target="../slideLayouts/slideLayout129.xml"/><Relationship Id="rId6" Type="http://schemas.openxmlformats.org/officeDocument/2006/relationships/slideLayout" Target="../slideLayouts/slideLayout134.xml"/><Relationship Id="rId11" Type="http://schemas.openxmlformats.org/officeDocument/2006/relationships/slideLayout" Target="../slideLayouts/slideLayout139.xml"/><Relationship Id="rId5" Type="http://schemas.openxmlformats.org/officeDocument/2006/relationships/slideLayout" Target="../slideLayouts/slideLayout133.xml"/><Relationship Id="rId15" Type="http://schemas.openxmlformats.org/officeDocument/2006/relationships/slideLayout" Target="../slideLayouts/slideLayout143.xml"/><Relationship Id="rId10" Type="http://schemas.openxmlformats.org/officeDocument/2006/relationships/slideLayout" Target="../slideLayouts/slideLayout138.xml"/><Relationship Id="rId4" Type="http://schemas.openxmlformats.org/officeDocument/2006/relationships/slideLayout" Target="../slideLayouts/slideLayout132.xml"/><Relationship Id="rId9" Type="http://schemas.openxmlformats.org/officeDocument/2006/relationships/slideLayout" Target="../slideLayouts/slideLayout137.xml"/><Relationship Id="rId14" Type="http://schemas.openxmlformats.org/officeDocument/2006/relationships/slideLayout" Target="../slideLayouts/slideLayout1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2.xml"/><Relationship Id="rId13" Type="http://schemas.openxmlformats.org/officeDocument/2006/relationships/slideLayout" Target="../slideLayouts/slideLayout157.xml"/><Relationship Id="rId18" Type="http://schemas.openxmlformats.org/officeDocument/2006/relationships/slideLayout" Target="../slideLayouts/slideLayout162.xml"/><Relationship Id="rId26" Type="http://schemas.openxmlformats.org/officeDocument/2006/relationships/slideLayout" Target="../slideLayouts/slideLayout170.xml"/><Relationship Id="rId3" Type="http://schemas.openxmlformats.org/officeDocument/2006/relationships/slideLayout" Target="../slideLayouts/slideLayout147.xml"/><Relationship Id="rId21" Type="http://schemas.openxmlformats.org/officeDocument/2006/relationships/slideLayout" Target="../slideLayouts/slideLayout165.xml"/><Relationship Id="rId7" Type="http://schemas.openxmlformats.org/officeDocument/2006/relationships/slideLayout" Target="../slideLayouts/slideLayout151.xml"/><Relationship Id="rId12" Type="http://schemas.openxmlformats.org/officeDocument/2006/relationships/slideLayout" Target="../slideLayouts/slideLayout156.xml"/><Relationship Id="rId17" Type="http://schemas.openxmlformats.org/officeDocument/2006/relationships/slideLayout" Target="../slideLayouts/slideLayout161.xml"/><Relationship Id="rId25" Type="http://schemas.openxmlformats.org/officeDocument/2006/relationships/slideLayout" Target="../slideLayouts/slideLayout169.xml"/><Relationship Id="rId2" Type="http://schemas.openxmlformats.org/officeDocument/2006/relationships/slideLayout" Target="../slideLayouts/slideLayout146.xml"/><Relationship Id="rId16" Type="http://schemas.openxmlformats.org/officeDocument/2006/relationships/slideLayout" Target="../slideLayouts/slideLayout160.xml"/><Relationship Id="rId20" Type="http://schemas.openxmlformats.org/officeDocument/2006/relationships/slideLayout" Target="../slideLayouts/slideLayout164.xml"/><Relationship Id="rId1" Type="http://schemas.openxmlformats.org/officeDocument/2006/relationships/slideLayout" Target="../slideLayouts/slideLayout145.xml"/><Relationship Id="rId6" Type="http://schemas.openxmlformats.org/officeDocument/2006/relationships/slideLayout" Target="../slideLayouts/slideLayout150.xml"/><Relationship Id="rId11" Type="http://schemas.openxmlformats.org/officeDocument/2006/relationships/slideLayout" Target="../slideLayouts/slideLayout155.xml"/><Relationship Id="rId24" Type="http://schemas.openxmlformats.org/officeDocument/2006/relationships/slideLayout" Target="../slideLayouts/slideLayout168.xml"/><Relationship Id="rId5" Type="http://schemas.openxmlformats.org/officeDocument/2006/relationships/slideLayout" Target="../slideLayouts/slideLayout149.xml"/><Relationship Id="rId15" Type="http://schemas.openxmlformats.org/officeDocument/2006/relationships/slideLayout" Target="../slideLayouts/slideLayout159.xml"/><Relationship Id="rId23" Type="http://schemas.openxmlformats.org/officeDocument/2006/relationships/slideLayout" Target="../slideLayouts/slideLayout167.xml"/><Relationship Id="rId28" Type="http://schemas.openxmlformats.org/officeDocument/2006/relationships/theme" Target="../theme/theme5.xml"/><Relationship Id="rId10" Type="http://schemas.openxmlformats.org/officeDocument/2006/relationships/slideLayout" Target="../slideLayouts/slideLayout154.xml"/><Relationship Id="rId19" Type="http://schemas.openxmlformats.org/officeDocument/2006/relationships/slideLayout" Target="../slideLayouts/slideLayout163.xml"/><Relationship Id="rId4" Type="http://schemas.openxmlformats.org/officeDocument/2006/relationships/slideLayout" Target="../slideLayouts/slideLayout148.xml"/><Relationship Id="rId9" Type="http://schemas.openxmlformats.org/officeDocument/2006/relationships/slideLayout" Target="../slideLayouts/slideLayout153.xml"/><Relationship Id="rId14" Type="http://schemas.openxmlformats.org/officeDocument/2006/relationships/slideLayout" Target="../slideLayouts/slideLayout158.xml"/><Relationship Id="rId22" Type="http://schemas.openxmlformats.org/officeDocument/2006/relationships/slideLayout" Target="../slideLayouts/slideLayout166.xml"/><Relationship Id="rId27" Type="http://schemas.openxmlformats.org/officeDocument/2006/relationships/slideLayout" Target="../slideLayouts/slideLayout171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4.xml"/><Relationship Id="rId2" Type="http://schemas.openxmlformats.org/officeDocument/2006/relationships/slideLayout" Target="../slideLayouts/slideLayout173.xml"/><Relationship Id="rId1" Type="http://schemas.openxmlformats.org/officeDocument/2006/relationships/slideLayout" Target="../slideLayouts/slideLayout172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176.xml"/><Relationship Id="rId4" Type="http://schemas.openxmlformats.org/officeDocument/2006/relationships/slideLayout" Target="../slideLayouts/slideLayout1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 userDrawn="1"/>
        </p:nvSpPr>
        <p:spPr>
          <a:xfrm>
            <a:off x="4511824" y="134076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mater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57968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2" r:id="rId1"/>
    <p:sldLayoutId id="2147484183" r:id="rId2"/>
    <p:sldLayoutId id="2147484147" r:id="rId3"/>
    <p:sldLayoutId id="2147484148" r:id="rId4"/>
    <p:sldLayoutId id="2147484355" r:id="rId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9469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5" r:id="rId1"/>
    <p:sldLayoutId id="2147484186" r:id="rId2"/>
    <p:sldLayoutId id="2147484187" r:id="rId3"/>
    <p:sldLayoutId id="2147484188" r:id="rId4"/>
    <p:sldLayoutId id="2147484189" r:id="rId5"/>
    <p:sldLayoutId id="2147484190" r:id="rId6"/>
    <p:sldLayoutId id="2147484191" r:id="rId7"/>
    <p:sldLayoutId id="2147484192" r:id="rId8"/>
    <p:sldLayoutId id="2147484193" r:id="rId9"/>
    <p:sldLayoutId id="2147484194" r:id="rId10"/>
    <p:sldLayoutId id="2147484195" r:id="rId11"/>
    <p:sldLayoutId id="2147484196" r:id="rId12"/>
    <p:sldLayoutId id="2147484197" r:id="rId13"/>
    <p:sldLayoutId id="2147484198" r:id="rId14"/>
    <p:sldLayoutId id="2147484199" r:id="rId15"/>
    <p:sldLayoutId id="2147484200" r:id="rId16"/>
    <p:sldLayoutId id="2147484201" r:id="rId17"/>
    <p:sldLayoutId id="2147484202" r:id="rId18"/>
    <p:sldLayoutId id="2147484203" r:id="rId19"/>
    <p:sldLayoutId id="2147484204" r:id="rId20"/>
    <p:sldLayoutId id="2147484205" r:id="rId2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ern="1200">
          <a:solidFill>
            <a:schemeClr val="bg1"/>
          </a:solidFill>
          <a:latin typeface="Century Gothic" panose="020B0502020202020204" pitchFamily="34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5pPr>
      <a:lvl6pPr marL="609585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6pPr>
      <a:lvl7pPr marL="1219170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7pPr>
      <a:lvl8pPr marL="1828754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8pPr>
      <a:lvl9pPr marL="2438339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9pPr>
    </p:titleStyle>
    <p:bodyStyle>
      <a:lvl1pPr marL="457189" indent="-457189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5784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7" r:id="rId1"/>
    <p:sldLayoutId id="2147484208" r:id="rId2"/>
    <p:sldLayoutId id="2147484209" r:id="rId3"/>
    <p:sldLayoutId id="2147484210" r:id="rId4"/>
    <p:sldLayoutId id="2147484211" r:id="rId5"/>
    <p:sldLayoutId id="2147484212" r:id="rId6"/>
    <p:sldLayoutId id="2147484213" r:id="rId7"/>
    <p:sldLayoutId id="2147484214" r:id="rId8"/>
    <p:sldLayoutId id="2147484215" r:id="rId9"/>
    <p:sldLayoutId id="2147484216" r:id="rId10"/>
    <p:sldLayoutId id="2147484217" r:id="rId11"/>
    <p:sldLayoutId id="2147484218" r:id="rId12"/>
    <p:sldLayoutId id="2147484219" r:id="rId13"/>
    <p:sldLayoutId id="2147484220" r:id="rId14"/>
    <p:sldLayoutId id="2147484221" r:id="rId15"/>
    <p:sldLayoutId id="2147484222" r:id="rId16"/>
    <p:sldLayoutId id="2147484223" r:id="rId17"/>
    <p:sldLayoutId id="2147484224" r:id="rId18"/>
    <p:sldLayoutId id="2147484225" r:id="rId19"/>
    <p:sldLayoutId id="2147484226" r:id="rId20"/>
    <p:sldLayoutId id="2147484227" r:id="rId21"/>
    <p:sldLayoutId id="2147484228" r:id="rId22"/>
    <p:sldLayoutId id="2147484229" r:id="rId23"/>
    <p:sldLayoutId id="2147484230" r:id="rId24"/>
    <p:sldLayoutId id="2147484231" r:id="rId25"/>
    <p:sldLayoutId id="2147484232" r:id="rId26"/>
    <p:sldLayoutId id="2147484233" r:id="rId27"/>
    <p:sldLayoutId id="2147484234" r:id="rId28"/>
    <p:sldLayoutId id="2147484235" r:id="rId29"/>
    <p:sldLayoutId id="2147484236" r:id="rId30"/>
    <p:sldLayoutId id="2147484237" r:id="rId31"/>
    <p:sldLayoutId id="2147484238" r:id="rId32"/>
    <p:sldLayoutId id="2147484239" r:id="rId33"/>
    <p:sldLayoutId id="2147484240" r:id="rId34"/>
    <p:sldLayoutId id="2147484241" r:id="rId35"/>
    <p:sldLayoutId id="2147484242" r:id="rId36"/>
    <p:sldLayoutId id="2147484243" r:id="rId37"/>
    <p:sldLayoutId id="2147484244" r:id="rId38"/>
    <p:sldLayoutId id="2147484245" r:id="rId39"/>
    <p:sldLayoutId id="2147484246" r:id="rId40"/>
    <p:sldLayoutId id="2147484247" r:id="rId41"/>
    <p:sldLayoutId id="2147484248" r:id="rId42"/>
    <p:sldLayoutId id="2147484249" r:id="rId43"/>
    <p:sldLayoutId id="2147484250" r:id="rId44"/>
    <p:sldLayoutId id="2147484251" r:id="rId45"/>
    <p:sldLayoutId id="2147484252" r:id="rId46"/>
    <p:sldLayoutId id="2147484253" r:id="rId47"/>
    <p:sldLayoutId id="2147484254" r:id="rId48"/>
    <p:sldLayoutId id="2147484255" r:id="rId49"/>
    <p:sldLayoutId id="2147484256" r:id="rId50"/>
    <p:sldLayoutId id="2147484257" r:id="rId51"/>
    <p:sldLayoutId id="2147484258" r:id="rId52"/>
    <p:sldLayoutId id="2147484259" r:id="rId53"/>
    <p:sldLayoutId id="2147484260" r:id="rId54"/>
    <p:sldLayoutId id="2147484261" r:id="rId55"/>
    <p:sldLayoutId id="2147484262" r:id="rId56"/>
    <p:sldLayoutId id="2147484263" r:id="rId57"/>
    <p:sldLayoutId id="2147484264" r:id="rId58"/>
    <p:sldLayoutId id="2147484265" r:id="rId59"/>
    <p:sldLayoutId id="2147484266" r:id="rId60"/>
    <p:sldLayoutId id="2147484267" r:id="rId61"/>
    <p:sldLayoutId id="2147484269" r:id="rId62"/>
    <p:sldLayoutId id="2147484270" r:id="rId63"/>
    <p:sldLayoutId id="2147484271" r:id="rId64"/>
    <p:sldLayoutId id="2147484272" r:id="rId65"/>
    <p:sldLayoutId id="2147484273" r:id="rId66"/>
    <p:sldLayoutId id="2147484275" r:id="rId67"/>
    <p:sldLayoutId id="2147484276" r:id="rId68"/>
    <p:sldLayoutId id="2147484277" r:id="rId69"/>
    <p:sldLayoutId id="2147484278" r:id="rId70"/>
    <p:sldLayoutId id="2147484279" r:id="rId71"/>
    <p:sldLayoutId id="2147484280" r:id="rId72"/>
    <p:sldLayoutId id="2147484281" r:id="rId73"/>
    <p:sldLayoutId id="2147484282" r:id="rId74"/>
    <p:sldLayoutId id="2147484283" r:id="rId75"/>
    <p:sldLayoutId id="2147484284" r:id="rId76"/>
    <p:sldLayoutId id="2147484285" r:id="rId77"/>
    <p:sldLayoutId id="2147484286" r:id="rId78"/>
    <p:sldLayoutId id="2147484287" r:id="rId79"/>
    <p:sldLayoutId id="2147484288" r:id="rId80"/>
    <p:sldLayoutId id="2147484289" r:id="rId81"/>
    <p:sldLayoutId id="2147484290" r:id="rId82"/>
    <p:sldLayoutId id="2147484291" r:id="rId83"/>
    <p:sldLayoutId id="2147484292" r:id="rId84"/>
    <p:sldLayoutId id="2147484293" r:id="rId85"/>
    <p:sldLayoutId id="2147484294" r:id="rId86"/>
    <p:sldLayoutId id="2147484295" r:id="rId87"/>
    <p:sldLayoutId id="2147484296" r:id="rId88"/>
    <p:sldLayoutId id="2147484297" r:id="rId89"/>
    <p:sldLayoutId id="2147484298" r:id="rId90"/>
    <p:sldLayoutId id="2147484299" r:id="rId91"/>
    <p:sldLayoutId id="2147484300" r:id="rId92"/>
    <p:sldLayoutId id="2147484301" r:id="rId93"/>
    <p:sldLayoutId id="2147484302" r:id="rId94"/>
    <p:sldLayoutId id="2147484303" r:id="rId95"/>
    <p:sldLayoutId id="2147484304" r:id="rId96"/>
    <p:sldLayoutId id="2147484305" r:id="rId97"/>
    <p:sldLayoutId id="2147484306" r:id="rId98"/>
    <p:sldLayoutId id="2147484307" r:id="rId99"/>
    <p:sldLayoutId id="2147484308" r:id="rId100"/>
    <p:sldLayoutId id="2147484309" r:id="rId101"/>
    <p:sldLayoutId id="2147484310" r:id="rId102"/>
  </p:sldLayoutIdLst>
  <p:txStyles>
    <p:titleStyle>
      <a:lvl1pPr algn="ctr" defTabSz="1088284" rtl="0" eaLnBrk="1" latinLnBrk="0" hangingPunct="1">
        <a:spcBef>
          <a:spcPct val="0"/>
        </a:spcBef>
        <a:buNone/>
        <a:defRPr sz="51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106" indent="-408106" algn="l" defTabSz="1088284" rtl="0" eaLnBrk="1" latinLnBrk="0" hangingPunct="1">
        <a:spcBef>
          <a:spcPct val="20000"/>
        </a:spcBef>
        <a:buFont typeface="Arial" pitchFamily="34" charset="0"/>
        <a:buChar char="•"/>
        <a:defRPr sz="3799" kern="1200">
          <a:solidFill>
            <a:schemeClr val="tx1"/>
          </a:solidFill>
          <a:latin typeface="+mn-lt"/>
          <a:ea typeface="+mn-ea"/>
          <a:cs typeface="+mn-cs"/>
        </a:defRPr>
      </a:lvl1pPr>
      <a:lvl2pPr marL="884231" indent="-340089" algn="l" defTabSz="1088284" rtl="0" eaLnBrk="1" latinLnBrk="0" hangingPunct="1">
        <a:spcBef>
          <a:spcPct val="20000"/>
        </a:spcBef>
        <a:buFont typeface="Arial" pitchFamily="34" charset="0"/>
        <a:buChar char="–"/>
        <a:defRPr sz="3299" kern="1200">
          <a:solidFill>
            <a:schemeClr val="tx1"/>
          </a:solidFill>
          <a:latin typeface="+mn-lt"/>
          <a:ea typeface="+mn-ea"/>
          <a:cs typeface="+mn-cs"/>
        </a:defRPr>
      </a:lvl2pPr>
      <a:lvl3pPr marL="1360355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899" kern="1200">
          <a:solidFill>
            <a:schemeClr val="tx1"/>
          </a:solidFill>
          <a:latin typeface="+mn-lt"/>
          <a:ea typeface="+mn-ea"/>
          <a:cs typeface="+mn-cs"/>
        </a:defRPr>
      </a:lvl3pPr>
      <a:lvl4pPr marL="1904497" indent="-272071" algn="l" defTabSz="1088284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8639" indent="-272071" algn="l" defTabSz="1088284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2781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6923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066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207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14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28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42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569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71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485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0899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313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1996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2" r:id="rId1"/>
    <p:sldLayoutId id="2147484313" r:id="rId2"/>
    <p:sldLayoutId id="2147484314" r:id="rId3"/>
    <p:sldLayoutId id="2147484315" r:id="rId4"/>
    <p:sldLayoutId id="2147484316" r:id="rId5"/>
    <p:sldLayoutId id="2147484317" r:id="rId6"/>
    <p:sldLayoutId id="2147484318" r:id="rId7"/>
    <p:sldLayoutId id="2147484319" r:id="rId8"/>
    <p:sldLayoutId id="2147484320" r:id="rId9"/>
    <p:sldLayoutId id="2147484321" r:id="rId10"/>
    <p:sldLayoutId id="2147484322" r:id="rId11"/>
    <p:sldLayoutId id="2147484323" r:id="rId12"/>
    <p:sldLayoutId id="2147484324" r:id="rId13"/>
    <p:sldLayoutId id="2147484325" r:id="rId14"/>
    <p:sldLayoutId id="2147484326" r:id="rId15"/>
    <p:sldLayoutId id="2147484327" r:id="rId16"/>
  </p:sldLayoutIdLst>
  <p:txStyles>
    <p:titleStyle>
      <a:lvl1pPr algn="ctr" defTabSz="914217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31" indent="-342831" algn="l" defTabSz="914217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1pPr>
      <a:lvl2pPr marL="742801" indent="-285693" algn="l" defTabSz="914217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4" algn="l" defTabSz="91421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9" indent="-228554" algn="l" defTabSz="91421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7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8560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9" r:id="rId1"/>
    <p:sldLayoutId id="2147484330" r:id="rId2"/>
    <p:sldLayoutId id="2147484331" r:id="rId3"/>
    <p:sldLayoutId id="2147484332" r:id="rId4"/>
    <p:sldLayoutId id="2147484333" r:id="rId5"/>
    <p:sldLayoutId id="2147484334" r:id="rId6"/>
    <p:sldLayoutId id="2147484335" r:id="rId7"/>
    <p:sldLayoutId id="2147484336" r:id="rId8"/>
    <p:sldLayoutId id="2147484337" r:id="rId9"/>
    <p:sldLayoutId id="2147484338" r:id="rId10"/>
    <p:sldLayoutId id="2147484339" r:id="rId11"/>
    <p:sldLayoutId id="2147484340" r:id="rId12"/>
    <p:sldLayoutId id="2147484341" r:id="rId13"/>
    <p:sldLayoutId id="2147484342" r:id="rId14"/>
    <p:sldLayoutId id="2147484343" r:id="rId15"/>
    <p:sldLayoutId id="2147484344" r:id="rId16"/>
    <p:sldLayoutId id="2147484345" r:id="rId17"/>
    <p:sldLayoutId id="2147484346" r:id="rId18"/>
    <p:sldLayoutId id="2147484347" r:id="rId19"/>
    <p:sldLayoutId id="2147484348" r:id="rId20"/>
    <p:sldLayoutId id="2147484349" r:id="rId21"/>
    <p:sldLayoutId id="2147484350" r:id="rId22"/>
    <p:sldLayoutId id="2147484351" r:id="rId23"/>
    <p:sldLayoutId id="2147484352" r:id="rId24"/>
    <p:sldLayoutId id="2147484353" r:id="rId25"/>
    <p:sldLayoutId id="2147484354" r:id="rId26"/>
    <p:sldLayoutId id="2147484356" r:id="rId27"/>
  </p:sldLayoutIdLst>
  <p:txStyles>
    <p:titleStyle>
      <a:lvl1pPr algn="ctr" defTabSz="914217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31" indent="-342831" algn="l" defTabSz="914217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1pPr>
      <a:lvl2pPr marL="742801" indent="-285693" algn="l" defTabSz="914217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4" algn="l" defTabSz="91421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9" indent="-228554" algn="l" defTabSz="91421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7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049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8" r:id="rId1"/>
    <p:sldLayoutId id="2147484359" r:id="rId2"/>
    <p:sldLayoutId id="2147484360" r:id="rId3"/>
    <p:sldLayoutId id="2147484361" r:id="rId4"/>
    <p:sldLayoutId id="2147484362" r:id="rId5"/>
  </p:sldLayoutIdLst>
  <p:txStyles>
    <p:titleStyle>
      <a:lvl1pPr algn="ctr" defTabSz="1088284" rtl="0" eaLnBrk="1" latinLnBrk="0" hangingPunct="1">
        <a:spcBef>
          <a:spcPct val="0"/>
        </a:spcBef>
        <a:buNone/>
        <a:defRPr sz="51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106" indent="-408106" algn="l" defTabSz="1088284" rtl="0" eaLnBrk="1" latinLnBrk="0" hangingPunct="1">
        <a:spcBef>
          <a:spcPct val="20000"/>
        </a:spcBef>
        <a:buFont typeface="Arial" pitchFamily="34" charset="0"/>
        <a:buChar char="•"/>
        <a:defRPr sz="3799" kern="1200">
          <a:solidFill>
            <a:schemeClr val="tx1"/>
          </a:solidFill>
          <a:latin typeface="+mn-lt"/>
          <a:ea typeface="+mn-ea"/>
          <a:cs typeface="+mn-cs"/>
        </a:defRPr>
      </a:lvl1pPr>
      <a:lvl2pPr marL="884231" indent="-340089" algn="l" defTabSz="1088284" rtl="0" eaLnBrk="1" latinLnBrk="0" hangingPunct="1">
        <a:spcBef>
          <a:spcPct val="20000"/>
        </a:spcBef>
        <a:buFont typeface="Arial" pitchFamily="34" charset="0"/>
        <a:buChar char="–"/>
        <a:defRPr sz="3299" kern="1200">
          <a:solidFill>
            <a:schemeClr val="tx1"/>
          </a:solidFill>
          <a:latin typeface="+mn-lt"/>
          <a:ea typeface="+mn-ea"/>
          <a:cs typeface="+mn-cs"/>
        </a:defRPr>
      </a:lvl2pPr>
      <a:lvl3pPr marL="1360355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899" kern="1200">
          <a:solidFill>
            <a:schemeClr val="tx1"/>
          </a:solidFill>
          <a:latin typeface="+mn-lt"/>
          <a:ea typeface="+mn-ea"/>
          <a:cs typeface="+mn-cs"/>
        </a:defRPr>
      </a:lvl3pPr>
      <a:lvl4pPr marL="1904497" indent="-272071" algn="l" defTabSz="1088284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8639" indent="-272071" algn="l" defTabSz="1088284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2781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6923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066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207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14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28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42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569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71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485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0899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313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15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7.xml"/><Relationship Id="rId4" Type="http://schemas.openxmlformats.org/officeDocument/2006/relationships/image" Target="../media/image14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7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7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7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15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17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15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15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17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15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15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17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15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151.xml"/><Relationship Id="rId6" Type="http://schemas.openxmlformats.org/officeDocument/2006/relationships/image" Target="../media/image154.png"/><Relationship Id="rId5" Type="http://schemas.openxmlformats.org/officeDocument/2006/relationships/image" Target="../media/image153.png"/><Relationship Id="rId4" Type="http://schemas.openxmlformats.org/officeDocument/2006/relationships/image" Target="../media/image15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151.xml"/><Relationship Id="rId4" Type="http://schemas.openxmlformats.org/officeDocument/2006/relationships/image" Target="../media/image157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1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703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pt-BR" sz="3600" dirty="0">
                <a:solidFill>
                  <a:srgbClr val="FFFFFF"/>
                </a:solidFill>
              </a:rPr>
              <a:t>Capacitação </a:t>
            </a:r>
            <a:r>
              <a:rPr lang="pt-BR" sz="3600">
                <a:solidFill>
                  <a:srgbClr val="FFFFFF"/>
                </a:solidFill>
              </a:rPr>
              <a:t>Generalista Pós venda PF</a:t>
            </a:r>
            <a:endParaRPr lang="pt-BR" sz="3600" dirty="0">
              <a:solidFill>
                <a:srgbClr val="FFFFFF"/>
              </a:solidFill>
            </a:endParaRP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262592" y="3645024"/>
            <a:ext cx="4753287" cy="1331604"/>
          </a:xfrm>
          <a:prstGeom prst="rect">
            <a:avLst/>
          </a:prstGeom>
        </p:spPr>
        <p:txBody>
          <a:bodyPr/>
          <a:lstStyle/>
          <a:p>
            <a:r>
              <a:rPr lang="pt-BR" sz="2800" dirty="0">
                <a:solidFill>
                  <a:srgbClr val="FFC000"/>
                </a:solidFill>
              </a:rPr>
              <a:t>PLANOS, OFERTAS E PACOTES ADICIONAIS BL</a:t>
            </a:r>
          </a:p>
          <a:p>
            <a:endParaRPr lang="pt-BR" sz="2800" dirty="0">
              <a:solidFill>
                <a:srgbClr val="FFC000"/>
              </a:solidFill>
            </a:endParaRP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quarter" idx="12"/>
          </p:nvPr>
        </p:nvSpPr>
        <p:spPr>
          <a:prstGeom prst="rect">
            <a:avLst/>
          </a:prstGeom>
        </p:spPr>
        <p:txBody>
          <a:bodyPr anchor="b"/>
          <a:lstStyle/>
          <a:p>
            <a:r>
              <a:rPr lang="pt-BR" b="1" dirty="0"/>
              <a:t>MÓVEL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13"/>
          </p:nvPr>
        </p:nvSpPr>
        <p:spPr>
          <a:xfrm>
            <a:off x="262592" y="6164670"/>
            <a:ext cx="2377023" cy="359957"/>
          </a:xfrm>
          <a:prstGeom prst="rect">
            <a:avLst/>
          </a:prstGeom>
        </p:spPr>
        <p:txBody>
          <a:bodyPr/>
          <a:lstStyle/>
          <a:p>
            <a:r>
              <a:rPr lang="pt-BR" sz="1067" dirty="0">
                <a:solidFill>
                  <a:srgbClr val="FFFFFF"/>
                </a:solidFill>
              </a:rPr>
              <a:t>DAC - CAP.GEN. PF_v.2.0 SET.20</a:t>
            </a:r>
          </a:p>
        </p:txBody>
      </p:sp>
      <p:sp>
        <p:nvSpPr>
          <p:cNvPr id="6" name="Espaço Reservado para Texto 2"/>
          <p:cNvSpPr txBox="1">
            <a:spLocks/>
          </p:cNvSpPr>
          <p:nvPr/>
        </p:nvSpPr>
        <p:spPr>
          <a:xfrm>
            <a:off x="2783632" y="4239045"/>
            <a:ext cx="4753287" cy="1331604"/>
          </a:xfrm>
          <a:prstGeom prst="rect">
            <a:avLst/>
          </a:prstGeom>
        </p:spPr>
        <p:txBody>
          <a:bodyPr anchor="ctr"/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3599" b="1" kern="1200">
                <a:solidFill>
                  <a:schemeClr val="bg1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pt-BR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003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479376" y="1052736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Os </a:t>
            </a:r>
            <a:r>
              <a:rPr lang="pt-BR" sz="32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planos, ofertas, promoções e pacotes adicionais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do cliente 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Banda Larga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, são estruturadas da mesma forma que apresentamos nos planos Pós Pago. </a:t>
            </a: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9576" l="9980" r="899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518" t="6518" r="29490"/>
          <a:stretch/>
        </p:blipFill>
        <p:spPr>
          <a:xfrm>
            <a:off x="7947471" y="762372"/>
            <a:ext cx="4223425" cy="626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638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551384" y="4077072"/>
            <a:ext cx="10430630" cy="1143000"/>
          </a:xfrm>
        </p:spPr>
        <p:txBody>
          <a:bodyPr>
            <a:noAutofit/>
          </a:bodyPr>
          <a:lstStyle/>
          <a:p>
            <a:r>
              <a:rPr lang="pt-BR" sz="2800" dirty="0"/>
              <a:t>Intranet &gt; Selecione o segmento </a:t>
            </a:r>
            <a:r>
              <a:rPr lang="pt-BR" sz="2800" b="1" dirty="0"/>
              <a:t>“Internet Pós” </a:t>
            </a:r>
            <a:r>
              <a:rPr lang="pt-BR" sz="2800" dirty="0"/>
              <a:t>&gt; E busque o procedimento conforme você aprendeu.</a:t>
            </a:r>
            <a:br>
              <a:rPr lang="pt-BR" sz="2800" dirty="0"/>
            </a:br>
            <a:endParaRPr lang="pt-BR" sz="2800" dirty="0"/>
          </a:p>
        </p:txBody>
      </p:sp>
    </p:spTree>
    <p:extLst>
      <p:ext uri="{BB962C8B-B14F-4D97-AF65-F5344CB8AC3E}">
        <p14:creationId xmlns:p14="http://schemas.microsoft.com/office/powerpoint/2010/main" val="948449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10000"/>
          </a:bodyPr>
          <a:lstStyle/>
          <a:p>
            <a:endParaRPr lang="pt-BR"/>
          </a:p>
        </p:txBody>
      </p:sp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66"/>
          <a:stretch/>
        </p:blipFill>
        <p:spPr>
          <a:xfrm flipH="1">
            <a:off x="5868794" y="1565265"/>
            <a:ext cx="8976752" cy="5471940"/>
          </a:xfrm>
          <a:prstGeom prst="rect">
            <a:avLst/>
          </a:prstGeom>
          <a:ln>
            <a:noFill/>
          </a:ln>
        </p:spPr>
      </p:pic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66"/>
          <a:stretch/>
        </p:blipFill>
        <p:spPr>
          <a:xfrm>
            <a:off x="-3070352" y="1565265"/>
            <a:ext cx="8976752" cy="5471940"/>
          </a:xfrm>
          <a:prstGeom prst="rect">
            <a:avLst/>
          </a:prstGeom>
          <a:ln>
            <a:noFill/>
          </a:ln>
        </p:spPr>
      </p:pic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4"/>
          <a:srcRect l="64447" t="15704" r="2886" b="16480"/>
          <a:stretch/>
        </p:blipFill>
        <p:spPr>
          <a:xfrm rot="16200000" flipH="1">
            <a:off x="4001695" y="-4230294"/>
            <a:ext cx="4093362" cy="12363450"/>
          </a:xfrm>
          <a:prstGeom prst="rect">
            <a:avLst/>
          </a:prstGeom>
        </p:spPr>
      </p:pic>
      <p:sp>
        <p:nvSpPr>
          <p:cNvPr id="6" name="Retângulo 7"/>
          <p:cNvSpPr>
            <a:spLocks noChangeArrowheads="1"/>
          </p:cNvSpPr>
          <p:nvPr/>
        </p:nvSpPr>
        <p:spPr bwMode="auto">
          <a:xfrm>
            <a:off x="328497" y="408851"/>
            <a:ext cx="3519603" cy="995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5867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#VOC</a:t>
            </a:r>
          </a:p>
        </p:txBody>
      </p:sp>
      <p:sp>
        <p:nvSpPr>
          <p:cNvPr id="7" name="Retângulo 7"/>
          <p:cNvSpPr>
            <a:spLocks noChangeArrowheads="1"/>
          </p:cNvSpPr>
          <p:nvPr/>
        </p:nvSpPr>
        <p:spPr bwMode="auto">
          <a:xfrm rot="10800000" flipV="1">
            <a:off x="3193843" y="902337"/>
            <a:ext cx="2967155" cy="995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5867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NSINA</a:t>
            </a:r>
          </a:p>
        </p:txBody>
      </p:sp>
      <p:sp>
        <p:nvSpPr>
          <p:cNvPr id="8" name="Retângulo 7"/>
          <p:cNvSpPr>
            <a:spLocks noChangeArrowheads="1"/>
          </p:cNvSpPr>
          <p:nvPr/>
        </p:nvSpPr>
        <p:spPr bwMode="auto">
          <a:xfrm>
            <a:off x="2446971" y="202739"/>
            <a:ext cx="1133706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1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1693807803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89"/>
            <a:ext cx="12190413" cy="6859589"/>
          </a:xfrm>
          <a:prstGeom prst="rect">
            <a:avLst/>
          </a:prstGeom>
        </p:spPr>
      </p:pic>
      <p:sp>
        <p:nvSpPr>
          <p:cNvPr id="7" name="Retângulo 6"/>
          <p:cNvSpPr/>
          <p:nvPr/>
        </p:nvSpPr>
        <p:spPr>
          <a:xfrm>
            <a:off x="764213" y="761513"/>
            <a:ext cx="10890587" cy="52638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spcBef>
                <a:spcPts val="400"/>
              </a:spcBef>
            </a:pPr>
            <a:r>
              <a:rPr lang="pt-BR" sz="2667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Instrutor: </a:t>
            </a:r>
          </a:p>
          <a:p>
            <a:pPr eaLnBrk="0" hangingPunct="0">
              <a:spcBef>
                <a:spcPts val="400"/>
              </a:spcBef>
            </a:pPr>
            <a:endParaRPr lang="pt-BR" sz="2667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eaLnBrk="0" hangingPunct="0">
              <a:spcBef>
                <a:spcPts val="400"/>
              </a:spcBef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Estimular o entendimento dos processos da ilha, assim facilitando a analise e tratativa das solicitações do cliente.</a:t>
            </a:r>
          </a:p>
          <a:p>
            <a:pPr eaLnBrk="0" hangingPunct="0">
              <a:spcBef>
                <a:spcPts val="400"/>
              </a:spcBef>
            </a:pPr>
            <a:endParaRPr lang="pt-BR" sz="2267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eaLnBrk="0" hangingPunct="0">
              <a:spcBef>
                <a:spcPts val="400"/>
              </a:spcBef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Você deve </a:t>
            </a:r>
            <a:r>
              <a:rPr lang="pt-BR" sz="2267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orientar os </a:t>
            </a:r>
            <a:r>
              <a:rPr lang="pt-BR" sz="2267" b="1" dirty="0" err="1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treinandos</a:t>
            </a:r>
            <a:r>
              <a:rPr lang="pt-BR" sz="2267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organizar os passo a passo da tratativa e depois deverá corrigir e alinhar qualquer desvio durante a atividade.</a:t>
            </a:r>
          </a:p>
          <a:p>
            <a:pPr eaLnBrk="0" hangingPunct="0">
              <a:spcBef>
                <a:spcPts val="400"/>
              </a:spcBef>
            </a:pPr>
            <a:endParaRPr lang="pt-BR" sz="2267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eaLnBrk="0" hangingPunct="0">
              <a:spcBef>
                <a:spcPts val="400"/>
              </a:spcBef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Avaliar e garantir que o “Treinando” conseguiu:</a:t>
            </a:r>
          </a:p>
          <a:p>
            <a:pPr eaLnBrk="0" hangingPunct="0">
              <a:spcBef>
                <a:spcPts val="400"/>
              </a:spcBef>
            </a:pPr>
            <a:endParaRPr lang="pt-BR" sz="2267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Localizar a informação na intranet?</a:t>
            </a: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Utilizou corretamente o </a:t>
            </a:r>
            <a:r>
              <a:rPr lang="pt-BR" sz="2267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check-list</a:t>
            </a: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do POP?</a:t>
            </a: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Conseguiu concluir o cenário proposto na atividade de forma correta? </a:t>
            </a:r>
            <a:endParaRPr lang="pt-BR" sz="2267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6" t="53611" r="76667" b="30556"/>
          <a:stretch/>
        </p:blipFill>
        <p:spPr>
          <a:xfrm>
            <a:off x="552451" y="609600"/>
            <a:ext cx="1143000" cy="108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70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89"/>
            <a:ext cx="12190413" cy="6859589"/>
          </a:xfrm>
          <a:prstGeom prst="rect">
            <a:avLst/>
          </a:prstGeom>
        </p:spPr>
      </p:pic>
      <p:sp>
        <p:nvSpPr>
          <p:cNvPr id="5" name="Retângulo 4"/>
          <p:cNvSpPr/>
          <p:nvPr/>
        </p:nvSpPr>
        <p:spPr>
          <a:xfrm>
            <a:off x="754688" y="763100"/>
            <a:ext cx="10947736" cy="53251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spcBef>
                <a:spcPts val="400"/>
              </a:spcBef>
            </a:pPr>
            <a:r>
              <a:rPr lang="pt-BR" sz="32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Instrutor:</a:t>
            </a:r>
          </a:p>
          <a:p>
            <a:pPr eaLnBrk="0" hangingPunct="0">
              <a:spcBef>
                <a:spcPts val="400"/>
              </a:spcBef>
            </a:pPr>
            <a:r>
              <a:rPr lang="pt-BR" sz="32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eaLnBrk="0" hangingPunct="0">
              <a:spcBef>
                <a:spcPts val="400"/>
              </a:spcBef>
            </a:pPr>
            <a:r>
              <a:rPr lang="pt-BR" sz="26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A </a:t>
            </a:r>
            <a:r>
              <a:rPr lang="pt-BR" sz="2667" dirty="0">
                <a:solidFill>
                  <a:srgbClr val="C00000"/>
                </a:solidFill>
                <a:latin typeface="Century Gothic" panose="020B0502020202020204" pitchFamily="34" charset="0"/>
              </a:rPr>
              <a:t>“sala de aula invertida” </a:t>
            </a:r>
            <a:r>
              <a:rPr lang="pt-BR" sz="26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é uma metodologia de aprendizagem onde você inverte o conceito da sala de aula tradicional. </a:t>
            </a:r>
          </a:p>
          <a:p>
            <a:pPr eaLnBrk="0" hangingPunct="0">
              <a:spcBef>
                <a:spcPts val="400"/>
              </a:spcBef>
            </a:pPr>
            <a:endParaRPr lang="pt-BR" sz="2667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  <a:p>
            <a:pPr eaLnBrk="0" hangingPunct="0">
              <a:spcBef>
                <a:spcPts val="400"/>
              </a:spcBef>
            </a:pPr>
            <a:r>
              <a:rPr lang="pt-BR" sz="26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A ideia é passar o protagonismo para o participante (ou ano) e o instrutor assumir um papel de facilitador. </a:t>
            </a:r>
          </a:p>
          <a:p>
            <a:pPr eaLnBrk="0" hangingPunct="0">
              <a:spcBef>
                <a:spcPts val="400"/>
              </a:spcBef>
            </a:pPr>
            <a:endParaRPr lang="pt-BR" sz="2667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  <a:p>
            <a:pPr eaLnBrk="0" hangingPunct="0">
              <a:spcBef>
                <a:spcPts val="400"/>
              </a:spcBef>
            </a:pPr>
            <a:r>
              <a:rPr lang="pt-BR" sz="26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Dessa forma o processo de aprendizagem fica centrado no “aluno”, ao invés do instrutor.</a:t>
            </a:r>
            <a:endParaRPr lang="pt-BR" sz="2667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4267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6" t="53611" r="76667" b="30556"/>
          <a:stretch/>
        </p:blipFill>
        <p:spPr>
          <a:xfrm>
            <a:off x="552451" y="609600"/>
            <a:ext cx="1143000" cy="108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890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89"/>
            <a:ext cx="12190413" cy="6859589"/>
          </a:xfrm>
          <a:prstGeom prst="rect">
            <a:avLst/>
          </a:prstGeom>
        </p:spPr>
      </p:pic>
      <p:sp>
        <p:nvSpPr>
          <p:cNvPr id="7" name="Retângulo 6"/>
          <p:cNvSpPr/>
          <p:nvPr/>
        </p:nvSpPr>
        <p:spPr>
          <a:xfrm>
            <a:off x="764213" y="761513"/>
            <a:ext cx="10890587" cy="50277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spcBef>
                <a:spcPts val="400"/>
              </a:spcBef>
            </a:pPr>
            <a:r>
              <a:rPr lang="pt-BR" sz="2667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Treinando: </a:t>
            </a:r>
          </a:p>
          <a:p>
            <a:pPr eaLnBrk="0" hangingPunct="0">
              <a:spcBef>
                <a:spcPts val="400"/>
              </a:spcBef>
            </a:pPr>
            <a:endParaRPr lang="pt-BR" sz="2667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eaLnBrk="0" hangingPunct="0">
              <a:spcBef>
                <a:spcPts val="400"/>
              </a:spcBef>
            </a:pPr>
            <a:endParaRPr lang="pt-BR" sz="2667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eaLnBrk="0" hangingPunct="0">
              <a:spcBef>
                <a:spcPts val="400"/>
              </a:spcBef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Para essa atividade, considere os procedimentos abaixo:</a:t>
            </a:r>
          </a:p>
          <a:p>
            <a:pPr eaLnBrk="0" hangingPunct="0">
              <a:spcBef>
                <a:spcPts val="400"/>
              </a:spcBef>
            </a:pPr>
            <a:endParaRPr lang="pt-BR" sz="2267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eaLnBrk="0" hangingPunct="0">
              <a:spcBef>
                <a:spcPts val="400"/>
              </a:spcBef>
            </a:pPr>
            <a:endParaRPr lang="pt-BR" sz="2267" dirty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eaLnBrk="0" hangingPunct="0">
              <a:spcBef>
                <a:spcPts val="400"/>
              </a:spcBef>
            </a:pPr>
            <a:endParaRPr lang="pt-BR" sz="2267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Como verificar / cadastrar / tratar problemas com promoções?</a:t>
            </a: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Resgate de pontuação Claro Clube;</a:t>
            </a: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Alteração de Plano;</a:t>
            </a: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Migração e Ativação;</a:t>
            </a:r>
          </a:p>
          <a:p>
            <a:pPr marL="380990" indent="-380990" eaLnBrk="0" hangingPunct="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pt-BR" sz="2267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Pacotes Adicionais de BL;</a:t>
            </a:r>
          </a:p>
        </p:txBody>
      </p:sp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01" t="16318" r="43299" b="71082"/>
          <a:stretch/>
        </p:blipFill>
        <p:spPr>
          <a:xfrm>
            <a:off x="623392" y="644691"/>
            <a:ext cx="960107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751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8336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0286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4718"/>
            <a:ext cx="4079776" cy="6143282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4223792" y="980728"/>
            <a:ext cx="75608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Matheus é nosso cliente e deseja trocar seu plano de internet Banda Larga.</a:t>
            </a:r>
            <a:endParaRPr lang="pt-BR" sz="36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qual POP você encontra esse procedimento?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345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8" y="1700808"/>
            <a:ext cx="3777756" cy="5157192"/>
          </a:xfrm>
          <a:prstGeom prst="rect">
            <a:avLst/>
          </a:prstGeom>
        </p:spPr>
      </p:pic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767408" y="2387769"/>
            <a:ext cx="8568952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115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RESPOSTA</a:t>
            </a:r>
            <a:endParaRPr lang="pt-BR" altLang="pt-BR" sz="8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4940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2420888"/>
            <a:ext cx="10552195" cy="1944216"/>
          </a:xfrm>
          <a:prstGeom prst="rect">
            <a:avLst/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250354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4223792" y="980728"/>
            <a:ext cx="756084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Luciana é nossa cliente e deseja realizar a migração de seu plano.</a:t>
            </a:r>
            <a:endParaRPr lang="pt-BR" sz="36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qual POP você encontra esse procedimento?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7" y="1124744"/>
            <a:ext cx="4102254" cy="5709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956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8" y="1700808"/>
            <a:ext cx="3777756" cy="5157192"/>
          </a:xfrm>
          <a:prstGeom prst="rect">
            <a:avLst/>
          </a:prstGeom>
        </p:spPr>
      </p:pic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767408" y="2387769"/>
            <a:ext cx="8568952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115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RESPOSTA</a:t>
            </a:r>
            <a:endParaRPr lang="pt-BR" altLang="pt-BR" sz="8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4995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2420888"/>
            <a:ext cx="10574638" cy="1944216"/>
          </a:xfrm>
          <a:prstGeom prst="rect">
            <a:avLst/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94405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4223792" y="980728"/>
            <a:ext cx="75608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Letícia é nossa cliente e deseja informações sobre sua pontuação do Claro Clube.</a:t>
            </a:r>
            <a:endParaRPr lang="pt-BR" sz="36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40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 qual POP você encontra esse procedimento?</a:t>
            </a: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endParaRPr lang="pt-BR" sz="3200" dirty="0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EDEDED"/>
              </a:clrFrom>
              <a:clrTo>
                <a:srgbClr val="EDEDE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049"/>
          <a:stretch/>
        </p:blipFill>
        <p:spPr>
          <a:xfrm>
            <a:off x="0" y="410165"/>
            <a:ext cx="3935760" cy="644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02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8" y="1700808"/>
            <a:ext cx="3777756" cy="5157192"/>
          </a:xfrm>
          <a:prstGeom prst="rect">
            <a:avLst/>
          </a:prstGeom>
        </p:spPr>
      </p:pic>
      <p:sp>
        <p:nvSpPr>
          <p:cNvPr id="3" name="Retângulo 7"/>
          <p:cNvSpPr>
            <a:spLocks noChangeArrowheads="1"/>
          </p:cNvSpPr>
          <p:nvPr/>
        </p:nvSpPr>
        <p:spPr bwMode="auto">
          <a:xfrm>
            <a:off x="767408" y="2387769"/>
            <a:ext cx="8568952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pt-BR" altLang="pt-BR" sz="115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RESPOSTA</a:t>
            </a:r>
            <a:endParaRPr lang="pt-BR" altLang="pt-BR" sz="8000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895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472" y="2492896"/>
            <a:ext cx="9519458" cy="230425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816231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/>
          <p:cNvSpPr txBox="1"/>
          <p:nvPr/>
        </p:nvSpPr>
        <p:spPr>
          <a:xfrm>
            <a:off x="4655840" y="1667689"/>
            <a:ext cx="72357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Também na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Intranet,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encontramos os </a:t>
            </a:r>
            <a:r>
              <a:rPr lang="pt-BR" sz="32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POP’s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com todos os procedimentos das promoções à partir de 2013. </a:t>
            </a:r>
          </a:p>
          <a:p>
            <a:endParaRPr lang="pt-BR" sz="32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muito importante entender</a:t>
            </a:r>
            <a:r>
              <a:rPr lang="pt-BR" sz="2800" dirty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32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onde encontramos a informação, 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no caso de tratarmos uma solicitação com uma 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promoção antiga ainda ativa.</a:t>
            </a:r>
            <a:endParaRPr lang="pt-BR" sz="2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2"/>
          <a:srcRect l="33547" t="51330" r="33007" b="37268"/>
          <a:stretch/>
        </p:blipFill>
        <p:spPr>
          <a:xfrm>
            <a:off x="457202" y="932237"/>
            <a:ext cx="3719383" cy="1014377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/>
          <a:srcRect l="33141" t="51584" r="31589" b="37141"/>
          <a:stretch/>
        </p:blipFill>
        <p:spPr>
          <a:xfrm>
            <a:off x="457202" y="2125359"/>
            <a:ext cx="3719383" cy="951223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4"/>
          <a:srcRect l="33649" t="52217" r="33311" b="37648"/>
          <a:stretch/>
        </p:blipFill>
        <p:spPr>
          <a:xfrm>
            <a:off x="481916" y="3199514"/>
            <a:ext cx="3694670" cy="906669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5"/>
          <a:srcRect l="33649" t="52090" r="34324" b="37522"/>
          <a:stretch/>
        </p:blipFill>
        <p:spPr>
          <a:xfrm>
            <a:off x="512808" y="4229115"/>
            <a:ext cx="3694670" cy="958743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6"/>
          <a:srcRect l="33547" t="51964" r="36858" b="37521"/>
          <a:stretch/>
        </p:blipFill>
        <p:spPr>
          <a:xfrm>
            <a:off x="512808" y="5331462"/>
            <a:ext cx="3719383" cy="1057222"/>
          </a:xfrm>
          <a:prstGeom prst="rect">
            <a:avLst/>
          </a:prstGeom>
          <a:ln w="28575">
            <a:solidFill>
              <a:schemeClr val="tx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3705872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76" y="548680"/>
            <a:ext cx="8282100" cy="5955183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4" name="CaixaDeTexto 3"/>
          <p:cNvSpPr txBox="1"/>
          <p:nvPr/>
        </p:nvSpPr>
        <p:spPr>
          <a:xfrm>
            <a:off x="9768074" y="1899772"/>
            <a:ext cx="28432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Veja esses exemplos.</a:t>
            </a:r>
            <a:endParaRPr lang="pt-BR" sz="2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Graphic 10">
            <a:extLst>
              <a:ext uri="{FF2B5EF4-FFF2-40B4-BE49-F238E27FC236}">
                <a16:creationId xmlns:a16="http://schemas.microsoft.com/office/drawing/2014/main" id="{DCA13256-8D5C-4C0B-A29F-738E33538B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8869640" flipH="1">
            <a:off x="9441737" y="3045763"/>
            <a:ext cx="685085" cy="322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561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>
          <a:xfrm>
            <a:off x="1127448" y="1556792"/>
            <a:ext cx="6984776" cy="691731"/>
          </a:xfrm>
        </p:spPr>
        <p:txBody>
          <a:bodyPr/>
          <a:lstStyle/>
          <a:p>
            <a:r>
              <a:rPr lang="pt-BR" sz="2400" dirty="0"/>
              <a:t>Para cada região do Brasil, uma determinada promoção pode estar vigente.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quarter" idx="12"/>
          </p:nvPr>
        </p:nvSpPr>
        <p:spPr>
          <a:xfrm>
            <a:off x="263351" y="4149080"/>
            <a:ext cx="7992888" cy="1295100"/>
          </a:xfrm>
        </p:spPr>
        <p:txBody>
          <a:bodyPr/>
          <a:lstStyle/>
          <a:p>
            <a:r>
              <a:rPr lang="pt-BR" sz="2000" dirty="0"/>
              <a:t>É muito importante verificar em qual região o cliente reside para entender qual a promoção que está ativa em sua linha.</a:t>
            </a:r>
          </a:p>
        </p:txBody>
      </p:sp>
    </p:spTree>
    <p:extLst>
      <p:ext uri="{BB962C8B-B14F-4D97-AF65-F5344CB8AC3E}">
        <p14:creationId xmlns:p14="http://schemas.microsoft.com/office/powerpoint/2010/main" val="11713583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44424" t="45200"/>
          <a:stretch/>
        </p:blipFill>
        <p:spPr>
          <a:xfrm>
            <a:off x="-46549" y="3"/>
            <a:ext cx="7002033" cy="7028567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/>
        </p:nvSpPr>
        <p:spPr>
          <a:xfrm>
            <a:off x="360218" y="1881423"/>
            <a:ext cx="5024863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eaLnBrk="0" fontAlgn="base" hangingPunct="0">
              <a:spcAft>
                <a:spcPct val="0"/>
              </a:spcAft>
            </a:pPr>
            <a:r>
              <a:rPr lang="pt-BR" sz="6599" dirty="0">
                <a:solidFill>
                  <a:srgbClr val="FFFFFF"/>
                </a:solidFill>
                <a:cs typeface="Arial" pitchFamily="34" charset="0"/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/>
        </p:nvSpPr>
        <p:spPr>
          <a:xfrm>
            <a:off x="3000375" y="2431243"/>
            <a:ext cx="5024863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eaLnBrk="0" fontAlgn="base" hangingPunct="0">
              <a:spcAft>
                <a:spcPct val="0"/>
              </a:spcAft>
            </a:pPr>
            <a:r>
              <a:rPr lang="pt-BR" sz="6599" dirty="0">
                <a:solidFill>
                  <a:srgbClr val="FFC000"/>
                </a:solidFill>
                <a:cs typeface="Arial" pitchFamily="34" charset="0"/>
              </a:rPr>
              <a:t>TUDO?</a:t>
            </a:r>
          </a:p>
        </p:txBody>
      </p:sp>
      <p:sp>
        <p:nvSpPr>
          <p:cNvPr id="2" name="CaixaDeTexto 1"/>
          <p:cNvSpPr txBox="1"/>
          <p:nvPr/>
        </p:nvSpPr>
        <p:spPr>
          <a:xfrm>
            <a:off x="5864824" y="3470513"/>
            <a:ext cx="6324973" cy="2800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t-BR" sz="4399" dirty="0">
                <a:solidFill>
                  <a:srgbClr val="000000"/>
                </a:solidFill>
                <a:latin typeface="Century Gothic" panose="020B0502020202020204" pitchFamily="34" charset="0"/>
                <a:cs typeface="Arial" pitchFamily="34" charset="0"/>
              </a:rPr>
              <a:t>Para saber tudo esclareça as dúvidas com a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  <a:cs typeface="Arial" pitchFamily="34" charset="0"/>
              </a:rPr>
              <a:t>INTRANET</a:t>
            </a:r>
            <a:r>
              <a:rPr lang="pt-BR" sz="4399" dirty="0">
                <a:solidFill>
                  <a:srgbClr val="000000"/>
                </a:solidFill>
                <a:latin typeface="Century Gothic" panose="020B0502020202020204" pitchFamily="34" charset="0"/>
                <a:cs typeface="Arial" pitchFamily="34" charset="0"/>
              </a:rPr>
              <a:t> e seu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  <a:cs typeface="Arial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261623168"/>
      </p:ext>
    </p:extLst>
  </p:cSld>
  <p:clrMapOvr>
    <a:masterClrMapping/>
  </p:clrMapOvr>
</p:sld>
</file>

<file path=ppt/theme/theme1.xml><?xml version="1.0" encoding="utf-8"?>
<a:theme xmlns:a="http://schemas.openxmlformats.org/drawingml/2006/main" name="18_Personalizar design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INSTITUCION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LIDES DE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9_HISTÓRIA DA VIDA RE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PADRA PARA TEXTO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_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2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3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07d6306-536e-483a-8113-89a1a4231b5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93EEC5C2E446945B16B41CF32128251" ma:contentTypeVersion="11" ma:contentTypeDescription="Crie um novo documento." ma:contentTypeScope="" ma:versionID="3d941028e4be48e8c701044bb306e4ab">
  <xsd:schema xmlns:xsd="http://www.w3.org/2001/XMLSchema" xmlns:xs="http://www.w3.org/2001/XMLSchema" xmlns:p="http://schemas.microsoft.com/office/2006/metadata/properties" xmlns:ns2="507d6306-536e-483a-8113-89a1a4231b5d" targetNamespace="http://schemas.microsoft.com/office/2006/metadata/properties" ma:root="true" ma:fieldsID="20a3f59794f73a68d6e6d0d25c582b21" ns2:_="">
    <xsd:import namespace="507d6306-536e-483a-8113-89a1a4231b5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7d6306-536e-483a-8113-89a1a4231b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1c8a3b58-1317-4067-bbdf-e53778bd947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7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1FA5E4B-648F-4459-A7CA-4502F11B1D7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129D27B7-9047-46CB-ACF7-3E6F2377E2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BFDB76-05C7-4E2D-9BB0-85369FC176AC}"/>
</file>

<file path=docProps/app.xml><?xml version="1.0" encoding="utf-8"?>
<Properties xmlns="http://schemas.openxmlformats.org/officeDocument/2006/extended-properties" xmlns:vt="http://schemas.openxmlformats.org/officeDocument/2006/docPropsVTypes">
  <TotalTime>28629</TotalTime>
  <Words>431</Words>
  <Application>Microsoft Office PowerPoint</Application>
  <PresentationFormat>Widescreen</PresentationFormat>
  <Paragraphs>68</Paragraphs>
  <Slides>23</Slides>
  <Notes>1</Notes>
  <HiddenSlides>0</HiddenSlides>
  <MMClips>0</MMClips>
  <ScaleCrop>false</ScaleCrop>
  <HeadingPairs>
    <vt:vector size="6" baseType="variant">
      <vt:variant>
        <vt:lpstr>Fontes usadas</vt:lpstr>
      </vt:variant>
      <vt:variant>
        <vt:i4>10</vt:i4>
      </vt:variant>
      <vt:variant>
        <vt:lpstr>Tema</vt:lpstr>
      </vt:variant>
      <vt:variant>
        <vt:i4>6</vt:i4>
      </vt:variant>
      <vt:variant>
        <vt:lpstr>Títulos de slides</vt:lpstr>
      </vt:variant>
      <vt:variant>
        <vt:i4>23</vt:i4>
      </vt:variant>
    </vt:vector>
  </HeadingPairs>
  <TitlesOfParts>
    <vt:vector size="39" baseType="lpstr">
      <vt:lpstr>Algerian</vt:lpstr>
      <vt:lpstr>Arial</vt:lpstr>
      <vt:lpstr>Calibri</vt:lpstr>
      <vt:lpstr>Century Gothic</vt:lpstr>
      <vt:lpstr>Franklin Gothic Book</vt:lpstr>
      <vt:lpstr>Gill Sans</vt:lpstr>
      <vt:lpstr>Open Sans Light</vt:lpstr>
      <vt:lpstr>Segoe UI</vt:lpstr>
      <vt:lpstr>Segoe UI Black</vt:lpstr>
      <vt:lpstr>Segoe UI Light</vt:lpstr>
      <vt:lpstr>18_Personalizar design</vt:lpstr>
      <vt:lpstr>3_INSTITUCIONAL</vt:lpstr>
      <vt:lpstr>SLIDES DE ABERTURA</vt:lpstr>
      <vt:lpstr>9_HISTÓRIA DA VIDA REAL</vt:lpstr>
      <vt:lpstr>PADRA PARA TEXTO</vt:lpstr>
      <vt:lpstr>1_ Abertura</vt:lpstr>
      <vt:lpstr>Apresentação do PowerPoint</vt:lpstr>
      <vt:lpstr>Apresentação do PowerPoint</vt:lpstr>
      <vt:lpstr>Apresentação do PowerPoint</vt:lpstr>
      <vt:lpstr>Intranet &gt; Selecione o segmento “Internet Pós” &gt; E busque o procedimento conforme você aprendeu.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Banco Bradesco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Administrador</dc:creator>
  <cp:lastModifiedBy>JANAINA DAVID DOS ANJOS</cp:lastModifiedBy>
  <cp:revision>1865</cp:revision>
  <cp:lastPrinted>2014-07-24T11:42:16Z</cp:lastPrinted>
  <dcterms:created xsi:type="dcterms:W3CDTF">2013-08-23T13:11:46Z</dcterms:created>
  <dcterms:modified xsi:type="dcterms:W3CDTF">2023-08-27T20:50:59Z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0x010100793EEC5C2E446945B16B41CF32128251</vt:lpwstr>
  </property>
</Properties>
</file>