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5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theme/theme6.xml" ContentType="application/vnd.openxmlformats-officedocument.theme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theme/theme7.xml" ContentType="application/vnd.openxmlformats-officedocument.theme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theme/theme8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theme/theme9.xml" ContentType="application/vnd.openxmlformats-officedocument.theme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theme/theme10.xml" ContentType="application/vnd.openxmlformats-officedocument.theme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theme/theme11.xml" ContentType="application/vnd.openxmlformats-officedocument.theme+xml"/>
  <Override PartName="/ppt/theme/themeOverride3.xml" ContentType="application/vnd.openxmlformats-officedocument.themeOverride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theme/theme12.xml" ContentType="application/vnd.openxmlformats-officedocument.theme+xml"/>
  <Override PartName="/ppt/theme/themeOverride4.xml" ContentType="application/vnd.openxmlformats-officedocument.themeOverride+xml"/>
  <Override PartName="/ppt/theme/theme13.xml" ContentType="application/vnd.openxmlformats-officedocument.theme+xml"/>
  <Override PartName="/ppt/theme/theme1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2" r:id="rId4"/>
    <p:sldMasterId id="2147484118" r:id="rId5"/>
    <p:sldMasterId id="2147484126" r:id="rId6"/>
    <p:sldMasterId id="2147484166" r:id="rId7"/>
    <p:sldMasterId id="2147484171" r:id="rId8"/>
    <p:sldMasterId id="2147484191" r:id="rId9"/>
    <p:sldMasterId id="2147484296" r:id="rId10"/>
    <p:sldMasterId id="2147484313" r:id="rId11"/>
    <p:sldMasterId id="2147484331" r:id="rId12"/>
    <p:sldMasterId id="2147484375" r:id="rId13"/>
    <p:sldMasterId id="2147484423" r:id="rId14"/>
    <p:sldMasterId id="2147484451" r:id="rId15"/>
  </p:sldMasterIdLst>
  <p:notesMasterIdLst>
    <p:notesMasterId r:id="rId20"/>
  </p:notesMasterIdLst>
  <p:handoutMasterIdLst>
    <p:handoutMasterId r:id="rId21"/>
  </p:handoutMasterIdLst>
  <p:sldIdLst>
    <p:sldId id="1298" r:id="rId16"/>
    <p:sldId id="1296" r:id="rId17"/>
    <p:sldId id="1299" r:id="rId18"/>
    <p:sldId id="1297" r:id="rId19"/>
  </p:sldIdLst>
  <p:sldSz cx="12192000" cy="6858000"/>
  <p:notesSz cx="9994900" cy="686435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48">
          <p15:clr>
            <a:srgbClr val="A4A3A4"/>
          </p15:clr>
        </p15:guide>
        <p15:guide id="2" pos="2162">
          <p15:clr>
            <a:srgbClr val="A4A3A4"/>
          </p15:clr>
        </p15:guide>
        <p15:guide id="3" orient="horz" pos="2162">
          <p15:clr>
            <a:srgbClr val="A4A3A4"/>
          </p15:clr>
        </p15:guide>
        <p15:guide id="4" pos="314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9ABD"/>
    <a:srgbClr val="001B50"/>
    <a:srgbClr val="99CCFF"/>
    <a:srgbClr val="006699"/>
    <a:srgbClr val="CC6600"/>
    <a:srgbClr val="FF9900"/>
    <a:srgbClr val="008080"/>
    <a:srgbClr val="336699"/>
    <a:srgbClr val="FF66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Estilo Médio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72833802-FEF1-4C79-8D5D-14CF1EAF98D9}" styleName="Estilo Claro 2 - Ênfas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85BE263C-DBD7-4A20-BB59-AAB30ACAA65A}" styleName="Estilo Médio 3 - Ênfas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Estilo Médio 2 - Ênfas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47" autoAdjust="0"/>
    <p:restoredTop sz="93112" autoAdjust="0"/>
  </p:normalViewPr>
  <p:slideViewPr>
    <p:cSldViewPr>
      <p:cViewPr varScale="1">
        <p:scale>
          <a:sx n="65" d="100"/>
          <a:sy n="65" d="100"/>
        </p:scale>
        <p:origin x="1032" y="66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624"/>
    </p:cViewPr>
  </p:sorterViewPr>
  <p:notesViewPr>
    <p:cSldViewPr>
      <p:cViewPr varScale="1">
        <p:scale>
          <a:sx n="51" d="100"/>
          <a:sy n="51" d="100"/>
        </p:scale>
        <p:origin x="-2538" y="-96"/>
      </p:cViewPr>
      <p:guideLst>
        <p:guide orient="horz" pos="3148"/>
        <p:guide pos="2162"/>
        <p:guide orient="horz" pos="2162"/>
        <p:guide pos="314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5660850" y="0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61DEA-9734-4582-91D2-86ABB26A74B6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1" y="6519824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5660850" y="6519824"/>
            <a:ext cx="4331740" cy="34343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7010E-72C7-4D79-A99F-8F842358906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39239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4" y="1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5660611" y="1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FF4A9-0A8D-4EDD-AAF0-D26448C1B848}" type="datetimeFigureOut">
              <a:rPr lang="pt-BR" smtClean="0"/>
              <a:t>27/08/2023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2711450" y="514350"/>
            <a:ext cx="4575175" cy="2574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1000396" y="3261036"/>
            <a:ext cx="7994109" cy="308872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4" y="6519726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5660611" y="6519726"/>
            <a:ext cx="4332028" cy="3434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BE1F9-AE3B-4597-88AE-B42782FDED55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839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9.png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8.jpg"/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9.jpg"/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0.jpg"/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1.jpg"/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2.jpg"/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3.jpg"/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4.jpg"/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5.jpg"/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6.jpg"/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9.png"/></Relationships>
</file>

<file path=ppt/slideLayouts/_rels/slideLayout5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9.png"/><Relationship Id="rId4" Type="http://schemas.openxmlformats.org/officeDocument/2006/relationships/image" Target="../media/image21.jpeg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9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9.png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g"/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58.png"/><Relationship Id="rId5" Type="http://schemas.openxmlformats.org/officeDocument/2006/relationships/image" Target="../media/image49.png"/><Relationship Id="rId4" Type="http://schemas.openxmlformats.org/officeDocument/2006/relationships/image" Target="../media/image57.png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hyperlink" Target="M&#243;dulos%20de%20Prateleira/INTEGRA&#199;&#195;O/Institucional/Institucional.pptx" TargetMode="Externa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58.png"/><Relationship Id="rId5" Type="http://schemas.openxmlformats.org/officeDocument/2006/relationships/image" Target="../media/image49.png"/><Relationship Id="rId4" Type="http://schemas.openxmlformats.org/officeDocument/2006/relationships/image" Target="../media/image57.png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43.png"/><Relationship Id="rId7" Type="http://schemas.openxmlformats.org/officeDocument/2006/relationships/image" Target="../media/image76.jpeg"/><Relationship Id="rId2" Type="http://schemas.openxmlformats.org/officeDocument/2006/relationships/image" Target="../media/image72.jpe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75.jpeg"/><Relationship Id="rId5" Type="http://schemas.openxmlformats.org/officeDocument/2006/relationships/image" Target="../media/image74.jpeg"/><Relationship Id="rId10" Type="http://schemas.microsoft.com/office/2007/relationships/hdphoto" Target="../media/hdphoto3.wdp"/><Relationship Id="rId4" Type="http://schemas.openxmlformats.org/officeDocument/2006/relationships/image" Target="../media/image73.jpeg"/><Relationship Id="rId9" Type="http://schemas.openxmlformats.org/officeDocument/2006/relationships/image" Target="../media/image78.png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80.jp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85.png"/><Relationship Id="rId4" Type="http://schemas.openxmlformats.org/officeDocument/2006/relationships/image" Target="../media/image84.jpeg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Master" Target="../slideMasters/slideMaster6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6.xml"/></Relationships>
</file>

<file path=ppt/slideLayouts/_rels/slideLayout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6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6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Master" Target="../slideMasters/slideMaster6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6.xml"/></Relationships>
</file>

<file path=ppt/slideLayouts/_rels/slideLayout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Master" Target="../slideMasters/slideMaster6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Master" Target="../slideMasters/slideMaster6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6.xml"/></Relationships>
</file>

<file path=ppt/slideLayouts/_rels/slideLayout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Master" Target="../slideMasters/slideMaster6.xml"/></Relationships>
</file>

<file path=ppt/slideLayouts/_rels/slideLayout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Master" Target="../slideMasters/slideMaster6.xml"/></Relationships>
</file>

<file path=ppt/slideLayouts/_rels/slideLayout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Master" Target="../slideMasters/slideMaster6.xml"/></Relationships>
</file>

<file path=ppt/slideLayouts/_rels/slideLayout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54.jp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Layouts/_rels/slideLayout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g"/><Relationship Id="rId1" Type="http://schemas.openxmlformats.org/officeDocument/2006/relationships/slideMaster" Target="../slideMasters/slideMaster6.xml"/></Relationships>
</file>

<file path=ppt/slideLayouts/_rels/slideLayout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Master" Target="../slideMasters/slideMaster6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Master" Target="../slideMasters/slideMaster6.xml"/></Relationships>
</file>

<file path=ppt/slideLayouts/_rels/slideLayout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6.xml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3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4.wdp"/><Relationship Id="rId7" Type="http://schemas.openxmlformats.org/officeDocument/2006/relationships/image" Target="../media/image112.png"/><Relationship Id="rId2" Type="http://schemas.openxmlformats.org/officeDocument/2006/relationships/image" Target="../media/image109.png"/><Relationship Id="rId1" Type="http://schemas.openxmlformats.org/officeDocument/2006/relationships/slideMaster" Target="../slideMasters/slideMaster7.xml"/><Relationship Id="rId6" Type="http://schemas.microsoft.com/office/2007/relationships/hdphoto" Target="../media/hdphoto5.wdp"/><Relationship Id="rId5" Type="http://schemas.openxmlformats.org/officeDocument/2006/relationships/image" Target="../media/image111.png"/><Relationship Id="rId10" Type="http://schemas.microsoft.com/office/2007/relationships/hdphoto" Target="../media/hdphoto7.wdp"/><Relationship Id="rId4" Type="http://schemas.openxmlformats.org/officeDocument/2006/relationships/image" Target="../media/image110.png"/><Relationship Id="rId9" Type="http://schemas.openxmlformats.org/officeDocument/2006/relationships/image" Target="../media/image113.png"/></Relationships>
</file>

<file path=ppt/slideLayouts/_rels/slideLayout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4.jpeg"/><Relationship Id="rId1" Type="http://schemas.openxmlformats.org/officeDocument/2006/relationships/slideMaster" Target="../slideMasters/slideMaster7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0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7.xml"/><Relationship Id="rId6" Type="http://schemas.openxmlformats.org/officeDocument/2006/relationships/image" Target="../media/image119.png"/><Relationship Id="rId5" Type="http://schemas.openxmlformats.org/officeDocument/2006/relationships/image" Target="../media/image122.png"/><Relationship Id="rId4" Type="http://schemas.openxmlformats.org/officeDocument/2006/relationships/image" Target="../media/image118.png"/></Relationships>
</file>

<file path=ppt/slideLayouts/_rels/slideLayout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3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4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5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6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7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8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29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0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1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2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33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16.png"/></Relationships>
</file>

<file path=ppt/slideLayouts/_rels/slideLayout15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themeOverride" Target="../theme/themeOverride1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Master" Target="../slideMasters/slideMaster8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Master" Target="../slideMasters/slideMaster8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themeOverride" Target="../theme/themeOverride2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Master" Target="../slideMasters/slideMaster8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8.xml"/></Relationships>
</file>

<file path=ppt/slideLayouts/_rels/slideLayout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8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35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37.jpg"/></Relationships>
</file>

<file path=ppt/slideLayouts/_rels/slideLayout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8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37.jpg"/></Relationships>
</file>

<file path=ppt/slideLayouts/_rels/slideLayout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5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1.svg"/></Relationships>
</file>

<file path=ppt/slideLayouts/_rels/slideLayout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Master" Target="../slideMasters/slideMaster9.xml"/></Relationships>
</file>

<file path=ppt/slideLayouts/_rels/slideLayout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4.jpeg"/></Relationships>
</file>

<file path=ppt/slideLayouts/_rels/slideLayout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46.png"/><Relationship Id="rId4" Type="http://schemas.openxmlformats.org/officeDocument/2006/relationships/image" Target="../media/image145.jpeg"/></Relationships>
</file>

<file path=ppt/slideLayouts/_rels/slideLayout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2.png"/><Relationship Id="rId1" Type="http://schemas.openxmlformats.org/officeDocument/2006/relationships/slideMaster" Target="../slideMasters/slideMaster9.xml"/></Relationships>
</file>

<file path=ppt/slideLayouts/_rels/slideLayout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47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37.jpg"/></Relationships>
</file>

<file path=ppt/slideLayouts/_rels/slideLayout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g"/><Relationship Id="rId2" Type="http://schemas.openxmlformats.org/officeDocument/2006/relationships/image" Target="../media/image148.png"/><Relationship Id="rId1" Type="http://schemas.openxmlformats.org/officeDocument/2006/relationships/slideMaster" Target="../slideMasters/slideMaster9.xml"/></Relationships>
</file>

<file path=ppt/slideLayouts/_rels/slideLayout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47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1.svg"/></Relationships>
</file>

<file path=ppt/slideLayouts/_rels/slideLayout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image" Target="../media/image149.png"/><Relationship Id="rId1" Type="http://schemas.openxmlformats.org/officeDocument/2006/relationships/slideMaster" Target="../slideMasters/slideMaster9.xml"/></Relationships>
</file>

<file path=ppt/slideLayouts/_rels/slideLayout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37.jpg"/><Relationship Id="rId4" Type="http://schemas.openxmlformats.org/officeDocument/2006/relationships/image" Target="../media/image136.png"/></Relationships>
</file>

<file path=ppt/slideLayouts/_rels/slideLayout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svg"/><Relationship Id="rId2" Type="http://schemas.openxmlformats.org/officeDocument/2006/relationships/image" Target="../media/image152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37.jpg"/></Relationships>
</file>

<file path=ppt/slideLayouts/_rels/slideLayout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41.svg"/><Relationship Id="rId4" Type="http://schemas.openxmlformats.org/officeDocument/2006/relationships/image" Target="../media/image140.png"/></Relationships>
</file>

<file path=ppt/slideLayouts/_rels/slideLayout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svg"/><Relationship Id="rId2" Type="http://schemas.openxmlformats.org/officeDocument/2006/relationships/image" Target="../media/image154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3.png"/></Relationships>
</file>

<file path=ppt/slideLayouts/_rels/slideLayout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svg"/><Relationship Id="rId2" Type="http://schemas.openxmlformats.org/officeDocument/2006/relationships/image" Target="../media/image156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37.jpg"/><Relationship Id="rId4" Type="http://schemas.openxmlformats.org/officeDocument/2006/relationships/image" Target="../media/image136.png"/></Relationships>
</file>

<file path=ppt/slideLayouts/_rels/slideLayout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svg"/><Relationship Id="rId2" Type="http://schemas.openxmlformats.org/officeDocument/2006/relationships/image" Target="../media/image158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37.jpg"/></Relationships>
</file>

<file path=ppt/slideLayouts/_rels/slideLayout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svg"/><Relationship Id="rId2" Type="http://schemas.openxmlformats.org/officeDocument/2006/relationships/image" Target="../media/image156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41.svg"/><Relationship Id="rId4" Type="http://schemas.openxmlformats.org/officeDocument/2006/relationships/image" Target="../media/image140.png"/></Relationships>
</file>

<file path=ppt/slideLayouts/_rels/slideLayout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svg"/><Relationship Id="rId2" Type="http://schemas.openxmlformats.org/officeDocument/2006/relationships/image" Target="../media/image160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3.png"/></Relationships>
</file>

<file path=ppt/slideLayouts/_rels/slideLayout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37.jpg"/><Relationship Id="rId4" Type="http://schemas.openxmlformats.org/officeDocument/2006/relationships/image" Target="../media/image136.png"/></Relationships>
</file>

<file path=ppt/slideLayouts/_rels/slideLayout1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37.jpg"/><Relationship Id="rId4" Type="http://schemas.openxmlformats.org/officeDocument/2006/relationships/image" Target="../media/image139.png"/></Relationships>
</file>

<file path=ppt/slideLayouts/_rels/slideLayout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41.svg"/><Relationship Id="rId4" Type="http://schemas.openxmlformats.org/officeDocument/2006/relationships/image" Target="../media/image140.png"/></Relationships>
</file>

<file path=ppt/slideLayouts/_rels/slideLayout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svg"/><Relationship Id="rId2" Type="http://schemas.openxmlformats.org/officeDocument/2006/relationships/image" Target="../media/image154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3.png"/></Relationships>
</file>

<file path=ppt/slideLayouts/_rels/slideLayout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37.jpg"/><Relationship Id="rId4" Type="http://schemas.openxmlformats.org/officeDocument/2006/relationships/image" Target="../media/image136.png"/></Relationships>
</file>

<file path=ppt/slideLayouts/_rels/slideLayout1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37.jpg"/><Relationship Id="rId4" Type="http://schemas.openxmlformats.org/officeDocument/2006/relationships/image" Target="../media/image139.png"/></Relationships>
</file>

<file path=ppt/slideLayouts/_rels/slideLayout1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svg"/><Relationship Id="rId2" Type="http://schemas.openxmlformats.org/officeDocument/2006/relationships/image" Target="../media/image15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141.svg"/><Relationship Id="rId4" Type="http://schemas.openxmlformats.org/officeDocument/2006/relationships/image" Target="../media/image140.png"/></Relationships>
</file>

<file path=ppt/slideLayouts/_rels/slideLayout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svg"/><Relationship Id="rId2" Type="http://schemas.openxmlformats.org/officeDocument/2006/relationships/image" Target="../media/image154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143.png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86.png"/><Relationship Id="rId117" Type="http://schemas.openxmlformats.org/officeDocument/2006/relationships/image" Target="../media/image277.png"/><Relationship Id="rId21" Type="http://schemas.openxmlformats.org/officeDocument/2006/relationships/image" Target="../media/image181.png"/><Relationship Id="rId42" Type="http://schemas.openxmlformats.org/officeDocument/2006/relationships/image" Target="../media/image202.png"/><Relationship Id="rId47" Type="http://schemas.openxmlformats.org/officeDocument/2006/relationships/image" Target="../media/image207.png"/><Relationship Id="rId63" Type="http://schemas.openxmlformats.org/officeDocument/2006/relationships/image" Target="../media/image223.png"/><Relationship Id="rId68" Type="http://schemas.openxmlformats.org/officeDocument/2006/relationships/image" Target="../media/image228.png"/><Relationship Id="rId84" Type="http://schemas.openxmlformats.org/officeDocument/2006/relationships/image" Target="../media/image244.png"/><Relationship Id="rId89" Type="http://schemas.openxmlformats.org/officeDocument/2006/relationships/image" Target="../media/image249.png"/><Relationship Id="rId112" Type="http://schemas.openxmlformats.org/officeDocument/2006/relationships/image" Target="../media/image272.png"/><Relationship Id="rId16" Type="http://schemas.openxmlformats.org/officeDocument/2006/relationships/image" Target="../media/image176.png"/><Relationship Id="rId107" Type="http://schemas.openxmlformats.org/officeDocument/2006/relationships/image" Target="../media/image267.png"/><Relationship Id="rId11" Type="http://schemas.openxmlformats.org/officeDocument/2006/relationships/image" Target="../media/image171.png"/><Relationship Id="rId32" Type="http://schemas.openxmlformats.org/officeDocument/2006/relationships/image" Target="../media/image192.png"/><Relationship Id="rId37" Type="http://schemas.openxmlformats.org/officeDocument/2006/relationships/image" Target="../media/image197.png"/><Relationship Id="rId53" Type="http://schemas.openxmlformats.org/officeDocument/2006/relationships/image" Target="../media/image213.png"/><Relationship Id="rId58" Type="http://schemas.openxmlformats.org/officeDocument/2006/relationships/image" Target="../media/image218.png"/><Relationship Id="rId74" Type="http://schemas.openxmlformats.org/officeDocument/2006/relationships/image" Target="../media/image234.png"/><Relationship Id="rId79" Type="http://schemas.openxmlformats.org/officeDocument/2006/relationships/image" Target="../media/image239.png"/><Relationship Id="rId102" Type="http://schemas.openxmlformats.org/officeDocument/2006/relationships/image" Target="../media/image262.png"/><Relationship Id="rId5" Type="http://schemas.openxmlformats.org/officeDocument/2006/relationships/image" Target="../media/image165.png"/><Relationship Id="rId90" Type="http://schemas.openxmlformats.org/officeDocument/2006/relationships/image" Target="../media/image250.png"/><Relationship Id="rId95" Type="http://schemas.openxmlformats.org/officeDocument/2006/relationships/image" Target="../media/image255.png"/><Relationship Id="rId22" Type="http://schemas.openxmlformats.org/officeDocument/2006/relationships/image" Target="../media/image182.png"/><Relationship Id="rId27" Type="http://schemas.openxmlformats.org/officeDocument/2006/relationships/image" Target="../media/image187.png"/><Relationship Id="rId43" Type="http://schemas.openxmlformats.org/officeDocument/2006/relationships/image" Target="../media/image203.png"/><Relationship Id="rId48" Type="http://schemas.openxmlformats.org/officeDocument/2006/relationships/image" Target="../media/image208.png"/><Relationship Id="rId64" Type="http://schemas.openxmlformats.org/officeDocument/2006/relationships/image" Target="../media/image224.png"/><Relationship Id="rId69" Type="http://schemas.openxmlformats.org/officeDocument/2006/relationships/image" Target="../media/image229.png"/><Relationship Id="rId113" Type="http://schemas.openxmlformats.org/officeDocument/2006/relationships/image" Target="../media/image273.png"/><Relationship Id="rId80" Type="http://schemas.openxmlformats.org/officeDocument/2006/relationships/image" Target="../media/image240.png"/><Relationship Id="rId85" Type="http://schemas.openxmlformats.org/officeDocument/2006/relationships/image" Target="../media/image245.png"/><Relationship Id="rId12" Type="http://schemas.openxmlformats.org/officeDocument/2006/relationships/image" Target="../media/image172.png"/><Relationship Id="rId17" Type="http://schemas.openxmlformats.org/officeDocument/2006/relationships/image" Target="../media/image177.png"/><Relationship Id="rId33" Type="http://schemas.openxmlformats.org/officeDocument/2006/relationships/image" Target="../media/image193.png"/><Relationship Id="rId38" Type="http://schemas.openxmlformats.org/officeDocument/2006/relationships/image" Target="../media/image198.png"/><Relationship Id="rId59" Type="http://schemas.openxmlformats.org/officeDocument/2006/relationships/image" Target="../media/image219.png"/><Relationship Id="rId103" Type="http://schemas.openxmlformats.org/officeDocument/2006/relationships/image" Target="../media/image263.png"/><Relationship Id="rId108" Type="http://schemas.openxmlformats.org/officeDocument/2006/relationships/image" Target="../media/image268.png"/><Relationship Id="rId54" Type="http://schemas.openxmlformats.org/officeDocument/2006/relationships/image" Target="../media/image214.png"/><Relationship Id="rId70" Type="http://schemas.openxmlformats.org/officeDocument/2006/relationships/image" Target="../media/image230.png"/><Relationship Id="rId75" Type="http://schemas.openxmlformats.org/officeDocument/2006/relationships/image" Target="../media/image235.png"/><Relationship Id="rId91" Type="http://schemas.openxmlformats.org/officeDocument/2006/relationships/image" Target="../media/image251.png"/><Relationship Id="rId96" Type="http://schemas.openxmlformats.org/officeDocument/2006/relationships/image" Target="../media/image256.png"/><Relationship Id="rId1" Type="http://schemas.openxmlformats.org/officeDocument/2006/relationships/slideMaster" Target="../slideMasters/slideMaster9.xml"/><Relationship Id="rId6" Type="http://schemas.openxmlformats.org/officeDocument/2006/relationships/image" Target="../media/image166.png"/><Relationship Id="rId23" Type="http://schemas.openxmlformats.org/officeDocument/2006/relationships/image" Target="../media/image183.png"/><Relationship Id="rId28" Type="http://schemas.openxmlformats.org/officeDocument/2006/relationships/image" Target="../media/image188.png"/><Relationship Id="rId49" Type="http://schemas.openxmlformats.org/officeDocument/2006/relationships/image" Target="../media/image209.png"/><Relationship Id="rId114" Type="http://schemas.openxmlformats.org/officeDocument/2006/relationships/image" Target="../media/image274.png"/><Relationship Id="rId10" Type="http://schemas.openxmlformats.org/officeDocument/2006/relationships/image" Target="../media/image170.png"/><Relationship Id="rId31" Type="http://schemas.openxmlformats.org/officeDocument/2006/relationships/image" Target="../media/image191.png"/><Relationship Id="rId44" Type="http://schemas.openxmlformats.org/officeDocument/2006/relationships/image" Target="../media/image204.png"/><Relationship Id="rId52" Type="http://schemas.openxmlformats.org/officeDocument/2006/relationships/image" Target="../media/image212.png"/><Relationship Id="rId60" Type="http://schemas.openxmlformats.org/officeDocument/2006/relationships/image" Target="../media/image220.png"/><Relationship Id="rId65" Type="http://schemas.openxmlformats.org/officeDocument/2006/relationships/image" Target="../media/image225.png"/><Relationship Id="rId73" Type="http://schemas.openxmlformats.org/officeDocument/2006/relationships/image" Target="../media/image233.png"/><Relationship Id="rId78" Type="http://schemas.openxmlformats.org/officeDocument/2006/relationships/image" Target="../media/image238.png"/><Relationship Id="rId81" Type="http://schemas.openxmlformats.org/officeDocument/2006/relationships/image" Target="../media/image241.png"/><Relationship Id="rId86" Type="http://schemas.openxmlformats.org/officeDocument/2006/relationships/image" Target="../media/image246.png"/><Relationship Id="rId94" Type="http://schemas.openxmlformats.org/officeDocument/2006/relationships/image" Target="../media/image254.png"/><Relationship Id="rId99" Type="http://schemas.openxmlformats.org/officeDocument/2006/relationships/image" Target="../media/image259.png"/><Relationship Id="rId101" Type="http://schemas.openxmlformats.org/officeDocument/2006/relationships/image" Target="../media/image261.png"/><Relationship Id="rId4" Type="http://schemas.openxmlformats.org/officeDocument/2006/relationships/image" Target="../media/image164.png"/><Relationship Id="rId9" Type="http://schemas.openxmlformats.org/officeDocument/2006/relationships/image" Target="../media/image169.png"/><Relationship Id="rId13" Type="http://schemas.openxmlformats.org/officeDocument/2006/relationships/image" Target="../media/image173.png"/><Relationship Id="rId18" Type="http://schemas.openxmlformats.org/officeDocument/2006/relationships/image" Target="../media/image178.png"/><Relationship Id="rId39" Type="http://schemas.openxmlformats.org/officeDocument/2006/relationships/image" Target="../media/image199.png"/><Relationship Id="rId109" Type="http://schemas.openxmlformats.org/officeDocument/2006/relationships/image" Target="../media/image269.png"/><Relationship Id="rId34" Type="http://schemas.openxmlformats.org/officeDocument/2006/relationships/image" Target="../media/image194.png"/><Relationship Id="rId50" Type="http://schemas.openxmlformats.org/officeDocument/2006/relationships/image" Target="../media/image210.png"/><Relationship Id="rId55" Type="http://schemas.openxmlformats.org/officeDocument/2006/relationships/image" Target="../media/image215.png"/><Relationship Id="rId76" Type="http://schemas.openxmlformats.org/officeDocument/2006/relationships/image" Target="../media/image236.png"/><Relationship Id="rId97" Type="http://schemas.openxmlformats.org/officeDocument/2006/relationships/image" Target="../media/image257.png"/><Relationship Id="rId104" Type="http://schemas.openxmlformats.org/officeDocument/2006/relationships/image" Target="../media/image264.png"/><Relationship Id="rId7" Type="http://schemas.openxmlformats.org/officeDocument/2006/relationships/image" Target="../media/image167.png"/><Relationship Id="rId71" Type="http://schemas.openxmlformats.org/officeDocument/2006/relationships/image" Target="../media/image231.png"/><Relationship Id="rId92" Type="http://schemas.openxmlformats.org/officeDocument/2006/relationships/image" Target="../media/image252.png"/><Relationship Id="rId2" Type="http://schemas.openxmlformats.org/officeDocument/2006/relationships/image" Target="../media/image162.png"/><Relationship Id="rId29" Type="http://schemas.openxmlformats.org/officeDocument/2006/relationships/image" Target="../media/image189.png"/><Relationship Id="rId24" Type="http://schemas.openxmlformats.org/officeDocument/2006/relationships/image" Target="../media/image184.png"/><Relationship Id="rId40" Type="http://schemas.openxmlformats.org/officeDocument/2006/relationships/image" Target="../media/image200.png"/><Relationship Id="rId45" Type="http://schemas.openxmlformats.org/officeDocument/2006/relationships/image" Target="../media/image205.png"/><Relationship Id="rId66" Type="http://schemas.openxmlformats.org/officeDocument/2006/relationships/image" Target="../media/image226.png"/><Relationship Id="rId87" Type="http://schemas.openxmlformats.org/officeDocument/2006/relationships/image" Target="../media/image247.png"/><Relationship Id="rId110" Type="http://schemas.openxmlformats.org/officeDocument/2006/relationships/image" Target="../media/image270.png"/><Relationship Id="rId115" Type="http://schemas.openxmlformats.org/officeDocument/2006/relationships/image" Target="../media/image275.png"/><Relationship Id="rId61" Type="http://schemas.openxmlformats.org/officeDocument/2006/relationships/image" Target="../media/image221.png"/><Relationship Id="rId82" Type="http://schemas.openxmlformats.org/officeDocument/2006/relationships/image" Target="../media/image242.png"/><Relationship Id="rId19" Type="http://schemas.openxmlformats.org/officeDocument/2006/relationships/image" Target="../media/image179.png"/><Relationship Id="rId14" Type="http://schemas.openxmlformats.org/officeDocument/2006/relationships/image" Target="../media/image174.png"/><Relationship Id="rId30" Type="http://schemas.openxmlformats.org/officeDocument/2006/relationships/image" Target="../media/image190.png"/><Relationship Id="rId35" Type="http://schemas.openxmlformats.org/officeDocument/2006/relationships/image" Target="../media/image195.png"/><Relationship Id="rId56" Type="http://schemas.openxmlformats.org/officeDocument/2006/relationships/image" Target="../media/image216.png"/><Relationship Id="rId77" Type="http://schemas.openxmlformats.org/officeDocument/2006/relationships/image" Target="../media/image237.png"/><Relationship Id="rId100" Type="http://schemas.openxmlformats.org/officeDocument/2006/relationships/image" Target="../media/image260.png"/><Relationship Id="rId105" Type="http://schemas.openxmlformats.org/officeDocument/2006/relationships/image" Target="../media/image265.png"/><Relationship Id="rId8" Type="http://schemas.openxmlformats.org/officeDocument/2006/relationships/image" Target="../media/image168.png"/><Relationship Id="rId51" Type="http://schemas.openxmlformats.org/officeDocument/2006/relationships/image" Target="../media/image211.png"/><Relationship Id="rId72" Type="http://schemas.openxmlformats.org/officeDocument/2006/relationships/image" Target="../media/image232.png"/><Relationship Id="rId93" Type="http://schemas.openxmlformats.org/officeDocument/2006/relationships/image" Target="../media/image253.png"/><Relationship Id="rId98" Type="http://schemas.openxmlformats.org/officeDocument/2006/relationships/image" Target="../media/image258.png"/><Relationship Id="rId3" Type="http://schemas.openxmlformats.org/officeDocument/2006/relationships/image" Target="../media/image163.png"/><Relationship Id="rId25" Type="http://schemas.openxmlformats.org/officeDocument/2006/relationships/image" Target="../media/image185.png"/><Relationship Id="rId46" Type="http://schemas.openxmlformats.org/officeDocument/2006/relationships/image" Target="../media/image206.png"/><Relationship Id="rId67" Type="http://schemas.openxmlformats.org/officeDocument/2006/relationships/image" Target="../media/image227.png"/><Relationship Id="rId116" Type="http://schemas.openxmlformats.org/officeDocument/2006/relationships/image" Target="../media/image276.png"/><Relationship Id="rId20" Type="http://schemas.openxmlformats.org/officeDocument/2006/relationships/image" Target="../media/image180.png"/><Relationship Id="rId41" Type="http://schemas.openxmlformats.org/officeDocument/2006/relationships/image" Target="../media/image201.png"/><Relationship Id="rId62" Type="http://schemas.openxmlformats.org/officeDocument/2006/relationships/image" Target="../media/image222.png"/><Relationship Id="rId83" Type="http://schemas.openxmlformats.org/officeDocument/2006/relationships/image" Target="../media/image243.png"/><Relationship Id="rId88" Type="http://schemas.openxmlformats.org/officeDocument/2006/relationships/image" Target="../media/image248.png"/><Relationship Id="rId111" Type="http://schemas.openxmlformats.org/officeDocument/2006/relationships/image" Target="../media/image271.png"/><Relationship Id="rId15" Type="http://schemas.openxmlformats.org/officeDocument/2006/relationships/image" Target="../media/image175.png"/><Relationship Id="rId36" Type="http://schemas.openxmlformats.org/officeDocument/2006/relationships/image" Target="../media/image196.png"/><Relationship Id="rId57" Type="http://schemas.openxmlformats.org/officeDocument/2006/relationships/image" Target="../media/image217.png"/><Relationship Id="rId106" Type="http://schemas.openxmlformats.org/officeDocument/2006/relationships/image" Target="../media/image266.png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Master" Target="../slideMasters/slideMaster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jpeg"/><Relationship Id="rId1" Type="http://schemas.openxmlformats.org/officeDocument/2006/relationships/slideMaster" Target="../slideMasters/slideMaster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9.png"/><Relationship Id="rId1" Type="http://schemas.openxmlformats.org/officeDocument/2006/relationships/slideMaster" Target="../slideMasters/slideMaster11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11.xml"/><Relationship Id="rId4" Type="http://schemas.openxmlformats.org/officeDocument/2006/relationships/image" Target="../media/image280.svg"/></Relationships>
</file>

<file path=ppt/slideLayouts/_rels/slideLayout2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11.xml"/><Relationship Id="rId4" Type="http://schemas.openxmlformats.org/officeDocument/2006/relationships/image" Target="../media/image280.svg"/></Relationships>
</file>

<file path=ppt/slideLayouts/_rels/slideLayout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11.xml"/><Relationship Id="rId4" Type="http://schemas.openxmlformats.org/officeDocument/2006/relationships/image" Target="../media/image281.svg"/></Relationships>
</file>

<file path=ppt/slideLayouts/_rels/slideLayout2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95.jpg"/><Relationship Id="rId1" Type="http://schemas.openxmlformats.org/officeDocument/2006/relationships/slideMaster" Target="../slideMasters/slideMaster11.xml"/><Relationship Id="rId4" Type="http://schemas.openxmlformats.org/officeDocument/2006/relationships/image" Target="../media/image281.svg"/></Relationships>
</file>

<file path=ppt/slideLayouts/_rels/slideLayout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1.xml"/></Relationships>
</file>

<file path=ppt/slideLayouts/_rels/slideLayout2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2" Type="http://schemas.openxmlformats.org/officeDocument/2006/relationships/image" Target="../media/image282.jpeg"/><Relationship Id="rId1" Type="http://schemas.openxmlformats.org/officeDocument/2006/relationships/slideMaster" Target="../slideMasters/slideMaster11.xml"/></Relationships>
</file>

<file path=ppt/slideLayouts/_rels/slideLayout2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11.xml"/></Relationships>
</file>

<file path=ppt/slideLayouts/_rels/slideLayout2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2" Type="http://schemas.openxmlformats.org/officeDocument/2006/relationships/image" Target="../media/image284.jpeg"/><Relationship Id="rId1" Type="http://schemas.openxmlformats.org/officeDocument/2006/relationships/slideMaster" Target="../slideMasters/slideMaster11.xml"/></Relationships>
</file>

<file path=ppt/slideLayouts/_rels/slideLayout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Master" Target="../slideMasters/slideMaster11.xml"/></Relationships>
</file>

<file path=ppt/slideLayouts/_rels/slideLayout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1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png"/><Relationship Id="rId1" Type="http://schemas.openxmlformats.org/officeDocument/2006/relationships/slideMaster" Target="../slideMasters/slideMaster11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1.xml"/></Relationships>
</file>

<file path=ppt/slideLayouts/_rels/slideLayout2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Master" Target="../slideMasters/slideMaster11.xml"/></Relationships>
</file>

<file path=ppt/slideLayouts/_rels/slideLayout2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1.xml"/></Relationships>
</file>

<file path=ppt/slideLayouts/_rels/slideLayout24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1.xml"/><Relationship Id="rId1" Type="http://schemas.openxmlformats.org/officeDocument/2006/relationships/themeOverride" Target="../theme/themeOverride3.xml"/></Relationships>
</file>

<file path=ppt/slideLayouts/_rels/slideLayout2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86.png"/><Relationship Id="rId1" Type="http://schemas.openxmlformats.org/officeDocument/2006/relationships/slideMaster" Target="../slideMasters/slideMaster12.xml"/><Relationship Id="rId4" Type="http://schemas.openxmlformats.org/officeDocument/2006/relationships/image" Target="../media/image287.png"/></Relationships>
</file>

<file path=ppt/slideLayouts/_rels/slideLayout2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86.png"/><Relationship Id="rId1" Type="http://schemas.openxmlformats.org/officeDocument/2006/relationships/slideMaster" Target="../slideMasters/slideMaster12.xml"/></Relationships>
</file>

<file path=ppt/slideLayouts/_rels/slideLayout2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8.png"/><Relationship Id="rId1" Type="http://schemas.openxmlformats.org/officeDocument/2006/relationships/slideMaster" Target="../slideMasters/slideMaster12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2.xml"/><Relationship Id="rId1" Type="http://schemas.openxmlformats.org/officeDocument/2006/relationships/themeOverride" Target="../theme/themeOverride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1103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12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3983566" y="1989667"/>
            <a:ext cx="7777063" cy="6709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F41F2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1"/>
          </p:nvPr>
        </p:nvSpPr>
        <p:spPr>
          <a:xfrm>
            <a:off x="4048024" y="2783417"/>
            <a:ext cx="7728931" cy="246168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</p:spTree>
    <p:extLst>
      <p:ext uri="{BB962C8B-B14F-4D97-AF65-F5344CB8AC3E}">
        <p14:creationId xmlns:p14="http://schemas.microsoft.com/office/powerpoint/2010/main" val="2649373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 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cxnSp>
        <p:nvCxnSpPr>
          <p:cNvPr id="4" name="Straight Connector 53"/>
          <p:cNvCxnSpPr/>
          <p:nvPr userDrawn="1"/>
        </p:nvCxnSpPr>
        <p:spPr>
          <a:xfrm>
            <a:off x="3441040" y="1962151"/>
            <a:ext cx="0" cy="383540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86"/>
          <p:cNvCxnSpPr/>
          <p:nvPr userDrawn="1"/>
        </p:nvCxnSpPr>
        <p:spPr>
          <a:xfrm>
            <a:off x="7422489" y="2044700"/>
            <a:ext cx="0" cy="383540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"/>
          <p:cNvSpPr/>
          <p:nvPr userDrawn="1"/>
        </p:nvSpPr>
        <p:spPr bwMode="auto">
          <a:xfrm>
            <a:off x="1163509" y="1976967"/>
            <a:ext cx="1822449" cy="182456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7" name="Group 40"/>
          <p:cNvGrpSpPr>
            <a:grpSpLocks/>
          </p:cNvGrpSpPr>
          <p:nvPr userDrawn="1"/>
        </p:nvGrpSpPr>
        <p:grpSpPr bwMode="auto">
          <a:xfrm>
            <a:off x="1162732" y="3835507"/>
            <a:ext cx="1832960" cy="81127"/>
            <a:chOff x="2055030" y="1463669"/>
            <a:chExt cx="2304256" cy="544908"/>
          </a:xfrm>
        </p:grpSpPr>
        <p:sp>
          <p:nvSpPr>
            <p:cNvPr id="8" name="Rectangle 42"/>
            <p:cNvSpPr/>
            <p:nvPr/>
          </p:nvSpPr>
          <p:spPr>
            <a:xfrm>
              <a:off x="2056007" y="1462953"/>
              <a:ext cx="577417" cy="540251"/>
            </a:xfrm>
            <a:prstGeom prst="rect">
              <a:avLst/>
            </a:prstGeom>
            <a:solidFill>
              <a:srgbClr val="F41F2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9" name="Rectangle 43"/>
            <p:cNvSpPr/>
            <p:nvPr/>
          </p:nvSpPr>
          <p:spPr>
            <a:xfrm>
              <a:off x="2633424" y="1462953"/>
              <a:ext cx="574757" cy="540251"/>
            </a:xfrm>
            <a:prstGeom prst="rect">
              <a:avLst/>
            </a:prstGeom>
            <a:solidFill>
              <a:srgbClr val="F63D42"/>
            </a:solidFill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0" name="Rectangle 44"/>
            <p:cNvSpPr/>
            <p:nvPr/>
          </p:nvSpPr>
          <p:spPr>
            <a:xfrm>
              <a:off x="3208180" y="1462953"/>
              <a:ext cx="577418" cy="540251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1" name="Rectangle 45"/>
            <p:cNvSpPr/>
            <p:nvPr/>
          </p:nvSpPr>
          <p:spPr>
            <a:xfrm>
              <a:off x="3785599" y="1462953"/>
              <a:ext cx="574757" cy="540251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sp>
        <p:nvSpPr>
          <p:cNvPr id="13" name="Espaço Reservado para Texto 12"/>
          <p:cNvSpPr>
            <a:spLocks noGrp="1"/>
          </p:cNvSpPr>
          <p:nvPr>
            <p:ph type="body" sz="quarter" idx="10"/>
          </p:nvPr>
        </p:nvSpPr>
        <p:spPr>
          <a:xfrm>
            <a:off x="1164168" y="4004734"/>
            <a:ext cx="1833033" cy="179281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467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467">
                <a:latin typeface="Century Gothic" panose="020B0502020202020204" pitchFamily="34" charset="0"/>
              </a:defRPr>
            </a:lvl2pPr>
            <a:lvl3pPr>
              <a:defRPr sz="1467">
                <a:latin typeface="Century Gothic" panose="020B0502020202020204" pitchFamily="34" charset="0"/>
              </a:defRPr>
            </a:lvl3pPr>
            <a:lvl4pPr>
              <a:defRPr sz="1467">
                <a:latin typeface="Century Gothic" panose="020B0502020202020204" pitchFamily="34" charset="0"/>
              </a:defRPr>
            </a:lvl4pPr>
            <a:lvl5pPr>
              <a:defRPr sz="1467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 mestre</a:t>
            </a:r>
          </a:p>
        </p:txBody>
      </p:sp>
      <p:sp>
        <p:nvSpPr>
          <p:cNvPr id="14" name="Espaço Reservado para Texto 12"/>
          <p:cNvSpPr>
            <a:spLocks noGrp="1"/>
          </p:cNvSpPr>
          <p:nvPr>
            <p:ph type="body" sz="quarter" idx="11"/>
          </p:nvPr>
        </p:nvSpPr>
        <p:spPr>
          <a:xfrm>
            <a:off x="3695734" y="1962152"/>
            <a:ext cx="3648405" cy="38354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467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467">
                <a:latin typeface="Century Gothic" panose="020B0502020202020204" pitchFamily="34" charset="0"/>
              </a:defRPr>
            </a:lvl2pPr>
            <a:lvl3pPr>
              <a:defRPr sz="1467">
                <a:latin typeface="Century Gothic" panose="020B0502020202020204" pitchFamily="34" charset="0"/>
              </a:defRPr>
            </a:lvl3pPr>
            <a:lvl4pPr>
              <a:defRPr sz="1467">
                <a:latin typeface="Century Gothic" panose="020B0502020202020204" pitchFamily="34" charset="0"/>
              </a:defRPr>
            </a:lvl4pPr>
            <a:lvl5pPr>
              <a:defRPr sz="1467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 mestre</a:t>
            </a:r>
          </a:p>
        </p:txBody>
      </p:sp>
      <p:sp>
        <p:nvSpPr>
          <p:cNvPr id="16" name="Espaço Reservado para Gráfico 15"/>
          <p:cNvSpPr>
            <a:spLocks noGrp="1"/>
          </p:cNvSpPr>
          <p:nvPr>
            <p:ph type="chart" sz="quarter" idx="12" hasCustomPrompt="1"/>
          </p:nvPr>
        </p:nvSpPr>
        <p:spPr>
          <a:xfrm>
            <a:off x="7535333" y="1962151"/>
            <a:ext cx="3937000" cy="38354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 baseline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Colunas Horizontais</a:t>
            </a:r>
          </a:p>
        </p:txBody>
      </p:sp>
      <p:sp>
        <p:nvSpPr>
          <p:cNvPr id="12" name="Espaço Reservado para Imagem 11"/>
          <p:cNvSpPr>
            <a:spLocks noGrp="1"/>
          </p:cNvSpPr>
          <p:nvPr>
            <p:ph type="pic" sz="quarter" idx="13" hasCustomPrompt="1"/>
          </p:nvPr>
        </p:nvSpPr>
        <p:spPr>
          <a:xfrm>
            <a:off x="1248834" y="2095500"/>
            <a:ext cx="1604433" cy="1576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</p:spTree>
    <p:extLst>
      <p:ext uri="{BB962C8B-B14F-4D97-AF65-F5344CB8AC3E}">
        <p14:creationId xmlns:p14="http://schemas.microsoft.com/office/powerpoint/2010/main" val="2786117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 GRÁFIC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5" name="Espaço Reservado para Gráfico 4"/>
          <p:cNvSpPr>
            <a:spLocks noGrp="1"/>
          </p:cNvSpPr>
          <p:nvPr>
            <p:ph type="chart" sz="quarter" idx="10" hasCustomPrompt="1"/>
          </p:nvPr>
        </p:nvSpPr>
        <p:spPr>
          <a:xfrm>
            <a:off x="719668" y="933452"/>
            <a:ext cx="7776633" cy="47032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67" baseline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Colunas Verticais</a:t>
            </a:r>
          </a:p>
        </p:txBody>
      </p:sp>
      <p:sp>
        <p:nvSpPr>
          <p:cNvPr id="9" name="Espaço Reservado para Imagem 8"/>
          <p:cNvSpPr>
            <a:spLocks noGrp="1"/>
          </p:cNvSpPr>
          <p:nvPr>
            <p:ph type="pic" sz="quarter" idx="11" hasCustomPrompt="1"/>
          </p:nvPr>
        </p:nvSpPr>
        <p:spPr>
          <a:xfrm>
            <a:off x="8591551" y="933452"/>
            <a:ext cx="1153583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0" name="Espaço Reservado para Imagem 8"/>
          <p:cNvSpPr>
            <a:spLocks noGrp="1"/>
          </p:cNvSpPr>
          <p:nvPr>
            <p:ph type="pic" sz="quarter" idx="12" hasCustomPrompt="1"/>
          </p:nvPr>
        </p:nvSpPr>
        <p:spPr>
          <a:xfrm>
            <a:off x="8591551" y="2185129"/>
            <a:ext cx="1153583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1" name="Espaço Reservado para Imagem 8"/>
          <p:cNvSpPr>
            <a:spLocks noGrp="1"/>
          </p:cNvSpPr>
          <p:nvPr>
            <p:ph type="pic" sz="quarter" idx="13" hasCustomPrompt="1"/>
          </p:nvPr>
        </p:nvSpPr>
        <p:spPr>
          <a:xfrm>
            <a:off x="8591551" y="3436806"/>
            <a:ext cx="1153583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2" name="Espaço Reservado para Imagem 8"/>
          <p:cNvSpPr>
            <a:spLocks noGrp="1"/>
          </p:cNvSpPr>
          <p:nvPr>
            <p:ph type="pic" sz="quarter" idx="14" hasCustomPrompt="1"/>
          </p:nvPr>
        </p:nvSpPr>
        <p:spPr>
          <a:xfrm>
            <a:off x="8591551" y="4688484"/>
            <a:ext cx="1153583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5"/>
          </p:nvPr>
        </p:nvSpPr>
        <p:spPr>
          <a:xfrm>
            <a:off x="9840384" y="933452"/>
            <a:ext cx="1919816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15" name="Espaço Reservado para Texto 13"/>
          <p:cNvSpPr>
            <a:spLocks noGrp="1"/>
          </p:cNvSpPr>
          <p:nvPr>
            <p:ph type="body" sz="quarter" idx="16"/>
          </p:nvPr>
        </p:nvSpPr>
        <p:spPr>
          <a:xfrm>
            <a:off x="9840384" y="2180862"/>
            <a:ext cx="1919816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16" name="Espaço Reservado para Texto 13"/>
          <p:cNvSpPr>
            <a:spLocks noGrp="1"/>
          </p:cNvSpPr>
          <p:nvPr>
            <p:ph type="body" sz="quarter" idx="17"/>
          </p:nvPr>
        </p:nvSpPr>
        <p:spPr>
          <a:xfrm>
            <a:off x="9840384" y="3429001"/>
            <a:ext cx="1919816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8"/>
          </p:nvPr>
        </p:nvSpPr>
        <p:spPr>
          <a:xfrm>
            <a:off x="9840384" y="4688484"/>
            <a:ext cx="1919816" cy="9588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19" name="Espaço Reservado para Texto 18"/>
          <p:cNvSpPr>
            <a:spLocks noGrp="1"/>
          </p:cNvSpPr>
          <p:nvPr>
            <p:ph type="body" sz="quarter" idx="19"/>
          </p:nvPr>
        </p:nvSpPr>
        <p:spPr>
          <a:xfrm>
            <a:off x="719667" y="5734052"/>
            <a:ext cx="11040533" cy="7662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 mestre</a:t>
            </a:r>
          </a:p>
        </p:txBody>
      </p:sp>
    </p:spTree>
    <p:extLst>
      <p:ext uri="{BB962C8B-B14F-4D97-AF65-F5344CB8AC3E}">
        <p14:creationId xmlns:p14="http://schemas.microsoft.com/office/powerpoint/2010/main" val="3080402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ÁFIC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86"/>
          <p:cNvCxnSpPr/>
          <p:nvPr userDrawn="1"/>
        </p:nvCxnSpPr>
        <p:spPr>
          <a:xfrm>
            <a:off x="2663119" y="3125721"/>
            <a:ext cx="472242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"/>
          <p:cNvSpPr/>
          <p:nvPr userDrawn="1"/>
        </p:nvSpPr>
        <p:spPr bwMode="auto">
          <a:xfrm>
            <a:off x="1097254" y="1905529"/>
            <a:ext cx="1103716" cy="81379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ctangle 1"/>
          <p:cNvSpPr/>
          <p:nvPr userDrawn="1"/>
        </p:nvSpPr>
        <p:spPr bwMode="auto">
          <a:xfrm>
            <a:off x="1097254" y="3402509"/>
            <a:ext cx="1103716" cy="81379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ctangle 1"/>
          <p:cNvSpPr/>
          <p:nvPr userDrawn="1"/>
        </p:nvSpPr>
        <p:spPr bwMode="auto">
          <a:xfrm>
            <a:off x="1097254" y="4852921"/>
            <a:ext cx="1103716" cy="81379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31" name="Straight Connector 86"/>
          <p:cNvCxnSpPr/>
          <p:nvPr userDrawn="1"/>
        </p:nvCxnSpPr>
        <p:spPr>
          <a:xfrm>
            <a:off x="2663119" y="4548121"/>
            <a:ext cx="4722427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3" name="Espaço Reservado para Imagem 11"/>
          <p:cNvSpPr>
            <a:spLocks noGrp="1"/>
          </p:cNvSpPr>
          <p:nvPr>
            <p:ph type="pic" sz="quarter" idx="13" hasCustomPrompt="1"/>
          </p:nvPr>
        </p:nvSpPr>
        <p:spPr>
          <a:xfrm>
            <a:off x="1217063" y="1958899"/>
            <a:ext cx="864096" cy="65980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67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34" name="Espaço Reservado para Imagem 11"/>
          <p:cNvSpPr>
            <a:spLocks noGrp="1"/>
          </p:cNvSpPr>
          <p:nvPr>
            <p:ph type="pic" sz="quarter" idx="14" hasCustomPrompt="1"/>
          </p:nvPr>
        </p:nvSpPr>
        <p:spPr>
          <a:xfrm>
            <a:off x="1217063" y="3473830"/>
            <a:ext cx="864096" cy="65980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67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35" name="Espaço Reservado para Imagem 11"/>
          <p:cNvSpPr>
            <a:spLocks noGrp="1"/>
          </p:cNvSpPr>
          <p:nvPr>
            <p:ph type="pic" sz="quarter" idx="15" hasCustomPrompt="1"/>
          </p:nvPr>
        </p:nvSpPr>
        <p:spPr>
          <a:xfrm>
            <a:off x="1217063" y="4929915"/>
            <a:ext cx="864096" cy="65980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67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37" name="Espaço Reservado para Texto 36"/>
          <p:cNvSpPr>
            <a:spLocks noGrp="1"/>
          </p:cNvSpPr>
          <p:nvPr>
            <p:ph type="body" sz="quarter" idx="16" hasCustomPrompt="1"/>
          </p:nvPr>
        </p:nvSpPr>
        <p:spPr>
          <a:xfrm>
            <a:off x="2515901" y="1905001"/>
            <a:ext cx="4895585" cy="5630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rgbClr val="F41F2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38" name="Espaço Reservado para Texto 36"/>
          <p:cNvSpPr>
            <a:spLocks noGrp="1"/>
          </p:cNvSpPr>
          <p:nvPr>
            <p:ph type="body" sz="quarter" idx="17"/>
          </p:nvPr>
        </p:nvSpPr>
        <p:spPr>
          <a:xfrm>
            <a:off x="2515901" y="2468894"/>
            <a:ext cx="4895585" cy="5630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39" name="Espaço Reservado para Texto 36"/>
          <p:cNvSpPr>
            <a:spLocks noGrp="1"/>
          </p:cNvSpPr>
          <p:nvPr>
            <p:ph type="body" sz="quarter" idx="18" hasCustomPrompt="1"/>
          </p:nvPr>
        </p:nvSpPr>
        <p:spPr>
          <a:xfrm>
            <a:off x="2515901" y="3288746"/>
            <a:ext cx="4895585" cy="5630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rgbClr val="F41F2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40" name="Espaço Reservado para Texto 36"/>
          <p:cNvSpPr>
            <a:spLocks noGrp="1"/>
          </p:cNvSpPr>
          <p:nvPr>
            <p:ph type="body" sz="quarter" idx="19"/>
          </p:nvPr>
        </p:nvSpPr>
        <p:spPr>
          <a:xfrm>
            <a:off x="2515901" y="3852639"/>
            <a:ext cx="4895585" cy="5630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41" name="Espaço Reservado para Texto 36"/>
          <p:cNvSpPr>
            <a:spLocks noGrp="1"/>
          </p:cNvSpPr>
          <p:nvPr>
            <p:ph type="body" sz="quarter" idx="20" hasCustomPrompt="1"/>
          </p:nvPr>
        </p:nvSpPr>
        <p:spPr>
          <a:xfrm>
            <a:off x="2515901" y="4677140"/>
            <a:ext cx="4895585" cy="5630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rgbClr val="F41F2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42" name="Espaço Reservado para Texto 36"/>
          <p:cNvSpPr>
            <a:spLocks noGrp="1"/>
          </p:cNvSpPr>
          <p:nvPr>
            <p:ph type="body" sz="quarter" idx="21"/>
          </p:nvPr>
        </p:nvSpPr>
        <p:spPr>
          <a:xfrm>
            <a:off x="2515901" y="5241033"/>
            <a:ext cx="4895585" cy="5630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46" name="Espaço Reservado para Gráfico 45"/>
          <p:cNvSpPr>
            <a:spLocks noGrp="1"/>
          </p:cNvSpPr>
          <p:nvPr>
            <p:ph type="chart" sz="quarter" idx="22" hasCustomPrompt="1"/>
          </p:nvPr>
        </p:nvSpPr>
        <p:spPr>
          <a:xfrm>
            <a:off x="7602821" y="1905001"/>
            <a:ext cx="3894667" cy="390736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 baseline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de colunas horizontais</a:t>
            </a:r>
          </a:p>
        </p:txBody>
      </p:sp>
    </p:spTree>
    <p:extLst>
      <p:ext uri="{BB962C8B-B14F-4D97-AF65-F5344CB8AC3E}">
        <p14:creationId xmlns:p14="http://schemas.microsoft.com/office/powerpoint/2010/main" val="388699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 GRÁFIC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cxnSp>
        <p:nvCxnSpPr>
          <p:cNvPr id="37" name="Straight Connector 86"/>
          <p:cNvCxnSpPr/>
          <p:nvPr userDrawn="1"/>
        </p:nvCxnSpPr>
        <p:spPr>
          <a:xfrm>
            <a:off x="7248128" y="1382381"/>
            <a:ext cx="0" cy="383540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86"/>
          <p:cNvCxnSpPr/>
          <p:nvPr userDrawn="1"/>
        </p:nvCxnSpPr>
        <p:spPr>
          <a:xfrm>
            <a:off x="3599723" y="1382381"/>
            <a:ext cx="0" cy="383540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Espaço Reservado para Imagem 11"/>
          <p:cNvSpPr>
            <a:spLocks noGrp="1"/>
          </p:cNvSpPr>
          <p:nvPr>
            <p:ph type="pic" sz="quarter" idx="13" hasCustomPrompt="1"/>
          </p:nvPr>
        </p:nvSpPr>
        <p:spPr>
          <a:xfrm>
            <a:off x="335360" y="4110831"/>
            <a:ext cx="1440160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52" name="Espaço Reservado para Texto 13"/>
          <p:cNvSpPr>
            <a:spLocks noGrp="1"/>
          </p:cNvSpPr>
          <p:nvPr>
            <p:ph type="body" sz="quarter" idx="11"/>
          </p:nvPr>
        </p:nvSpPr>
        <p:spPr>
          <a:xfrm>
            <a:off x="1917215" y="4110831"/>
            <a:ext cx="1434647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54" name="Espaço Reservado para Gráfico 53"/>
          <p:cNvSpPr>
            <a:spLocks noGrp="1"/>
          </p:cNvSpPr>
          <p:nvPr>
            <p:ph type="chart" sz="quarter" idx="14" hasCustomPrompt="1"/>
          </p:nvPr>
        </p:nvSpPr>
        <p:spPr>
          <a:xfrm>
            <a:off x="334433" y="1316766"/>
            <a:ext cx="3016251" cy="26733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aseline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Inserir gráfico colunas verticais</a:t>
            </a:r>
          </a:p>
        </p:txBody>
      </p:sp>
      <p:sp>
        <p:nvSpPr>
          <p:cNvPr id="55" name="Espaço Reservado para Imagem 11"/>
          <p:cNvSpPr>
            <a:spLocks noGrp="1"/>
          </p:cNvSpPr>
          <p:nvPr>
            <p:ph type="pic" sz="quarter" idx="15" hasCustomPrompt="1"/>
          </p:nvPr>
        </p:nvSpPr>
        <p:spPr>
          <a:xfrm>
            <a:off x="3888681" y="4110831"/>
            <a:ext cx="1440160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56" name="Espaço Reservado para Texto 13"/>
          <p:cNvSpPr>
            <a:spLocks noGrp="1"/>
          </p:cNvSpPr>
          <p:nvPr>
            <p:ph type="body" sz="quarter" idx="16"/>
          </p:nvPr>
        </p:nvSpPr>
        <p:spPr>
          <a:xfrm>
            <a:off x="5470537" y="4110831"/>
            <a:ext cx="1434647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57" name="Espaço Reservado para Gráfico 53"/>
          <p:cNvSpPr>
            <a:spLocks noGrp="1"/>
          </p:cNvSpPr>
          <p:nvPr>
            <p:ph type="chart" sz="quarter" idx="17" hasCustomPrompt="1"/>
          </p:nvPr>
        </p:nvSpPr>
        <p:spPr>
          <a:xfrm>
            <a:off x="3887755" y="1316766"/>
            <a:ext cx="3016251" cy="267334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aseline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Inserir gráfico colunas verticais</a:t>
            </a:r>
          </a:p>
        </p:txBody>
      </p:sp>
      <p:sp>
        <p:nvSpPr>
          <p:cNvPr id="58" name="Espaço Reservado para Texto 13"/>
          <p:cNvSpPr>
            <a:spLocks noGrp="1"/>
          </p:cNvSpPr>
          <p:nvPr>
            <p:ph type="body" sz="quarter" idx="18"/>
          </p:nvPr>
        </p:nvSpPr>
        <p:spPr>
          <a:xfrm>
            <a:off x="7536160" y="1316765"/>
            <a:ext cx="3552395" cy="385021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</p:spTree>
    <p:extLst>
      <p:ext uri="{BB962C8B-B14F-4D97-AF65-F5344CB8AC3E}">
        <p14:creationId xmlns:p14="http://schemas.microsoft.com/office/powerpoint/2010/main" val="2992342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ÁFIC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89" name="Espaço Reservado para Gráfico 88"/>
          <p:cNvSpPr>
            <a:spLocks noGrp="1"/>
          </p:cNvSpPr>
          <p:nvPr>
            <p:ph type="chart" sz="quarter" idx="10" hasCustomPrompt="1"/>
          </p:nvPr>
        </p:nvSpPr>
        <p:spPr>
          <a:xfrm>
            <a:off x="431801" y="1220557"/>
            <a:ext cx="2400300" cy="2296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 baseline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rosca</a:t>
            </a:r>
          </a:p>
        </p:txBody>
      </p:sp>
      <p:sp>
        <p:nvSpPr>
          <p:cNvPr id="90" name="Espaço Reservado para Gráfico 88"/>
          <p:cNvSpPr>
            <a:spLocks noGrp="1"/>
          </p:cNvSpPr>
          <p:nvPr>
            <p:ph type="chart" sz="quarter" idx="11" hasCustomPrompt="1"/>
          </p:nvPr>
        </p:nvSpPr>
        <p:spPr>
          <a:xfrm>
            <a:off x="3407989" y="1220557"/>
            <a:ext cx="2400300" cy="2296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 baseline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rosca</a:t>
            </a:r>
          </a:p>
        </p:txBody>
      </p:sp>
      <p:sp>
        <p:nvSpPr>
          <p:cNvPr id="91" name="Espaço Reservado para Gráfico 88"/>
          <p:cNvSpPr>
            <a:spLocks noGrp="1"/>
          </p:cNvSpPr>
          <p:nvPr>
            <p:ph type="chart" sz="quarter" idx="12" hasCustomPrompt="1"/>
          </p:nvPr>
        </p:nvSpPr>
        <p:spPr>
          <a:xfrm>
            <a:off x="6384177" y="1220557"/>
            <a:ext cx="2400300" cy="2296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 baseline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rosca</a:t>
            </a:r>
          </a:p>
        </p:txBody>
      </p:sp>
      <p:sp>
        <p:nvSpPr>
          <p:cNvPr id="92" name="Espaço Reservado para Gráfico 88"/>
          <p:cNvSpPr>
            <a:spLocks noGrp="1"/>
          </p:cNvSpPr>
          <p:nvPr>
            <p:ph type="chart" sz="quarter" idx="13" hasCustomPrompt="1"/>
          </p:nvPr>
        </p:nvSpPr>
        <p:spPr>
          <a:xfrm>
            <a:off x="9360363" y="1220557"/>
            <a:ext cx="2400300" cy="2296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 baseline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gráfico rosca</a:t>
            </a:r>
          </a:p>
        </p:txBody>
      </p:sp>
      <p:sp>
        <p:nvSpPr>
          <p:cNvPr id="93" name="Espaço Reservado para Imagem 11"/>
          <p:cNvSpPr>
            <a:spLocks noGrp="1"/>
          </p:cNvSpPr>
          <p:nvPr>
            <p:ph type="pic" sz="quarter" idx="14" hasCustomPrompt="1"/>
          </p:nvPr>
        </p:nvSpPr>
        <p:spPr>
          <a:xfrm>
            <a:off x="911424" y="3660675"/>
            <a:ext cx="1440160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97" name="Espaço Reservado para Texto 13"/>
          <p:cNvSpPr>
            <a:spLocks noGrp="1"/>
          </p:cNvSpPr>
          <p:nvPr>
            <p:ph type="body" sz="quarter" idx="18"/>
          </p:nvPr>
        </p:nvSpPr>
        <p:spPr>
          <a:xfrm>
            <a:off x="911424" y="4773151"/>
            <a:ext cx="1440160" cy="76808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98" name="Espaço Reservado para Imagem 11"/>
          <p:cNvSpPr>
            <a:spLocks noGrp="1"/>
          </p:cNvSpPr>
          <p:nvPr>
            <p:ph type="pic" sz="quarter" idx="19" hasCustomPrompt="1"/>
          </p:nvPr>
        </p:nvSpPr>
        <p:spPr>
          <a:xfrm>
            <a:off x="3887755" y="3660675"/>
            <a:ext cx="1440160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99" name="Espaço Reservado para Texto 13"/>
          <p:cNvSpPr>
            <a:spLocks noGrp="1"/>
          </p:cNvSpPr>
          <p:nvPr>
            <p:ph type="body" sz="quarter" idx="20"/>
          </p:nvPr>
        </p:nvSpPr>
        <p:spPr>
          <a:xfrm>
            <a:off x="3887755" y="4773151"/>
            <a:ext cx="1440160" cy="76808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100" name="Espaço Reservado para Imagem 11"/>
          <p:cNvSpPr>
            <a:spLocks noGrp="1"/>
          </p:cNvSpPr>
          <p:nvPr>
            <p:ph type="pic" sz="quarter" idx="21" hasCustomPrompt="1"/>
          </p:nvPr>
        </p:nvSpPr>
        <p:spPr>
          <a:xfrm>
            <a:off x="6864085" y="3660675"/>
            <a:ext cx="1440160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01" name="Espaço Reservado para Texto 13"/>
          <p:cNvSpPr>
            <a:spLocks noGrp="1"/>
          </p:cNvSpPr>
          <p:nvPr>
            <p:ph type="body" sz="quarter" idx="22"/>
          </p:nvPr>
        </p:nvSpPr>
        <p:spPr>
          <a:xfrm>
            <a:off x="6864085" y="4773151"/>
            <a:ext cx="1440160" cy="76808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sp>
        <p:nvSpPr>
          <p:cNvPr id="102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9878516" y="3660675"/>
            <a:ext cx="1440160" cy="107096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03" name="Espaço Reservado para Texto 13"/>
          <p:cNvSpPr>
            <a:spLocks noGrp="1"/>
          </p:cNvSpPr>
          <p:nvPr>
            <p:ph type="body" sz="quarter" idx="24"/>
          </p:nvPr>
        </p:nvSpPr>
        <p:spPr>
          <a:xfrm>
            <a:off x="9878516" y="4773151"/>
            <a:ext cx="1440160" cy="76808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200">
                <a:latin typeface="Century Gothic" panose="020B0502020202020204" pitchFamily="34" charset="0"/>
              </a:defRPr>
            </a:lvl2pPr>
            <a:lvl3pPr>
              <a:defRPr sz="1200">
                <a:latin typeface="Century Gothic" panose="020B0502020202020204" pitchFamily="34" charset="0"/>
              </a:defRPr>
            </a:lvl3pPr>
            <a:lvl4pPr>
              <a:defRPr sz="1200">
                <a:latin typeface="Century Gothic" panose="020B0502020202020204" pitchFamily="34" charset="0"/>
              </a:defRPr>
            </a:lvl4pPr>
            <a:lvl5pPr>
              <a:defRPr sz="12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</a:t>
            </a:r>
          </a:p>
        </p:txBody>
      </p:sp>
      <p:cxnSp>
        <p:nvCxnSpPr>
          <p:cNvPr id="104" name="Straight Connector 53"/>
          <p:cNvCxnSpPr/>
          <p:nvPr userDrawn="1"/>
        </p:nvCxnSpPr>
        <p:spPr>
          <a:xfrm>
            <a:off x="3119669" y="1412579"/>
            <a:ext cx="0" cy="412845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53"/>
          <p:cNvCxnSpPr/>
          <p:nvPr userDrawn="1"/>
        </p:nvCxnSpPr>
        <p:spPr>
          <a:xfrm>
            <a:off x="6096000" y="1412579"/>
            <a:ext cx="0" cy="412845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53"/>
          <p:cNvCxnSpPr/>
          <p:nvPr userDrawn="1"/>
        </p:nvCxnSpPr>
        <p:spPr>
          <a:xfrm>
            <a:off x="9072331" y="1412579"/>
            <a:ext cx="0" cy="412845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Espaço Reservado para Texto 18"/>
          <p:cNvSpPr>
            <a:spLocks noGrp="1"/>
          </p:cNvSpPr>
          <p:nvPr>
            <p:ph type="body" sz="quarter" idx="25"/>
          </p:nvPr>
        </p:nvSpPr>
        <p:spPr>
          <a:xfrm>
            <a:off x="911424" y="5734052"/>
            <a:ext cx="10465163" cy="7662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 mestre</a:t>
            </a:r>
          </a:p>
        </p:txBody>
      </p:sp>
    </p:spTree>
    <p:extLst>
      <p:ext uri="{BB962C8B-B14F-4D97-AF65-F5344CB8AC3E}">
        <p14:creationId xmlns:p14="http://schemas.microsoft.com/office/powerpoint/2010/main" val="1599459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SAICO D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5"/>
          <p:cNvSpPr/>
          <p:nvPr userDrawn="1"/>
        </p:nvSpPr>
        <p:spPr bwMode="auto">
          <a:xfrm>
            <a:off x="0" y="4098992"/>
            <a:ext cx="2438400" cy="2396067"/>
          </a:xfrm>
          <a:prstGeom prst="rect">
            <a:avLst/>
          </a:prstGeom>
          <a:solidFill>
            <a:srgbClr val="F41F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 42"/>
          <p:cNvSpPr/>
          <p:nvPr userDrawn="1"/>
        </p:nvSpPr>
        <p:spPr bwMode="auto">
          <a:xfrm>
            <a:off x="4878917" y="4098992"/>
            <a:ext cx="2436283" cy="239606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ctangle 46"/>
          <p:cNvSpPr/>
          <p:nvPr userDrawn="1"/>
        </p:nvSpPr>
        <p:spPr bwMode="auto">
          <a:xfrm>
            <a:off x="7315200" y="1700808"/>
            <a:ext cx="2438400" cy="239818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6" name="Rectangle 52"/>
          <p:cNvSpPr/>
          <p:nvPr userDrawn="1"/>
        </p:nvSpPr>
        <p:spPr bwMode="auto">
          <a:xfrm>
            <a:off x="9753600" y="4098992"/>
            <a:ext cx="2438400" cy="2396067"/>
          </a:xfrm>
          <a:prstGeom prst="rect">
            <a:avLst/>
          </a:prstGeom>
          <a:solidFill>
            <a:srgbClr val="F41F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ctangle 56"/>
          <p:cNvSpPr/>
          <p:nvPr userDrawn="1"/>
        </p:nvSpPr>
        <p:spPr bwMode="auto">
          <a:xfrm>
            <a:off x="2434167" y="1700808"/>
            <a:ext cx="2438400" cy="2398184"/>
          </a:xfrm>
          <a:prstGeom prst="rect">
            <a:avLst/>
          </a:prstGeom>
          <a:solidFill>
            <a:srgbClr val="1666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240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6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112859" y="4339325"/>
            <a:ext cx="2208244" cy="38404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57" name="Espaço Reservado para Texto 13"/>
          <p:cNvSpPr>
            <a:spLocks noGrp="1"/>
          </p:cNvSpPr>
          <p:nvPr>
            <p:ph type="body" sz="quarter" idx="11" hasCustomPrompt="1"/>
          </p:nvPr>
        </p:nvSpPr>
        <p:spPr>
          <a:xfrm>
            <a:off x="112860" y="4784587"/>
            <a:ext cx="2229913" cy="137894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58" name="Espaço Reservado para Texto 11"/>
          <p:cNvSpPr>
            <a:spLocks noGrp="1"/>
          </p:cNvSpPr>
          <p:nvPr>
            <p:ph type="body" sz="quarter" idx="12" hasCustomPrompt="1"/>
          </p:nvPr>
        </p:nvSpPr>
        <p:spPr>
          <a:xfrm>
            <a:off x="4992937" y="4339325"/>
            <a:ext cx="2208244" cy="38404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59" name="Espaço Reservado para Texto 13"/>
          <p:cNvSpPr>
            <a:spLocks noGrp="1"/>
          </p:cNvSpPr>
          <p:nvPr>
            <p:ph type="body" sz="quarter" idx="13" hasCustomPrompt="1"/>
          </p:nvPr>
        </p:nvSpPr>
        <p:spPr>
          <a:xfrm>
            <a:off x="4992937" y="4784587"/>
            <a:ext cx="2229913" cy="137894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60" name="Espaço Reservado para Texto 11"/>
          <p:cNvSpPr>
            <a:spLocks noGrp="1"/>
          </p:cNvSpPr>
          <p:nvPr>
            <p:ph type="body" sz="quarter" idx="14" hasCustomPrompt="1"/>
          </p:nvPr>
        </p:nvSpPr>
        <p:spPr>
          <a:xfrm>
            <a:off x="9868678" y="4339325"/>
            <a:ext cx="2208244" cy="38404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61" name="Espaço Reservado para Texto 13"/>
          <p:cNvSpPr>
            <a:spLocks noGrp="1"/>
          </p:cNvSpPr>
          <p:nvPr>
            <p:ph type="body" sz="quarter" idx="15" hasCustomPrompt="1"/>
          </p:nvPr>
        </p:nvSpPr>
        <p:spPr>
          <a:xfrm>
            <a:off x="9868678" y="4784587"/>
            <a:ext cx="2229913" cy="137894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65" name="Espaço Reservado para Texto 11"/>
          <p:cNvSpPr>
            <a:spLocks noGrp="1"/>
          </p:cNvSpPr>
          <p:nvPr>
            <p:ph type="body" sz="quarter" idx="16" hasCustomPrompt="1"/>
          </p:nvPr>
        </p:nvSpPr>
        <p:spPr>
          <a:xfrm>
            <a:off x="2553251" y="1988840"/>
            <a:ext cx="2208244" cy="38404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66" name="Espaço Reservado para Texto 13"/>
          <p:cNvSpPr>
            <a:spLocks noGrp="1"/>
          </p:cNvSpPr>
          <p:nvPr>
            <p:ph type="body" sz="quarter" idx="17" hasCustomPrompt="1"/>
          </p:nvPr>
        </p:nvSpPr>
        <p:spPr>
          <a:xfrm>
            <a:off x="2553252" y="2434102"/>
            <a:ext cx="2229913" cy="137894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67" name="Espaço Reservado para Texto 11"/>
          <p:cNvSpPr>
            <a:spLocks noGrp="1"/>
          </p:cNvSpPr>
          <p:nvPr>
            <p:ph type="body" sz="quarter" idx="18" hasCustomPrompt="1"/>
          </p:nvPr>
        </p:nvSpPr>
        <p:spPr>
          <a:xfrm>
            <a:off x="7440438" y="1988840"/>
            <a:ext cx="2208244" cy="38404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68" name="Espaço Reservado para Texto 13"/>
          <p:cNvSpPr>
            <a:spLocks noGrp="1"/>
          </p:cNvSpPr>
          <p:nvPr>
            <p:ph type="body" sz="quarter" idx="19" hasCustomPrompt="1"/>
          </p:nvPr>
        </p:nvSpPr>
        <p:spPr>
          <a:xfrm>
            <a:off x="7440438" y="2434102"/>
            <a:ext cx="2229913" cy="137894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71" name="Espaço Reservado para Imagem 11"/>
          <p:cNvSpPr>
            <a:spLocks noGrp="1"/>
          </p:cNvSpPr>
          <p:nvPr>
            <p:ph type="pic" sz="quarter" idx="20" hasCustomPrompt="1"/>
          </p:nvPr>
        </p:nvSpPr>
        <p:spPr>
          <a:xfrm>
            <a:off x="527382" y="1988840"/>
            <a:ext cx="1604433" cy="1576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72" name="Espaço Reservado para Imagem 11"/>
          <p:cNvSpPr>
            <a:spLocks noGrp="1"/>
          </p:cNvSpPr>
          <p:nvPr>
            <p:ph type="pic" sz="quarter" idx="21" hasCustomPrompt="1"/>
          </p:nvPr>
        </p:nvSpPr>
        <p:spPr>
          <a:xfrm>
            <a:off x="2851150" y="4339326"/>
            <a:ext cx="1604433" cy="1576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73" name="Espaço Reservado para Imagem 11"/>
          <p:cNvSpPr>
            <a:spLocks noGrp="1"/>
          </p:cNvSpPr>
          <p:nvPr>
            <p:ph type="pic" sz="quarter" idx="22" hasCustomPrompt="1"/>
          </p:nvPr>
        </p:nvSpPr>
        <p:spPr>
          <a:xfrm>
            <a:off x="7824193" y="4339326"/>
            <a:ext cx="1604433" cy="1576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74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5294842" y="1988840"/>
            <a:ext cx="1604433" cy="1576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75" name="Espaço Reservado para Imagem 11"/>
          <p:cNvSpPr>
            <a:spLocks noGrp="1"/>
          </p:cNvSpPr>
          <p:nvPr>
            <p:ph type="pic" sz="quarter" idx="24" hasCustomPrompt="1"/>
          </p:nvPr>
        </p:nvSpPr>
        <p:spPr>
          <a:xfrm>
            <a:off x="10170584" y="1988840"/>
            <a:ext cx="1604433" cy="1576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76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652158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63" name="Retângulo 362"/>
          <p:cNvSpPr/>
          <p:nvPr userDrawn="1"/>
        </p:nvSpPr>
        <p:spPr>
          <a:xfrm>
            <a:off x="7592258" y="5419049"/>
            <a:ext cx="1775668" cy="798659"/>
          </a:xfrm>
          <a:prstGeom prst="rect">
            <a:avLst/>
          </a:prstGeom>
          <a:solidFill>
            <a:srgbClr val="1666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64" name="Retângulo 363"/>
          <p:cNvSpPr/>
          <p:nvPr userDrawn="1"/>
        </p:nvSpPr>
        <p:spPr>
          <a:xfrm>
            <a:off x="9487845" y="5419049"/>
            <a:ext cx="1775668" cy="798659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5" name="Espaço Reservado para Imagem 11"/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527382" y="1582015"/>
            <a:ext cx="6912965" cy="463569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376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7588211" y="1582014"/>
            <a:ext cx="3675301" cy="50283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377" name="Espaço Reservado para Texto 13"/>
          <p:cNvSpPr>
            <a:spLocks noGrp="1"/>
          </p:cNvSpPr>
          <p:nvPr>
            <p:ph type="body" sz="quarter" idx="11" hasCustomPrompt="1"/>
          </p:nvPr>
        </p:nvSpPr>
        <p:spPr>
          <a:xfrm>
            <a:off x="7588211" y="2180862"/>
            <a:ext cx="3675301" cy="307234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378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7677874" y="5522621"/>
            <a:ext cx="1604433" cy="5760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379" name="Espaço Reservado para Imagem 11"/>
          <p:cNvSpPr>
            <a:spLocks noGrp="1"/>
          </p:cNvSpPr>
          <p:nvPr>
            <p:ph type="pic" sz="quarter" idx="24" hasCustomPrompt="1"/>
          </p:nvPr>
        </p:nvSpPr>
        <p:spPr>
          <a:xfrm>
            <a:off x="9573461" y="5522621"/>
            <a:ext cx="1604433" cy="5760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</p:spTree>
    <p:extLst>
      <p:ext uri="{BB962C8B-B14F-4D97-AF65-F5344CB8AC3E}">
        <p14:creationId xmlns:p14="http://schemas.microsoft.com/office/powerpoint/2010/main" val="3376218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E TEX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7"/>
          <p:cNvSpPr/>
          <p:nvPr userDrawn="1"/>
        </p:nvSpPr>
        <p:spPr>
          <a:xfrm>
            <a:off x="0" y="1028733"/>
            <a:ext cx="12192000" cy="377080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/>
          <a:p>
            <a:pPr algn="ctr">
              <a:defRPr/>
            </a:pPr>
            <a:endParaRPr lang="en-US" sz="2400" kern="0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1" name="Espaço Reservado para Imagem 11"/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239350" y="1116747"/>
            <a:ext cx="4019748" cy="357241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62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4367808" y="1116747"/>
            <a:ext cx="7680853" cy="50283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título</a:t>
            </a:r>
          </a:p>
        </p:txBody>
      </p:sp>
      <p:sp>
        <p:nvSpPr>
          <p:cNvPr id="63" name="Espaço Reservado para Texto 13"/>
          <p:cNvSpPr>
            <a:spLocks noGrp="1"/>
          </p:cNvSpPr>
          <p:nvPr>
            <p:ph type="body" sz="quarter" idx="11" hasCustomPrompt="1"/>
          </p:nvPr>
        </p:nvSpPr>
        <p:spPr>
          <a:xfrm>
            <a:off x="4367808" y="1706882"/>
            <a:ext cx="7680853" cy="16057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64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4367809" y="3408680"/>
            <a:ext cx="1248139" cy="5760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65" name="Espaço Reservado para Texto 13"/>
          <p:cNvSpPr>
            <a:spLocks noGrp="1"/>
          </p:cNvSpPr>
          <p:nvPr>
            <p:ph type="body" sz="quarter" idx="24" hasCustomPrompt="1"/>
          </p:nvPr>
        </p:nvSpPr>
        <p:spPr>
          <a:xfrm>
            <a:off x="4367808" y="4037288"/>
            <a:ext cx="1255117" cy="650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66" name="Espaço Reservado para Imagem 11"/>
          <p:cNvSpPr>
            <a:spLocks noGrp="1"/>
          </p:cNvSpPr>
          <p:nvPr>
            <p:ph type="pic" sz="quarter" idx="25" hasCustomPrompt="1"/>
          </p:nvPr>
        </p:nvSpPr>
        <p:spPr>
          <a:xfrm>
            <a:off x="6160008" y="3408680"/>
            <a:ext cx="1248139" cy="5760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67" name="Espaço Reservado para Texto 13"/>
          <p:cNvSpPr>
            <a:spLocks noGrp="1"/>
          </p:cNvSpPr>
          <p:nvPr>
            <p:ph type="body" sz="quarter" idx="26" hasCustomPrompt="1"/>
          </p:nvPr>
        </p:nvSpPr>
        <p:spPr>
          <a:xfrm>
            <a:off x="6160007" y="4037288"/>
            <a:ext cx="1255117" cy="650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68" name="Espaço Reservado para Imagem 11"/>
          <p:cNvSpPr>
            <a:spLocks noGrp="1"/>
          </p:cNvSpPr>
          <p:nvPr>
            <p:ph type="pic" sz="quarter" idx="27" hasCustomPrompt="1"/>
          </p:nvPr>
        </p:nvSpPr>
        <p:spPr>
          <a:xfrm>
            <a:off x="7952207" y="3408680"/>
            <a:ext cx="1248139" cy="5760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69" name="Espaço Reservado para Texto 13"/>
          <p:cNvSpPr>
            <a:spLocks noGrp="1"/>
          </p:cNvSpPr>
          <p:nvPr>
            <p:ph type="body" sz="quarter" idx="28" hasCustomPrompt="1"/>
          </p:nvPr>
        </p:nvSpPr>
        <p:spPr>
          <a:xfrm>
            <a:off x="7952206" y="4037288"/>
            <a:ext cx="1255117" cy="650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sp>
        <p:nvSpPr>
          <p:cNvPr id="70" name="Espaço Reservado para Imagem 11"/>
          <p:cNvSpPr>
            <a:spLocks noGrp="1"/>
          </p:cNvSpPr>
          <p:nvPr>
            <p:ph type="pic" sz="quarter" idx="29" hasCustomPrompt="1"/>
          </p:nvPr>
        </p:nvSpPr>
        <p:spPr>
          <a:xfrm>
            <a:off x="9744405" y="3408680"/>
            <a:ext cx="1248139" cy="5760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71" name="Espaço Reservado para Texto 13"/>
          <p:cNvSpPr>
            <a:spLocks noGrp="1"/>
          </p:cNvSpPr>
          <p:nvPr>
            <p:ph type="body" sz="quarter" idx="30" hasCustomPrompt="1"/>
          </p:nvPr>
        </p:nvSpPr>
        <p:spPr>
          <a:xfrm>
            <a:off x="9744404" y="4037288"/>
            <a:ext cx="1255117" cy="6509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Editar o texto</a:t>
            </a:r>
          </a:p>
        </p:txBody>
      </p:sp>
      <p:cxnSp>
        <p:nvCxnSpPr>
          <p:cNvPr id="72" name="Straight Connector 53"/>
          <p:cNvCxnSpPr/>
          <p:nvPr userDrawn="1"/>
        </p:nvCxnSpPr>
        <p:spPr>
          <a:xfrm>
            <a:off x="5903979" y="3600701"/>
            <a:ext cx="0" cy="76305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53"/>
          <p:cNvCxnSpPr/>
          <p:nvPr userDrawn="1"/>
        </p:nvCxnSpPr>
        <p:spPr>
          <a:xfrm>
            <a:off x="7707861" y="3600701"/>
            <a:ext cx="0" cy="76305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53"/>
          <p:cNvCxnSpPr/>
          <p:nvPr userDrawn="1"/>
        </p:nvCxnSpPr>
        <p:spPr>
          <a:xfrm>
            <a:off x="9497013" y="3600701"/>
            <a:ext cx="0" cy="76305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Espaço Reservado para Texto 18"/>
          <p:cNvSpPr>
            <a:spLocks noGrp="1"/>
          </p:cNvSpPr>
          <p:nvPr>
            <p:ph type="body" sz="quarter" idx="31"/>
          </p:nvPr>
        </p:nvSpPr>
        <p:spPr>
          <a:xfrm>
            <a:off x="241301" y="5061181"/>
            <a:ext cx="11798300" cy="153617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 mestre</a:t>
            </a:r>
          </a:p>
        </p:txBody>
      </p:sp>
    </p:spTree>
    <p:extLst>
      <p:ext uri="{BB962C8B-B14F-4D97-AF65-F5344CB8AC3E}">
        <p14:creationId xmlns:p14="http://schemas.microsoft.com/office/powerpoint/2010/main" val="68426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76672"/>
            <a:ext cx="1152128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741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o 3"/>
          <p:cNvGrpSpPr/>
          <p:nvPr userDrawn="1"/>
        </p:nvGrpSpPr>
        <p:grpSpPr>
          <a:xfrm>
            <a:off x="0" y="0"/>
            <a:ext cx="3695733" cy="6858000"/>
            <a:chOff x="0" y="0"/>
            <a:chExt cx="2771800" cy="5143500"/>
          </a:xfrm>
        </p:grpSpPr>
        <p:sp>
          <p:nvSpPr>
            <p:cNvPr id="7" name="Retângulo 4"/>
            <p:cNvSpPr/>
            <p:nvPr/>
          </p:nvSpPr>
          <p:spPr>
            <a:xfrm>
              <a:off x="179512" y="0"/>
              <a:ext cx="2592288" cy="514350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12" name="Grupo 5"/>
            <p:cNvGrpSpPr/>
            <p:nvPr userDrawn="1"/>
          </p:nvGrpSpPr>
          <p:grpSpPr>
            <a:xfrm>
              <a:off x="0" y="0"/>
              <a:ext cx="323528" cy="5143500"/>
              <a:chOff x="0" y="0"/>
              <a:chExt cx="323528" cy="5143500"/>
            </a:xfrm>
          </p:grpSpPr>
          <p:sp>
            <p:nvSpPr>
              <p:cNvPr id="13" name="Retângulo 6"/>
              <p:cNvSpPr/>
              <p:nvPr/>
            </p:nvSpPr>
            <p:spPr>
              <a:xfrm>
                <a:off x="0" y="0"/>
                <a:ext cx="179512" cy="5143500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400">
                  <a:solidFill>
                    <a:prstClr val="white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14" name="Triângulo isósceles 7"/>
              <p:cNvSpPr/>
              <p:nvPr/>
            </p:nvSpPr>
            <p:spPr>
              <a:xfrm rot="5400000">
                <a:off x="90221" y="1029714"/>
                <a:ext cx="250589" cy="216024"/>
              </a:xfrm>
              <a:prstGeom prst="triangle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400">
                  <a:solidFill>
                    <a:prstClr val="white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23392" y="389169"/>
            <a:ext cx="2784309" cy="172819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623392" y="2213372"/>
            <a:ext cx="2784309" cy="432048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9368" y="-123395"/>
            <a:ext cx="1765304" cy="124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280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upo 2"/>
          <p:cNvGrpSpPr/>
          <p:nvPr userDrawn="1"/>
        </p:nvGrpSpPr>
        <p:grpSpPr>
          <a:xfrm>
            <a:off x="239349" y="-2"/>
            <a:ext cx="3456384" cy="6858003"/>
            <a:chOff x="179512" y="-1"/>
            <a:chExt cx="2592288" cy="5143502"/>
          </a:xfrm>
        </p:grpSpPr>
        <p:sp>
          <p:nvSpPr>
            <p:cNvPr id="17" name="Retângulo 3"/>
            <p:cNvSpPr/>
            <p:nvPr/>
          </p:nvSpPr>
          <p:spPr>
            <a:xfrm>
              <a:off x="179512" y="-1"/>
              <a:ext cx="2592288" cy="4731991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8" name="Retângulo 4"/>
            <p:cNvSpPr/>
            <p:nvPr/>
          </p:nvSpPr>
          <p:spPr>
            <a:xfrm>
              <a:off x="179512" y="4731991"/>
              <a:ext cx="2592288" cy="41151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19" name="Grupo 5"/>
          <p:cNvGrpSpPr/>
          <p:nvPr userDrawn="1"/>
        </p:nvGrpSpPr>
        <p:grpSpPr>
          <a:xfrm>
            <a:off x="239349" y="3346397"/>
            <a:ext cx="3456384" cy="2962923"/>
            <a:chOff x="179512" y="2509798"/>
            <a:chExt cx="2592288" cy="2222192"/>
          </a:xfrm>
        </p:grpSpPr>
        <p:sp>
          <p:nvSpPr>
            <p:cNvPr id="20" name="Retângulo 6"/>
            <p:cNvSpPr/>
            <p:nvPr/>
          </p:nvSpPr>
          <p:spPr>
            <a:xfrm>
              <a:off x="179512" y="2544071"/>
              <a:ext cx="2592288" cy="218791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1" name="Triângulo isósceles 7"/>
            <p:cNvSpPr/>
            <p:nvPr/>
          </p:nvSpPr>
          <p:spPr>
            <a:xfrm rot="10800000">
              <a:off x="1385380" y="2509798"/>
              <a:ext cx="250589" cy="216024"/>
            </a:xfrm>
            <a:prstGeom prst="triangl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cxnSp>
        <p:nvCxnSpPr>
          <p:cNvPr id="22" name="Straight Connector 86"/>
          <p:cNvCxnSpPr/>
          <p:nvPr userDrawn="1"/>
        </p:nvCxnSpPr>
        <p:spPr>
          <a:xfrm>
            <a:off x="2035275" y="4260097"/>
            <a:ext cx="0" cy="1045752"/>
          </a:xfrm>
          <a:prstGeom prst="line">
            <a:avLst/>
          </a:prstGeom>
          <a:ln>
            <a:solidFill>
              <a:srgbClr val="384A5B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527382" y="4082621"/>
            <a:ext cx="1278460" cy="136260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24" name="Espaço Reservado para Imagem 11"/>
          <p:cNvSpPr>
            <a:spLocks noGrp="1"/>
          </p:cNvSpPr>
          <p:nvPr>
            <p:ph type="pic" sz="quarter" idx="24" hasCustomPrompt="1"/>
          </p:nvPr>
        </p:nvSpPr>
        <p:spPr>
          <a:xfrm>
            <a:off x="2182295" y="4082621"/>
            <a:ext cx="1278460" cy="136260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2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23392" y="210909"/>
            <a:ext cx="2784309" cy="91383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26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623392" y="1220755"/>
            <a:ext cx="2784309" cy="19339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pic>
        <p:nvPicPr>
          <p:cNvPr id="14" name="Picture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9368" y="-123395"/>
            <a:ext cx="1765304" cy="124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925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4145261" y="4771402"/>
            <a:ext cx="8046739" cy="172994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4271433" y="4868830"/>
            <a:ext cx="7681384" cy="38523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67">
                <a:solidFill>
                  <a:schemeClr val="tx1">
                    <a:lumMod val="85000"/>
                    <a:lumOff val="1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2667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2pPr>
            <a:lvl3pPr>
              <a:defRPr sz="2667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3pPr>
            <a:lvl4pPr>
              <a:defRPr sz="2667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4pPr>
            <a:lvl5pPr>
              <a:defRPr sz="2667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título mestre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1"/>
          </p:nvPr>
        </p:nvSpPr>
        <p:spPr>
          <a:xfrm>
            <a:off x="4271433" y="5349313"/>
            <a:ext cx="7721600" cy="105621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133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21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2pPr>
            <a:lvl3pPr>
              <a:defRPr sz="21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3pPr>
            <a:lvl4pPr>
              <a:defRPr sz="21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4pPr>
            <a:lvl5pPr>
              <a:defRPr sz="21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/>
              <a:t>Clique para editar o texto mestre</a:t>
            </a: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6440" y="476672"/>
            <a:ext cx="1152128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7774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3"/>
          <p:cNvGrpSpPr/>
          <p:nvPr userDrawn="1"/>
        </p:nvGrpSpPr>
        <p:grpSpPr>
          <a:xfrm>
            <a:off x="0" y="0"/>
            <a:ext cx="3695733" cy="6858000"/>
            <a:chOff x="0" y="0"/>
            <a:chExt cx="2771800" cy="5143500"/>
          </a:xfrm>
        </p:grpSpPr>
        <p:sp>
          <p:nvSpPr>
            <p:cNvPr id="5" name="Retângulo 4"/>
            <p:cNvSpPr/>
            <p:nvPr/>
          </p:nvSpPr>
          <p:spPr>
            <a:xfrm>
              <a:off x="179512" y="0"/>
              <a:ext cx="2592288" cy="514350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6" name="Grupo 5"/>
            <p:cNvGrpSpPr/>
            <p:nvPr userDrawn="1"/>
          </p:nvGrpSpPr>
          <p:grpSpPr>
            <a:xfrm>
              <a:off x="0" y="0"/>
              <a:ext cx="323528" cy="5143500"/>
              <a:chOff x="0" y="0"/>
              <a:chExt cx="323528" cy="5143500"/>
            </a:xfrm>
          </p:grpSpPr>
          <p:sp>
            <p:nvSpPr>
              <p:cNvPr id="7" name="Retângulo 6"/>
              <p:cNvSpPr/>
              <p:nvPr/>
            </p:nvSpPr>
            <p:spPr>
              <a:xfrm>
                <a:off x="0" y="0"/>
                <a:ext cx="179512" cy="5143500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400">
                  <a:solidFill>
                    <a:prstClr val="white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8" name="Triângulo isósceles 7"/>
              <p:cNvSpPr/>
              <p:nvPr/>
            </p:nvSpPr>
            <p:spPr>
              <a:xfrm rot="5400000">
                <a:off x="90221" y="1029714"/>
                <a:ext cx="250589" cy="216024"/>
              </a:xfrm>
              <a:prstGeom prst="triangle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2400">
                  <a:solidFill>
                    <a:prstClr val="white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</p:grpSp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23392" y="389169"/>
            <a:ext cx="2784309" cy="172819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623392" y="2213372"/>
            <a:ext cx="2784309" cy="432048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pic>
        <p:nvPicPr>
          <p:cNvPr id="10" name="Picture 10" descr="ap_claro brasil vertical_v7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4299" y="-123395"/>
            <a:ext cx="3180931" cy="224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996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o 2"/>
          <p:cNvGrpSpPr/>
          <p:nvPr userDrawn="1"/>
        </p:nvGrpSpPr>
        <p:grpSpPr>
          <a:xfrm>
            <a:off x="239349" y="-2"/>
            <a:ext cx="3456384" cy="6858003"/>
            <a:chOff x="179512" y="-1"/>
            <a:chExt cx="2592288" cy="5143502"/>
          </a:xfrm>
        </p:grpSpPr>
        <p:sp>
          <p:nvSpPr>
            <p:cNvPr id="4" name="Retângulo 3"/>
            <p:cNvSpPr/>
            <p:nvPr/>
          </p:nvSpPr>
          <p:spPr>
            <a:xfrm>
              <a:off x="179512" y="-1"/>
              <a:ext cx="2592288" cy="4731991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5" name="Retângulo 4"/>
            <p:cNvSpPr/>
            <p:nvPr/>
          </p:nvSpPr>
          <p:spPr>
            <a:xfrm>
              <a:off x="179512" y="4731991"/>
              <a:ext cx="2592288" cy="41151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6" name="Grupo 5"/>
          <p:cNvGrpSpPr/>
          <p:nvPr userDrawn="1"/>
        </p:nvGrpSpPr>
        <p:grpSpPr>
          <a:xfrm>
            <a:off x="239349" y="3346397"/>
            <a:ext cx="3456384" cy="2962923"/>
            <a:chOff x="179512" y="2509798"/>
            <a:chExt cx="2592288" cy="2222192"/>
          </a:xfrm>
        </p:grpSpPr>
        <p:sp>
          <p:nvSpPr>
            <p:cNvPr id="7" name="Retângulo 6"/>
            <p:cNvSpPr/>
            <p:nvPr/>
          </p:nvSpPr>
          <p:spPr>
            <a:xfrm>
              <a:off x="179512" y="2544071"/>
              <a:ext cx="2592288" cy="218791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8" name="Triângulo isósceles 7"/>
            <p:cNvSpPr/>
            <p:nvPr/>
          </p:nvSpPr>
          <p:spPr>
            <a:xfrm rot="10800000">
              <a:off x="1385380" y="2509798"/>
              <a:ext cx="250589" cy="216024"/>
            </a:xfrm>
            <a:prstGeom prst="triangl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400">
                <a:solidFill>
                  <a:prstClr val="white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cxnSp>
        <p:nvCxnSpPr>
          <p:cNvPr id="23" name="Straight Connector 86"/>
          <p:cNvCxnSpPr/>
          <p:nvPr userDrawn="1"/>
        </p:nvCxnSpPr>
        <p:spPr>
          <a:xfrm>
            <a:off x="2035275" y="4260097"/>
            <a:ext cx="0" cy="1045752"/>
          </a:xfrm>
          <a:prstGeom prst="line">
            <a:avLst/>
          </a:prstGeom>
          <a:ln>
            <a:solidFill>
              <a:srgbClr val="384A5B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527382" y="4082621"/>
            <a:ext cx="1278460" cy="136260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30" name="Espaço Reservado para Imagem 11"/>
          <p:cNvSpPr>
            <a:spLocks noGrp="1"/>
          </p:cNvSpPr>
          <p:nvPr>
            <p:ph type="pic" sz="quarter" idx="24" hasCustomPrompt="1"/>
          </p:nvPr>
        </p:nvSpPr>
        <p:spPr>
          <a:xfrm>
            <a:off x="2182295" y="4082621"/>
            <a:ext cx="1278460" cy="136260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Inserir Imagem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23392" y="210909"/>
            <a:ext cx="2784309" cy="91383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623392" y="1220755"/>
            <a:ext cx="2784309" cy="19339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67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  <p:pic>
        <p:nvPicPr>
          <p:cNvPr id="16" name="Picture 10" descr="ap_claro brasil vertical_v7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4299" y="-123395"/>
            <a:ext cx="3180931" cy="224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1545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584383" y="0"/>
            <a:ext cx="12217477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3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335721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7502960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971" t="-73919" r="41840" b="-1519"/>
          <a:stretch/>
        </p:blipFill>
        <p:spPr>
          <a:xfrm>
            <a:off x="-5727777" y="-5100209"/>
            <a:ext cx="12819311" cy="1209294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32649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03A6F3C-65BB-44DC-BD87-98AA58C2BC93}" type="datetimeFigureOut">
              <a:rPr lang="pt-BR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7AE1C75-995D-40F1-8CFB-13FEA7D539C6}" type="slidenum">
              <a:rPr lang="pt-BR" altLang="pt-BR">
                <a:solidFill>
                  <a:prstClr val="black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pt-BR" altLang="pt-BR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3288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76F6FC-162E-4C63-A36D-EAB6D165ABEC}" type="datetimeFigureOut">
              <a:rPr lang="pt-BR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pt-BR">
              <a:solidFill>
                <a:prstClr val="black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7FCD802-9F70-4A57-8CD7-3A215587C9B7}" type="slidenum">
              <a:rPr lang="pt-BR" altLang="pt-BR">
                <a:solidFill>
                  <a:prstClr val="black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pt-BR" altLang="pt-BR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02809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3647F9A-27D3-407F-BF12-1947A805F75C}" type="datetimeFigureOut">
              <a:rPr lang="pt-BR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91DF18-6CC8-40D7-9910-BF9E775BFC46}" type="slidenum">
              <a:rPr lang="pt-BR" altLang="pt-BR">
                <a:solidFill>
                  <a:prstClr val="black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pt-BR" altLang="pt-BR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2061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8769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40374300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fld id="{15D36BE9-C996-493D-BCDB-5B51865DA21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fld id="{3C723697-4EF2-4893-B221-E842EEB20932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>
            <a:grayscl/>
          </a:blip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361542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6300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2809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352598" y="2405347"/>
            <a:ext cx="1981504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418352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id-ID" sz="1050" dirty="0">
                <a:solidFill>
                  <a:prstClr val="white"/>
                </a:solidFill>
                <a:latin typeface="Century Gothic" panose="020B0502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474984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371523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350731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799" dirty="0">
                <a:solidFill>
                  <a:prstClr val="white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3792119" y="2631266"/>
            <a:ext cx="4609531" cy="1292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682"/>
            <a:r>
              <a:rPr lang="pt-BR" sz="3898" b="1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682"/>
            <a:r>
              <a:rPr lang="pt-BR" sz="3898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3647884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550734" y="2107361"/>
            <a:ext cx="3056488" cy="241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5327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584383" y="0"/>
            <a:ext cx="12217477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4257241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12" name="Espaço Reservado para Texto 11"/>
          <p:cNvSpPr>
            <a:spLocks noGrp="1"/>
          </p:cNvSpPr>
          <p:nvPr>
            <p:ph type="body" sz="quarter" idx="10"/>
          </p:nvPr>
        </p:nvSpPr>
        <p:spPr>
          <a:xfrm>
            <a:off x="3983566" y="1989667"/>
            <a:ext cx="7777063" cy="6709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F41F2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 mestre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1"/>
          </p:nvPr>
        </p:nvSpPr>
        <p:spPr>
          <a:xfrm>
            <a:off x="4048024" y="2783417"/>
            <a:ext cx="7728931" cy="246168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</p:spTree>
    <p:extLst>
      <p:ext uri="{BB962C8B-B14F-4D97-AF65-F5344CB8AC3E}">
        <p14:creationId xmlns:p14="http://schemas.microsoft.com/office/powerpoint/2010/main" val="3354902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4252626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0929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Century Gothic" panose="020B0502020202020204" pitchFamily="34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03A6F3C-65BB-44DC-BD87-98AA58C2BC93}" type="datetimeFigureOut">
              <a:rPr lang="pt-BR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27/08/2023</a:t>
            </a:fld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Century Gothic" panose="020B0502020202020204" pitchFamily="34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Century Gothic" panose="020B0502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7AE1C75-995D-40F1-8CFB-13FEA7D539C6}" type="slidenum">
              <a:rPr lang="pt-BR" altLang="pt-BR" smtClean="0">
                <a:solidFill>
                  <a:prstClr val="black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‹nº›</a:t>
            </a:fld>
            <a:endParaRPr lang="pt-BR" altLang="pt-BR" dirty="0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062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26943917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971" t="-73919" r="41840" b="-1519"/>
          <a:stretch/>
        </p:blipFill>
        <p:spPr>
          <a:xfrm>
            <a:off x="-5727777" y="-5100209"/>
            <a:ext cx="12819311" cy="1209294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728759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352598" y="2405347"/>
            <a:ext cx="1981504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800" cap="all" dirty="0"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418352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id-ID" sz="1050" i="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  <a:endParaRPr lang="id-ID" sz="1050" dirty="0">
              <a:solidFill>
                <a:schemeClr val="bg1"/>
              </a:solidFill>
              <a:latin typeface="Century Gothic" panose="020B0502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474984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371523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99"/>
              </a:lnSpc>
            </a:pPr>
            <a:r>
              <a:rPr lang="pt-BR" sz="4499" b="1" dirty="0">
                <a:solidFill>
                  <a:schemeClr val="bg1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350731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799" dirty="0">
                <a:solidFill>
                  <a:schemeClr val="bg1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3792119" y="2631266"/>
            <a:ext cx="4609531" cy="1292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682"/>
            <a:r>
              <a:rPr lang="pt-BR" sz="3898" b="1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682"/>
            <a:r>
              <a:rPr lang="pt-BR" sz="3898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3647884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550734" y="2107361"/>
            <a:ext cx="3056488" cy="241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6777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:a16="http://schemas.microsoft.com/office/drawing/2014/main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1009501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0598628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pessoa, homem, em pé, mantendo&#10;&#10;Descrição gerada automaticamente">
            <a:extLst>
              <a:ext uri="{FF2B5EF4-FFF2-40B4-BE49-F238E27FC236}">
                <a16:creationId xmlns:a16="http://schemas.microsoft.com/office/drawing/2014/main" id="{2324C5C5-62DA-4C10-916A-22645C9F7D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6" cy="6856412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7082314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:a16="http://schemas.microsoft.com/office/drawing/2014/main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344246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0" name="Grupo 19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1" name="Elipse 20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2" name="Elipse 21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23" name="Imagem 22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187989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pessoa, interior, parede, mantendo&#10;&#10;Descrição gerada automaticamente">
            <a:extLst>
              <a:ext uri="{FF2B5EF4-FFF2-40B4-BE49-F238E27FC236}">
                <a16:creationId xmlns:a16="http://schemas.microsoft.com/office/drawing/2014/main" id="{0892165D-19AB-4EAA-810F-086F38AAF8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3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210836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em pé, pessoa, interior, mulher&#10;&#10;Descrição gerada automaticamente">
            <a:extLst>
              <a:ext uri="{FF2B5EF4-FFF2-40B4-BE49-F238E27FC236}">
                <a16:creationId xmlns:a16="http://schemas.microsoft.com/office/drawing/2014/main" id="{65E50DA3-6539-4F2F-9375-91CEA6929D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367644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grama&#10;&#10;Descrição gerada automaticamente">
            <a:extLst>
              <a:ext uri="{FF2B5EF4-FFF2-40B4-BE49-F238E27FC236}">
                <a16:creationId xmlns:a16="http://schemas.microsoft.com/office/drawing/2014/main" id="{50F26065-DC54-4E49-9D7A-8F5A0E617C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1729529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2A943DB-F836-4248-94D7-6226B1A410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4189134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sentado&#10;&#10;Descrição gerada automaticamente">
            <a:extLst>
              <a:ext uri="{FF2B5EF4-FFF2-40B4-BE49-F238E27FC236}">
                <a16:creationId xmlns:a16="http://schemas.microsoft.com/office/drawing/2014/main" id="{8F976B0F-45B0-49C6-8A1F-D6AB429B1B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473017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vermelho&#10;&#10;Descrição gerada automaticamente">
            <a:extLst>
              <a:ext uri="{FF2B5EF4-FFF2-40B4-BE49-F238E27FC236}">
                <a16:creationId xmlns:a16="http://schemas.microsoft.com/office/drawing/2014/main" id="{B8CE336D-D26C-42A4-AC53-FB8364F8D4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359754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2A84CC1-B01E-4E5D-B9C2-4B7C9E8D9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641543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chão, interior, mantendo, pessoa&#10;&#10;Descrição gerada automaticamente">
            <a:extLst>
              <a:ext uri="{FF2B5EF4-FFF2-40B4-BE49-F238E27FC236}">
                <a16:creationId xmlns:a16="http://schemas.microsoft.com/office/drawing/2014/main" id="{F5BF3589-AC1A-44B0-8AE4-308147161C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766918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59B598A-3FA8-48A6-8A78-CC545A826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9808582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 descr="Uma imagem contendo interior, chão, pessoa&#10;&#10;Descrição gerada automaticamente">
            <a:extLst>
              <a:ext uri="{FF2B5EF4-FFF2-40B4-BE49-F238E27FC236}">
                <a16:creationId xmlns:a16="http://schemas.microsoft.com/office/drawing/2014/main" id="{442DE31B-1EEA-46C0-8285-1572EEBC4E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2028718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1CF3D55F-F5F7-4F07-87D2-02F8D2D94C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489348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876" y="0"/>
            <a:ext cx="10290722" cy="6858000"/>
          </a:xfrm>
          <a:prstGeom prst="rect">
            <a:avLst/>
          </a:prstGeom>
        </p:spPr>
      </p:pic>
      <p:grpSp>
        <p:nvGrpSpPr>
          <p:cNvPr id="23" name="Grupo 22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8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9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0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1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92025641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3"/>
          <p:cNvGrpSpPr/>
          <p:nvPr userDrawn="1"/>
        </p:nvGrpSpPr>
        <p:grpSpPr>
          <a:xfrm>
            <a:off x="766714" y="-116693"/>
            <a:ext cx="12747075" cy="7101264"/>
            <a:chOff x="622598" y="-116720"/>
            <a:chExt cx="12745416" cy="7102908"/>
          </a:xfrm>
        </p:grpSpPr>
        <p:pic>
          <p:nvPicPr>
            <p:cNvPr id="27" name="Imagem 2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9897" y="-116720"/>
              <a:ext cx="10278117" cy="7102908"/>
            </a:xfrm>
            <a:prstGeom prst="rect">
              <a:avLst/>
            </a:prstGeom>
          </p:spPr>
        </p:pic>
        <p:pic>
          <p:nvPicPr>
            <p:cNvPr id="20" name="Imagem 19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892"/>
            <a:stretch/>
          </p:blipFill>
          <p:spPr>
            <a:xfrm flipH="1">
              <a:off x="622598" y="-116720"/>
              <a:ext cx="2477871" cy="7102908"/>
            </a:xfrm>
            <a:prstGeom prst="rect">
              <a:avLst/>
            </a:prstGeom>
          </p:spPr>
        </p:pic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23" name="Grupo 22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5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4240998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584383" y="0"/>
            <a:ext cx="12217477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5492588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126" y="0"/>
            <a:ext cx="10618576" cy="68580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4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8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5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4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10705112" y="192030"/>
            <a:ext cx="1309500" cy="1233384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25477" y="-170567"/>
            <a:ext cx="8008418" cy="7244407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2349872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3078705" y="693330"/>
            <a:ext cx="8634650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59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0" y="3334206"/>
            <a:ext cx="3516534" cy="353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4515" y="4318355"/>
            <a:ext cx="2932511" cy="255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985177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tângulo 23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8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5" name="Imagem 24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4526133" y="0"/>
            <a:ext cx="7668348" cy="6858000"/>
          </a:xfrm>
          <a:prstGeom prst="rect">
            <a:avLst/>
          </a:prstGeom>
        </p:spPr>
      </p:pic>
      <p:grpSp>
        <p:nvGrpSpPr>
          <p:cNvPr id="26" name="Grupo 25"/>
          <p:cNvGrpSpPr/>
          <p:nvPr userDrawn="1"/>
        </p:nvGrpSpPr>
        <p:grpSpPr>
          <a:xfrm>
            <a:off x="-39317" y="1665028"/>
            <a:ext cx="5511578" cy="5310596"/>
            <a:chOff x="-299685" y="261442"/>
            <a:chExt cx="7114971" cy="6858001"/>
          </a:xfrm>
        </p:grpSpPr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3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5663895" y="693330"/>
            <a:ext cx="6049459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7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subtítulo.</a:t>
            </a:r>
          </a:p>
        </p:txBody>
      </p:sp>
    </p:spTree>
    <p:extLst>
      <p:ext uri="{BB962C8B-B14F-4D97-AF65-F5344CB8AC3E}">
        <p14:creationId xmlns:p14="http://schemas.microsoft.com/office/powerpoint/2010/main" val="329065861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" y="-40336"/>
            <a:ext cx="12263705" cy="689833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1124744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48316376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386155437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3696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B8257E2-D01C-43FA-936B-FCBC298110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6150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0FB533-4888-4F2B-B5AE-49D62B01B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10904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12785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2100" dirty="0">
              <a:latin typeface="Century Gothic" panose="020B0502020202020204" pitchFamily="34" charset="0"/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21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Retângulo 3"/>
          <p:cNvSpPr/>
          <p:nvPr userDrawn="1"/>
        </p:nvSpPr>
        <p:spPr>
          <a:xfrm>
            <a:off x="1487488" y="188640"/>
            <a:ext cx="950505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073201"/>
      </p:ext>
    </p:extLst>
  </p:cSld>
  <p:clrMapOvr>
    <a:masterClrMapping/>
  </p:clrMapOvr>
  <p:transition spd="med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0" y="0"/>
            <a:ext cx="12206289" cy="6951728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816174" y="189390"/>
            <a:ext cx="5078696" cy="1969282"/>
          </a:xfrm>
          <a:prstGeom prst="rect">
            <a:avLst/>
          </a:prstGeom>
        </p:spPr>
        <p:txBody>
          <a:bodyPr wrap="square" lIns="121861" tIns="60930" rIns="121861" bIns="60930">
            <a:spAutoFit/>
          </a:bodyPr>
          <a:lstStyle/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</a:p>
          <a:p>
            <a:pPr algn="r" defTabSz="1218682">
              <a:defRPr/>
            </a:pPr>
            <a:r>
              <a:rPr lang="pt-BR" altLang="pt-BR" sz="5999" b="1" kern="1200" dirty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59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3803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2205" y="-100323"/>
            <a:ext cx="12397065" cy="6957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18016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4070" y="0"/>
            <a:ext cx="9282628" cy="6856412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044618" y="451227"/>
            <a:ext cx="5956858" cy="1753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5399" b="1" dirty="0">
                <a:solidFill>
                  <a:srgbClr val="00B9BD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5399" b="1" dirty="0">
              <a:solidFill>
                <a:srgbClr val="00B9BD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289096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30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6044618" y="451227"/>
            <a:ext cx="5956858" cy="1753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5399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539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295298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4070" y="0"/>
            <a:ext cx="9282628" cy="6856412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7115897" cy="6856413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98725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2100" dirty="0">
              <a:latin typeface="Century Gothic" panose="020B0502020202020204" pitchFamily="34" charset="0"/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21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6" name="Retângulo 5"/>
          <p:cNvSpPr/>
          <p:nvPr userDrawn="1"/>
        </p:nvSpPr>
        <p:spPr>
          <a:xfrm>
            <a:off x="1487488" y="188640"/>
            <a:ext cx="950505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802076"/>
      </p:ext>
    </p:extLst>
  </p:cSld>
  <p:clrMapOvr>
    <a:masterClrMapping/>
  </p:clrMapOvr>
  <p:transition spd="med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11" name="Retângulo 10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12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3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14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15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</p:grpSp>
      <p:sp>
        <p:nvSpPr>
          <p:cNvPr id="16" name="Título 1"/>
          <p:cNvSpPr txBox="1">
            <a:spLocks/>
          </p:cNvSpPr>
          <p:nvPr userDrawn="1"/>
        </p:nvSpPr>
        <p:spPr>
          <a:xfrm>
            <a:off x="609680" y="3141035"/>
            <a:ext cx="10972641" cy="1142735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5199" dirty="0"/>
              <a:t>Insira o vídeo</a:t>
            </a:r>
          </a:p>
        </p:txBody>
      </p:sp>
      <p:pic>
        <p:nvPicPr>
          <p:cNvPr id="17" name="Imagem 1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167120"/>
            <a:ext cx="13679357" cy="8013308"/>
          </a:xfrm>
          <a:prstGeom prst="rect">
            <a:avLst/>
          </a:prstGeom>
        </p:spPr>
      </p:pic>
      <p:sp>
        <p:nvSpPr>
          <p:cNvPr id="18" name="Retângulo 17"/>
          <p:cNvSpPr/>
          <p:nvPr userDrawn="1"/>
        </p:nvSpPr>
        <p:spPr>
          <a:xfrm>
            <a:off x="2279079" y="981295"/>
            <a:ext cx="7705859" cy="496740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61920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Retângulo 2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</p:grpSp>
      <p:sp>
        <p:nvSpPr>
          <p:cNvPr id="9" name="Título 1"/>
          <p:cNvSpPr txBox="1">
            <a:spLocks/>
          </p:cNvSpPr>
          <p:nvPr userDrawn="1"/>
        </p:nvSpPr>
        <p:spPr>
          <a:xfrm>
            <a:off x="609680" y="3141035"/>
            <a:ext cx="10972641" cy="1142735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5199" dirty="0"/>
              <a:t>Insira o vídeo</a:t>
            </a:r>
          </a:p>
        </p:txBody>
      </p:sp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177756" y="-242558"/>
            <a:ext cx="14193642" cy="8871125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2279079" y="1087186"/>
            <a:ext cx="8245073" cy="4750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43776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588"/>
            <a:ext cx="12190413" cy="6859589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146965" y="140116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16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17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558140" y="1"/>
            <a:ext cx="11020301" cy="10042077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:a16="http://schemas.microsoft.com/office/drawing/2014/main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100" dirty="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8021550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18209753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1" y="4751526"/>
            <a:ext cx="12216609" cy="210647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273231" y="5492410"/>
            <a:ext cx="1588584" cy="1423329"/>
          </a:xfrm>
          <a:prstGeom prst="rect">
            <a:avLst/>
          </a:prstGeom>
        </p:spPr>
      </p:pic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50159" y="5800676"/>
            <a:ext cx="1034726" cy="806794"/>
          </a:xfrm>
          <a:prstGeom prst="rect">
            <a:avLst/>
          </a:prstGeom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28708" y="5985847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87714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-2035057" y="553415"/>
            <a:ext cx="9862812" cy="582316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3"/>
          <a:srcRect b="24339"/>
          <a:stretch/>
        </p:blipFill>
        <p:spPr>
          <a:xfrm>
            <a:off x="273231" y="5492410"/>
            <a:ext cx="1588584" cy="1423329"/>
          </a:xfrm>
          <a:prstGeom prst="rect">
            <a:avLst/>
          </a:prstGeom>
        </p:spPr>
      </p:pic>
      <p:pic>
        <p:nvPicPr>
          <p:cNvPr id="16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550159" y="5800676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28708" y="5985847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725743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H="1" flipV="1">
            <a:off x="-895" y="4611036"/>
            <a:ext cx="12194481" cy="2261410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defTabSz="457109"/>
            <a:endParaRPr lang="pt-BR" sz="18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8994979" y="5445778"/>
            <a:ext cx="1588584" cy="1423329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297338" y="5758941"/>
            <a:ext cx="1034726" cy="806794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36" y="405364"/>
            <a:ext cx="7439983" cy="108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621598" y="5989804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24646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>
            <a:off x="1" y="-10787"/>
            <a:ext cx="12216609" cy="210647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334559" y="-25641"/>
            <a:ext cx="1588584" cy="1423329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1923143" y="5865491"/>
            <a:ext cx="1687631" cy="812330"/>
          </a:xfrm>
          <a:prstGeom prst="rect">
            <a:avLst/>
          </a:prstGeom>
          <a:noFill/>
        </p:spPr>
        <p:txBody>
          <a:bodyPr wrap="square" lIns="121881" tIns="60940" rIns="121881" bIns="60940" rtlCol="0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40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MÓDULO: </a:t>
            </a:r>
          </a:p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40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INTEGRAÇÃO &gt; Institucional</a:t>
            </a:r>
          </a:p>
        </p:txBody>
      </p:sp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11487" y="282625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16006" y="466519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30130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74575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rot="10800000" flipH="1" flipV="1">
            <a:off x="0" y="-2405"/>
            <a:ext cx="12194481" cy="2261410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pPr defTabSz="457109"/>
            <a:endParaRPr lang="pt-BR" sz="18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9912921" y="-2356"/>
            <a:ext cx="1588584" cy="1423329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15279" y="323505"/>
            <a:ext cx="1034726" cy="806794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10566334" y="552369"/>
            <a:ext cx="1152278" cy="115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49383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790C31DF-EA52-4211-8878-039E3E982F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1630"/>
            <a:ext cx="12194644" cy="6899672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1">
            <a:extLst>
              <a:ext uri="{FF2B5EF4-FFF2-40B4-BE49-F238E27FC236}">
                <a16:creationId xmlns:a16="http://schemas.microsoft.com/office/drawing/2014/main" id="{BADE1850-3F5D-41C8-B939-4D96BFB7BEB1}"/>
              </a:ext>
            </a:extLst>
          </p:cNvPr>
          <p:cNvGrpSpPr/>
          <p:nvPr userDrawn="1"/>
        </p:nvGrpSpPr>
        <p:grpSpPr>
          <a:xfrm>
            <a:off x="536716" y="1485234"/>
            <a:ext cx="487743" cy="487567"/>
            <a:chOff x="536646" y="1602998"/>
            <a:chExt cx="487680" cy="487680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7" name="Shape 5612">
              <a:extLst>
                <a:ext uri="{FF2B5EF4-FFF2-40B4-BE49-F238E27FC236}">
                  <a16:creationId xmlns:a16="http://schemas.microsoft.com/office/drawing/2014/main" id="{1DD18E77-C100-432D-AE0E-51C04611BB07}"/>
                </a:ext>
              </a:extLst>
            </p:cNvPr>
            <p:cNvSpPr/>
            <p:nvPr/>
          </p:nvSpPr>
          <p:spPr>
            <a:xfrm>
              <a:off x="671180" y="1673343"/>
              <a:ext cx="230520" cy="33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37319309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FE7C658-8D47-489C-ABC2-EB249D500C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594"/>
            <a:ext cx="12194644" cy="6857006"/>
          </a:xfrm>
          <a:prstGeom prst="rect">
            <a:avLst/>
          </a:prstGeom>
        </p:spPr>
      </p:pic>
      <p:grpSp>
        <p:nvGrpSpPr>
          <p:cNvPr id="11" name="Agrupar 35">
            <a:extLst>
              <a:ext uri="{FF2B5EF4-FFF2-40B4-BE49-F238E27FC236}">
                <a16:creationId xmlns:a16="http://schemas.microsoft.com/office/drawing/2014/main" id="{C4027C75-1EA8-41F8-A97D-65A18698D517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4922520" y="-1748754"/>
            <a:chExt cx="1310640" cy="131064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01C1A47B-A37E-4899-8581-5C6DFE679178}"/>
                </a:ext>
              </a:extLst>
            </p:cNvPr>
            <p:cNvSpPr/>
            <p:nvPr/>
          </p:nvSpPr>
          <p:spPr>
            <a:xfrm>
              <a:off x="4922520" y="-1748754"/>
              <a:ext cx="1310640" cy="131064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id="{E9ABE921-B059-4459-80B2-4D241153D4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7153" t="26141" r="37153" b="59615"/>
            <a:stretch/>
          </p:blipFill>
          <p:spPr>
            <a:xfrm>
              <a:off x="5175885" y="-1372257"/>
              <a:ext cx="803910" cy="557646"/>
            </a:xfrm>
            <a:prstGeom prst="rect">
              <a:avLst/>
            </a:prstGeom>
          </p:spPr>
        </p:pic>
      </p:grp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F9EE030F-5843-40DC-BB9B-76D02D24302E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199645217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D843D08-1A65-44F0-AADE-27874ECF9C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3252" y="-297"/>
            <a:ext cx="12206839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1740B122-FD1A-419E-A96F-284D9971EDCF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4" name="Shape 5612">
              <a:extLst>
                <a:ext uri="{FF2B5EF4-FFF2-40B4-BE49-F238E27FC236}">
                  <a16:creationId xmlns:a16="http://schemas.microsoft.com/office/drawing/2014/main" id="{2F5D6E95-3CAC-492F-A4C9-777CE92394C2}"/>
                </a:ext>
              </a:extLst>
            </p:cNvPr>
            <p:cNvSpPr/>
            <p:nvPr/>
          </p:nvSpPr>
          <p:spPr>
            <a:xfrm>
              <a:off x="670731" y="1687195"/>
              <a:ext cx="219510" cy="3192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51169828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97"/>
            <a:ext cx="12194644" cy="6857006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6312024" y="6525344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id="{5FA8F70C-F79C-4D2C-A812-4C9304F45C26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139799877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id="{4BA4D7BB-A4F9-451A-890D-75F1079CA7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594"/>
            <a:ext cx="12194644" cy="6857006"/>
          </a:xfrm>
          <a:prstGeom prst="rect">
            <a:avLst/>
          </a:prstGeom>
        </p:spPr>
      </p:pic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">
            <a:extLst>
              <a:ext uri="{FF2B5EF4-FFF2-40B4-BE49-F238E27FC236}">
                <a16:creationId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22" name="Shape 5580">
              <a:extLst>
                <a:ext uri="{FF2B5EF4-FFF2-40B4-BE49-F238E27FC236}">
                  <a16:creationId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2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25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56367686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30E0877-D42F-41B9-821B-11F2B7C153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2723" y="-594"/>
            <a:ext cx="12219034" cy="6857006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1311711" y="4942755"/>
            <a:ext cx="781980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294798" y="2734481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59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DE DESTAQUE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1294798" y="3500991"/>
            <a:ext cx="4147090" cy="1295100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40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editar o texto que contextualizará o assunto em destaque a ser ministrado na aula. É NET &amp; Claro Juntos pelo próximo Novo. </a:t>
            </a:r>
          </a:p>
        </p:txBody>
      </p:sp>
      <p:grpSp>
        <p:nvGrpSpPr>
          <p:cNvPr id="14" name="Agrupar 1">
            <a:extLst>
              <a:ext uri="{FF2B5EF4-FFF2-40B4-BE49-F238E27FC236}">
                <a16:creationId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536716" y="1602627"/>
            <a:ext cx="487743" cy="487567"/>
            <a:chOff x="536646" y="1602998"/>
            <a:chExt cx="487680" cy="487680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16" name="Shape 5580">
              <a:extLst>
                <a:ext uri="{FF2B5EF4-FFF2-40B4-BE49-F238E27FC236}">
                  <a16:creationId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228554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334124" y="1971955"/>
            <a:ext cx="7609879" cy="6917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Aqui, uma frase de</a:t>
            </a:r>
          </a:p>
        </p:txBody>
      </p:sp>
    </p:spTree>
    <p:extLst>
      <p:ext uri="{BB962C8B-B14F-4D97-AF65-F5344CB8AC3E}">
        <p14:creationId xmlns:p14="http://schemas.microsoft.com/office/powerpoint/2010/main" val="308685375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3" b="11671"/>
          <a:stretch/>
        </p:blipFill>
        <p:spPr>
          <a:xfrm>
            <a:off x="-25477" y="-18756"/>
            <a:ext cx="10226467" cy="6875168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 userDrawn="1"/>
        </p:nvPicPr>
        <p:blipFill rotWithShape="1">
          <a:blip r:embed="rId3"/>
          <a:srcRect l="15099" t="24880" r="19964" b="10554"/>
          <a:stretch/>
        </p:blipFill>
        <p:spPr>
          <a:xfrm flipH="1" flipV="1">
            <a:off x="294793" y="-3879"/>
            <a:ext cx="11994700" cy="6888463"/>
          </a:xfrm>
          <a:prstGeom prst="rect">
            <a:avLst/>
          </a:prstGeom>
        </p:spPr>
      </p:pic>
      <p:sp>
        <p:nvSpPr>
          <p:cNvPr id="17" name="Retângulo 7"/>
          <p:cNvSpPr>
            <a:spLocks noChangeArrowheads="1"/>
          </p:cNvSpPr>
          <p:nvPr userDrawn="1"/>
        </p:nvSpPr>
        <p:spPr bwMode="auto">
          <a:xfrm>
            <a:off x="5009184" y="6025607"/>
            <a:ext cx="6858893" cy="830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4799" b="1" dirty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DE PRATICAR !</a:t>
            </a:r>
            <a:endParaRPr lang="pt-BR" altLang="pt-BR" sz="4799" b="1" dirty="0">
              <a:solidFill>
                <a:srgbClr val="C00000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/>
          <p:cNvSpPr txBox="1"/>
          <p:nvPr userDrawn="1"/>
        </p:nvSpPr>
        <p:spPr>
          <a:xfrm>
            <a:off x="5246839" y="5564049"/>
            <a:ext cx="6446835" cy="461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194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base de treinamento</a:t>
            </a:r>
          </a:p>
        </p:txBody>
      </p:sp>
      <p:sp>
        <p:nvSpPr>
          <p:cNvPr id="21" name="Espaço Reservado para Texto 14"/>
          <p:cNvSpPr>
            <a:spLocks noGrp="1"/>
          </p:cNvSpPr>
          <p:nvPr>
            <p:ph type="body" sz="quarter" idx="10"/>
          </p:nvPr>
        </p:nvSpPr>
        <p:spPr>
          <a:xfrm>
            <a:off x="9192747" y="1015765"/>
            <a:ext cx="2855219" cy="4140829"/>
          </a:xfrm>
          <a:prstGeom prst="rect">
            <a:avLst/>
          </a:prstGeom>
        </p:spPr>
        <p:txBody>
          <a:bodyPr anchor="ctr"/>
          <a:lstStyle>
            <a:lvl1pPr marL="0" indent="0" algn="ctr">
              <a:buFontTx/>
              <a:buNone/>
              <a:defRPr sz="3199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 marL="457109" indent="0">
              <a:buNone/>
              <a:defRPr/>
            </a:lvl2pPr>
          </a:lstStyle>
          <a:p>
            <a:pPr lvl="0"/>
            <a:r>
              <a:rPr lang="pt-BR" dirty="0"/>
              <a:t>Clique para editar o texto mestre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0"/>
          <a:stretch/>
        </p:blipFill>
        <p:spPr bwMode="auto">
          <a:xfrm>
            <a:off x="294794" y="-9834"/>
            <a:ext cx="1659153" cy="1399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46975" y="250080"/>
            <a:ext cx="869669" cy="80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721762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0663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91109873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7392312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79501971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0663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228641075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7392312" y="2324878"/>
            <a:ext cx="4465077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Escute </a:t>
            </a:r>
            <a:br>
              <a:rPr lang="pt-BR" dirty="0"/>
            </a:br>
            <a:r>
              <a:rPr lang="pt-BR" dirty="0"/>
              <a:t>e Registre</a:t>
            </a:r>
          </a:p>
        </p:txBody>
      </p:sp>
    </p:spTree>
    <p:extLst>
      <p:ext uri="{BB962C8B-B14F-4D97-AF65-F5344CB8AC3E}">
        <p14:creationId xmlns:p14="http://schemas.microsoft.com/office/powerpoint/2010/main" val="1554479724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5860"/>
          <a:stretch/>
        </p:blipFill>
        <p:spPr bwMode="auto">
          <a:xfrm>
            <a:off x="1414" y="5353"/>
            <a:ext cx="11782498" cy="6849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10641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4" name="Picture 2" descr="Image result for #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9"/>
          <a:stretch/>
        </p:blipFill>
        <p:spPr bwMode="auto">
          <a:xfrm>
            <a:off x="0" y="-12288"/>
            <a:ext cx="7078679" cy="689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tângulo 4"/>
          <p:cNvSpPr/>
          <p:nvPr userDrawn="1"/>
        </p:nvSpPr>
        <p:spPr>
          <a:xfrm>
            <a:off x="-18276" y="0"/>
            <a:ext cx="5898223" cy="6884584"/>
          </a:xfrm>
          <a:prstGeom prst="rect">
            <a:avLst/>
          </a:prstGeom>
          <a:solidFill>
            <a:srgbClr val="FF0000">
              <a:alpha val="5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270835" y="-12697"/>
            <a:ext cx="8294973" cy="69032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47" b="28765"/>
          <a:stretch/>
        </p:blipFill>
        <p:spPr>
          <a:xfrm rot="20977760">
            <a:off x="1626311" y="-1145917"/>
            <a:ext cx="10607625" cy="8936457"/>
          </a:xfrm>
          <a:prstGeom prst="rect">
            <a:avLst/>
          </a:prstGeom>
        </p:spPr>
      </p:pic>
      <p:grpSp>
        <p:nvGrpSpPr>
          <p:cNvPr id="8" name="Grupo 7"/>
          <p:cNvGrpSpPr/>
          <p:nvPr userDrawn="1"/>
        </p:nvGrpSpPr>
        <p:grpSpPr>
          <a:xfrm>
            <a:off x="9124867" y="33206"/>
            <a:ext cx="3066419" cy="1597828"/>
            <a:chOff x="4655046" y="1465689"/>
            <a:chExt cx="7839152" cy="4086248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07" t="13259" r="26905" b="34254"/>
            <a:stretch/>
          </p:blipFill>
          <p:spPr>
            <a:xfrm>
              <a:off x="8965806" y="1592317"/>
              <a:ext cx="3528392" cy="3190290"/>
            </a:xfrm>
            <a:prstGeom prst="rect">
              <a:avLst/>
            </a:prstGeom>
          </p:spPr>
        </p:pic>
        <p:grpSp>
          <p:nvGrpSpPr>
            <p:cNvPr id="10" name="Grupo 9"/>
            <p:cNvGrpSpPr/>
            <p:nvPr/>
          </p:nvGrpSpPr>
          <p:grpSpPr>
            <a:xfrm>
              <a:off x="4655046" y="1465689"/>
              <a:ext cx="5926765" cy="4086248"/>
              <a:chOff x="4439022" y="1197546"/>
              <a:chExt cx="7188204" cy="4955957"/>
            </a:xfrm>
          </p:grpSpPr>
          <p:pic>
            <p:nvPicPr>
              <p:cNvPr id="11" name="Picture 4" descr="Image result for T"/>
              <p:cNvPicPr>
                <a:picLocks noChangeAspect="1" noChangeArrowheads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39022" y="1197546"/>
                <a:ext cx="3767518" cy="41764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6" descr="Related image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1270" y="1197546"/>
                <a:ext cx="4955956" cy="49559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4" name="Grupo 13"/>
          <p:cNvGrpSpPr/>
          <p:nvPr userDrawn="1"/>
        </p:nvGrpSpPr>
        <p:grpSpPr>
          <a:xfrm>
            <a:off x="5107493" y="1018911"/>
            <a:ext cx="2730643" cy="4989159"/>
            <a:chOff x="5106828" y="1019147"/>
            <a:chExt cx="2730288" cy="4990314"/>
          </a:xfrm>
        </p:grpSpPr>
        <p:sp>
          <p:nvSpPr>
            <p:cNvPr id="15" name="CaixaDeTexto 14"/>
            <p:cNvSpPr txBox="1"/>
            <p:nvPr/>
          </p:nvSpPr>
          <p:spPr>
            <a:xfrm>
              <a:off x="5362426" y="1059936"/>
              <a:ext cx="1091824" cy="3078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claro</a:t>
              </a:r>
              <a:r>
                <a:rPr lang="pt-BR" sz="1400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   </a:t>
              </a:r>
              <a:r>
                <a:rPr lang="pt-BR" sz="1400" dirty="0">
                  <a:solidFill>
                    <a:schemeClr val="bg2"/>
                  </a:solidFill>
                  <a:latin typeface="Century Gothic" panose="020B0502020202020204" pitchFamily="34" charset="0"/>
                </a:rPr>
                <a:t>24h</a:t>
              </a: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5199813" y="5742748"/>
              <a:ext cx="232650" cy="232650"/>
              <a:chOff x="2866926" y="894726"/>
              <a:chExt cx="511928" cy="511928"/>
            </a:xfrm>
          </p:grpSpPr>
          <p:sp>
            <p:nvSpPr>
              <p:cNvPr id="30" name="Elipse 29"/>
              <p:cNvSpPr/>
              <p:nvPr/>
            </p:nvSpPr>
            <p:spPr>
              <a:xfrm>
                <a:off x="2866926" y="894726"/>
                <a:ext cx="511928" cy="511928"/>
              </a:xfrm>
              <a:prstGeom prst="ellipse">
                <a:avLst/>
              </a:prstGeom>
              <a:solidFill>
                <a:schemeClr val="bg1">
                  <a:lumMod val="95000"/>
                  <a:alpha val="46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800" dirty="0">
                  <a:latin typeface="Century Gothic" panose="020B0502020202020204" pitchFamily="34" charset="0"/>
                </a:endParaRPr>
              </a:p>
            </p:txBody>
          </p:sp>
          <p:pic>
            <p:nvPicPr>
              <p:cNvPr id="31" name="Imagem 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000000"/>
                  </a:clrFrom>
                  <a:clrTo>
                    <a:srgbClr val="000000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945937" y="952896"/>
                <a:ext cx="368144" cy="368863"/>
              </a:xfrm>
              <a:prstGeom prst="rect">
                <a:avLst/>
              </a:prstGeom>
            </p:spPr>
          </p:pic>
        </p:grpSp>
        <p:sp>
          <p:nvSpPr>
            <p:cNvPr id="17" name="Fluxograma: Processo alternativo 16"/>
            <p:cNvSpPr/>
            <p:nvPr/>
          </p:nvSpPr>
          <p:spPr>
            <a:xfrm>
              <a:off x="5106828" y="5711907"/>
              <a:ext cx="2023292" cy="297554"/>
            </a:xfrm>
            <a:prstGeom prst="flowChartAlternateProcess">
              <a:avLst/>
            </a:prstGeom>
            <a:noFill/>
            <a:ln w="12700"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800" dirty="0">
                <a:latin typeface="Century Gothic" panose="020B0502020202020204" pitchFamily="34" charset="0"/>
              </a:endParaRPr>
            </a:p>
          </p:txBody>
        </p:sp>
        <p:grpSp>
          <p:nvGrpSpPr>
            <p:cNvPr id="18" name="Grupo 17"/>
            <p:cNvGrpSpPr/>
            <p:nvPr/>
          </p:nvGrpSpPr>
          <p:grpSpPr>
            <a:xfrm rot="3193309">
              <a:off x="7327254" y="5723064"/>
              <a:ext cx="180000" cy="180000"/>
              <a:chOff x="7383419" y="4397714"/>
              <a:chExt cx="864096" cy="655221"/>
            </a:xfrm>
          </p:grpSpPr>
          <p:cxnSp>
            <p:nvCxnSpPr>
              <p:cNvPr id="24" name="Conector reto 23"/>
              <p:cNvCxnSpPr/>
              <p:nvPr/>
            </p:nvCxnSpPr>
            <p:spPr>
              <a:xfrm flipV="1">
                <a:off x="7383419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/>
              <p:cNvCxnSpPr/>
              <p:nvPr/>
            </p:nvCxnSpPr>
            <p:spPr>
              <a:xfrm flipH="1" flipV="1">
                <a:off x="7815467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25"/>
              <p:cNvCxnSpPr/>
              <p:nvPr/>
            </p:nvCxnSpPr>
            <p:spPr>
              <a:xfrm flipH="1">
                <a:off x="7811014" y="4829762"/>
                <a:ext cx="4453" cy="1703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flipV="1">
                <a:off x="7815825" y="4413385"/>
                <a:ext cx="2672" cy="4964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>
                <a:off x="7818497" y="4909851"/>
                <a:ext cx="424576" cy="136729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/>
              <p:cNvCxnSpPr/>
              <p:nvPr/>
            </p:nvCxnSpPr>
            <p:spPr>
              <a:xfrm flipH="1">
                <a:off x="7383419" y="4909851"/>
                <a:ext cx="435078" cy="143084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CaixaDeTexto 18"/>
            <p:cNvSpPr txBox="1"/>
            <p:nvPr/>
          </p:nvSpPr>
          <p:spPr>
            <a:xfrm>
              <a:off x="7488944" y="5629664"/>
              <a:ext cx="348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600" b="1" dirty="0">
                  <a:solidFill>
                    <a:schemeClr val="bg1"/>
                  </a:solidFill>
                  <a:latin typeface="Algerian" panose="04020705040A02060702" pitchFamily="82" charset="0"/>
                </a:rPr>
                <a:t>...</a:t>
              </a:r>
              <a:endParaRPr lang="pt-BR" sz="1600" b="1" dirty="0">
                <a:solidFill>
                  <a:schemeClr val="bg2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20" name="Conector reto 19"/>
            <p:cNvCxnSpPr/>
            <p:nvPr/>
          </p:nvCxnSpPr>
          <p:spPr>
            <a:xfrm>
              <a:off x="5106828" y="1053530"/>
              <a:ext cx="2644562" cy="0"/>
            </a:xfrm>
            <a:prstGeom prst="line">
              <a:avLst/>
            </a:prstGeom>
            <a:ln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to 20"/>
            <p:cNvCxnSpPr/>
            <p:nvPr/>
          </p:nvCxnSpPr>
          <p:spPr>
            <a:xfrm>
              <a:off x="5124679" y="1053530"/>
              <a:ext cx="619953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ixaDeTexto 21"/>
            <p:cNvSpPr txBox="1"/>
            <p:nvPr/>
          </p:nvSpPr>
          <p:spPr>
            <a:xfrm>
              <a:off x="7502749" y="1019147"/>
              <a:ext cx="309660" cy="3386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600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X</a:t>
              </a:r>
              <a:endParaRPr lang="pt-BR" sz="1600" dirty="0">
                <a:solidFill>
                  <a:schemeClr val="bg2"/>
                </a:solidFill>
                <a:latin typeface="Century Gothic" panose="020B0502020202020204" pitchFamily="34" charset="0"/>
              </a:endParaRPr>
            </a:p>
          </p:txBody>
        </p:sp>
        <p:pic>
          <p:nvPicPr>
            <p:cNvPr id="23" name="Picture 4" descr="Image result for logo clar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1586" y1="43694" x2="25110" y2="45946"/>
                          <a14:foregroundMark x1="21145" y1="59459" x2="17621" y2="59459"/>
                          <a14:foregroundMark x1="32159" y1="52703" x2="32159" y2="58108"/>
                          <a14:foregroundMark x1="46696" y1="48649" x2="47577" y2="54955"/>
                          <a14:foregroundMark x1="54626" y1="54054" x2="55066" y2="56306"/>
                          <a14:foregroundMark x1="68722" y1="48649" x2="76652" y2="47748"/>
                          <a14:foregroundMark x1="72247" y1="35135" x2="72247" y2="38739"/>
                          <a14:foregroundMark x1="80176" y1="43243" x2="83700" y2="38739"/>
                          <a14:foregroundMark x1="85022" y1="51351" x2="88106" y2="513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5194" y="1095347"/>
              <a:ext cx="294234" cy="287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7" name="Espaço Reservado para Imagem 1026"/>
          <p:cNvSpPr>
            <a:spLocks noGrp="1"/>
          </p:cNvSpPr>
          <p:nvPr>
            <p:ph type="pic" sz="quarter" idx="10" hasCustomPrompt="1"/>
          </p:nvPr>
        </p:nvSpPr>
        <p:spPr>
          <a:xfrm>
            <a:off x="5030598" y="1054029"/>
            <a:ext cx="2763629" cy="491998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inserir o conteúdo</a:t>
            </a:r>
          </a:p>
        </p:txBody>
      </p:sp>
    </p:spTree>
    <p:extLst>
      <p:ext uri="{BB962C8B-B14F-4D97-AF65-F5344CB8AC3E}">
        <p14:creationId xmlns:p14="http://schemas.microsoft.com/office/powerpoint/2010/main" val="2749149843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 b="908"/>
          <a:stretch/>
        </p:blipFill>
        <p:spPr bwMode="auto">
          <a:xfrm>
            <a:off x="-35054" y="12299"/>
            <a:ext cx="12971720" cy="6845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tângulo 5"/>
          <p:cNvSpPr/>
          <p:nvPr userDrawn="1"/>
        </p:nvSpPr>
        <p:spPr>
          <a:xfrm>
            <a:off x="7752399" y="2367417"/>
            <a:ext cx="3744903" cy="21231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6599" b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Trending</a:t>
            </a:r>
            <a:r>
              <a:rPr lang="pt-BR" sz="6599" b="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pt-BR" sz="6599" b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Topics</a:t>
            </a:r>
            <a:endParaRPr lang="pt-BR" sz="659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571330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2"/>
          <p:cNvSpPr txBox="1">
            <a:spLocks/>
          </p:cNvSpPr>
          <p:nvPr userDrawn="1"/>
        </p:nvSpPr>
        <p:spPr>
          <a:xfrm>
            <a:off x="-385564" y="6149108"/>
            <a:ext cx="3120028" cy="53831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0" i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09585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3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1600"/>
              <a:t>Clique na imagem</a:t>
            </a:r>
            <a:endParaRPr lang="pt-BR" sz="1600" dirty="0"/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" y="-13401"/>
            <a:ext cx="8112266" cy="68714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198819" y="-13402"/>
            <a:ext cx="7622808" cy="6874408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6384069" y="3213026"/>
            <a:ext cx="914519" cy="369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9" name="Picture 2" descr="Image result for twitter trending topic"/>
          <p:cNvPicPr>
            <a:picLocks noChangeAspect="1" noChangeArrowheads="1"/>
          </p:cNvPicPr>
          <p:nvPr userDrawn="1"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197" y="-10918"/>
            <a:ext cx="2114803" cy="172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927235" y="284078"/>
            <a:ext cx="7348999" cy="6289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8113182" y="3421858"/>
            <a:ext cx="1440050" cy="25981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pt-BR" dirty="0"/>
              <a:t>1</a:t>
            </a:r>
          </a:p>
          <a:p>
            <a:pPr lvl="0"/>
            <a:r>
              <a:rPr lang="pt-BR" dirty="0"/>
              <a:t>2</a:t>
            </a:r>
          </a:p>
          <a:p>
            <a:pPr lvl="0"/>
            <a:r>
              <a:rPr lang="pt-BR" dirty="0"/>
              <a:t>3</a:t>
            </a:r>
          </a:p>
          <a:p>
            <a:pPr lvl="0"/>
            <a:r>
              <a:rPr lang="pt-BR" dirty="0"/>
              <a:t>4</a:t>
            </a:r>
          </a:p>
          <a:p>
            <a:pPr lvl="0"/>
            <a:r>
              <a:rPr lang="pt-BR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14725856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/>
        </p:blipFill>
        <p:spPr>
          <a:xfrm>
            <a:off x="-922574" y="-182313"/>
            <a:ext cx="12096537" cy="7047237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4714654" y="-182312"/>
            <a:ext cx="7477346" cy="7040855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6168017" y="2875131"/>
            <a:ext cx="5400509" cy="1107739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pt-BR" sz="6599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Lembranças</a:t>
            </a:r>
          </a:p>
        </p:txBody>
      </p:sp>
    </p:spTree>
    <p:extLst>
      <p:ext uri="{BB962C8B-B14F-4D97-AF65-F5344CB8AC3E}">
        <p14:creationId xmlns:p14="http://schemas.microsoft.com/office/powerpoint/2010/main" val="352767580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667" y="794"/>
            <a:ext cx="10290722" cy="6858000"/>
          </a:xfrm>
          <a:prstGeom prst="rect">
            <a:avLst/>
          </a:prstGeom>
        </p:spPr>
      </p:pic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838310" y="365041"/>
            <a:ext cx="10515382" cy="1325256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endParaRPr lang="pt-BR" dirty="0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1054783" y="8143"/>
            <a:ext cx="10541560" cy="6874408"/>
          </a:xfrm>
          <a:prstGeom prst="rect">
            <a:avLst/>
          </a:prstGeom>
        </p:spPr>
      </p:pic>
      <p:pic>
        <p:nvPicPr>
          <p:cNvPr id="8" name="Picture 4" descr="Image result for facebook logo"/>
          <p:cNvPicPr>
            <a:picLocks noChangeAspect="1" noChangeArrowheads="1"/>
          </p:cNvPicPr>
          <p:nvPr userDrawn="1"/>
        </p:nvPicPr>
        <p:blipFill rotWithShape="1">
          <a:blip r:embed="rId4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77" b="7121"/>
          <a:stretch/>
        </p:blipFill>
        <p:spPr bwMode="auto">
          <a:xfrm>
            <a:off x="11353268" y="194866"/>
            <a:ext cx="755154" cy="75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412022" y="757744"/>
            <a:ext cx="7725194" cy="5344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220490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335360" y="740702"/>
            <a:ext cx="5727104" cy="1143000"/>
          </a:xfrm>
          <a:prstGeom prst="rect">
            <a:avLst/>
          </a:prstGeom>
        </p:spPr>
        <p:txBody>
          <a:bodyPr vert="horz" lIns="121889" tIns="60944" rIns="121889" bIns="60944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47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335360" y="2205148"/>
            <a:ext cx="4824891" cy="230451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799">
                <a:solidFill>
                  <a:srgbClr val="C00000"/>
                </a:solidFill>
                <a:latin typeface="Century Gothic" pitchFamily="34" charset="0"/>
              </a:defRPr>
            </a:lvl1pPr>
            <a:lvl5pPr marL="2437851" indent="0">
              <a:buNone/>
              <a:defRPr/>
            </a:lvl5pPr>
          </a:lstStyle>
          <a:p>
            <a:pPr lvl="0"/>
            <a:r>
              <a:rPr lang="pt-BR" dirty="0"/>
              <a:t>Assunto 1</a:t>
            </a:r>
          </a:p>
          <a:p>
            <a:pPr lvl="0"/>
            <a:r>
              <a:rPr lang="pt-BR" dirty="0"/>
              <a:t>Assunto 2</a:t>
            </a:r>
          </a:p>
          <a:p>
            <a:pPr lvl="0"/>
            <a:r>
              <a:rPr lang="pt-BR" dirty="0"/>
              <a:t>Assunto 3</a:t>
            </a:r>
          </a:p>
          <a:p>
            <a:pPr lvl="0"/>
            <a:endParaRPr lang="pt-BR" dirty="0"/>
          </a:p>
          <a:p>
            <a:pPr lvl="0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219307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4047AC15-6F16-4817-9EE1-C1C806164F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766054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14056768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1229883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59402233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0F840333-F6BA-433C-8337-BA057701B2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857501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05424622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D9738DF2-7554-441D-9DC6-534A8228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39350" y="2857501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624989828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7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50462619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1124744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95764135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27382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409110387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848461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378134161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136531" y="2857501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2920291633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9979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559830" y="1316766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2411786896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71797" y="1220755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358994923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3985490737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8C0B060-201B-41B5-8B41-68673683A788}"/>
              </a:ext>
            </a:extLst>
          </p:cNvPr>
          <p:cNvGraphicFramePr>
            <a:graphicFrameLocks noGrp="1"/>
          </p:cNvGraphicFramePr>
          <p:nvPr userDrawn="1"/>
        </p:nvGraphicFramePr>
        <p:xfrm>
          <a:off x="1775522" y="2757721"/>
          <a:ext cx="8352929" cy="2591492"/>
        </p:xfrm>
        <a:graphic>
          <a:graphicData uri="http://schemas.openxmlformats.org/drawingml/2006/table">
            <a:tbl>
              <a:tblPr firstRow="1" bandRow="1"/>
              <a:tblGrid>
                <a:gridCol w="1824204">
                  <a:extLst>
                    <a:ext uri="{9D8B030D-6E8A-4147-A177-3AD203B41FA5}">
                      <a16:colId xmlns:a16="http://schemas.microsoft.com/office/drawing/2014/main" val="2613595392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984125229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3241147736"/>
                    </a:ext>
                  </a:extLst>
                </a:gridCol>
                <a:gridCol w="1920213">
                  <a:extLst>
                    <a:ext uri="{9D8B030D-6E8A-4147-A177-3AD203B41FA5}">
                      <a16:colId xmlns:a16="http://schemas.microsoft.com/office/drawing/2014/main" val="1330919151"/>
                    </a:ext>
                  </a:extLst>
                </a:gridCol>
              </a:tblGrid>
              <a:tr h="4876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C0000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5577253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756853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8567685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3743282"/>
                  </a:ext>
                </a:extLst>
              </a:tr>
              <a:tr h="525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2400" dirty="0">
                        <a:solidFill>
                          <a:srgbClr val="009FE3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121920" marR="121920" marT="60960" marB="6096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28571"/>
                  </a:ext>
                </a:extLst>
              </a:tr>
            </a:tbl>
          </a:graphicData>
        </a:graphic>
      </p:graphicFrame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621338"/>
            <a:ext cx="7296811" cy="22082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21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editar:</a:t>
            </a:r>
            <a:br>
              <a:rPr lang="pt-BR" dirty="0"/>
            </a:br>
            <a:br>
              <a:rPr lang="pt-BR" dirty="0"/>
            </a:br>
            <a:r>
              <a:rPr lang="pt-BR" dirty="0"/>
              <a:t>Este é um layout para inclusão de tabelas. Um pequeno texto pode ser inserido abaixo da mesma.</a:t>
            </a:r>
          </a:p>
        </p:txBody>
      </p:sp>
    </p:spTree>
    <p:extLst>
      <p:ext uri="{BB962C8B-B14F-4D97-AF65-F5344CB8AC3E}">
        <p14:creationId xmlns:p14="http://schemas.microsoft.com/office/powerpoint/2010/main" val="229541972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51585" y="2084851"/>
            <a:ext cx="7296811" cy="220824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conteúdo: texto, marcadores, telas de sistema, setas, etc. </a:t>
            </a:r>
          </a:p>
        </p:txBody>
      </p:sp>
    </p:spTree>
    <p:extLst>
      <p:ext uri="{BB962C8B-B14F-4D97-AF65-F5344CB8AC3E}">
        <p14:creationId xmlns:p14="http://schemas.microsoft.com/office/powerpoint/2010/main" val="375994319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967541" y="2564905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Conteúdo. </a:t>
            </a:r>
          </a:p>
        </p:txBody>
      </p:sp>
    </p:spTree>
    <p:extLst>
      <p:ext uri="{BB962C8B-B14F-4D97-AF65-F5344CB8AC3E}">
        <p14:creationId xmlns:p14="http://schemas.microsoft.com/office/powerpoint/2010/main" val="1428375545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177756" y="-242558"/>
            <a:ext cx="14193642" cy="887112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071270" y="2349131"/>
            <a:ext cx="676963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3269387471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12192000" cy="68580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661410534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12192000" cy="68580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393808" y="-38584"/>
            <a:ext cx="14193642" cy="887112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613687" y="2708085"/>
            <a:ext cx="676963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3843115568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5" y="3621022"/>
            <a:ext cx="879844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 baseline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do Fique Ligado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5" y="1336120"/>
            <a:ext cx="7742331" cy="2092880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no </a:t>
            </a:r>
          </a:p>
          <a:p>
            <a:pPr defTabSz="1218926">
              <a:defRPr/>
            </a:pP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FIQUE LIGADO: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3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469937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61914" y="3621022"/>
            <a:ext cx="7598635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1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caminho da Intranet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61914" y="2224995"/>
            <a:ext cx="10430630" cy="1107996"/>
          </a:xfrm>
          <a:prstGeom prst="rect">
            <a:avLst/>
          </a:prstGeom>
        </p:spPr>
        <p:txBody>
          <a:bodyPr wrap="square" lIns="121889" tIns="60944" rIns="121889" bIns="60944">
            <a:spAutoFit/>
          </a:bodyPr>
          <a:lstStyle/>
          <a:p>
            <a:pPr defTabSz="1218926">
              <a:defRPr/>
            </a:pPr>
            <a:r>
              <a:rPr lang="pt-BR" altLang="pt-BR" sz="63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63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63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640840" y="-1083501"/>
            <a:ext cx="2639736" cy="31318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89" tIns="60944" rIns="121889" bIns="60944"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132180" y="493630"/>
            <a:ext cx="1438112" cy="100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139929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3586" cy="6856412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2920" y="4968158"/>
            <a:ext cx="1980060" cy="234837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CaixaDeTexto 7"/>
          <p:cNvSpPr txBox="1"/>
          <p:nvPr userDrawn="1"/>
        </p:nvSpPr>
        <p:spPr>
          <a:xfrm>
            <a:off x="4295565" y="2832751"/>
            <a:ext cx="7064072" cy="101542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1218926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3" name="CaixaDeTexto 2"/>
          <p:cNvSpPr txBox="1"/>
          <p:nvPr userDrawn="1"/>
        </p:nvSpPr>
        <p:spPr>
          <a:xfrm>
            <a:off x="190575" y="189390"/>
            <a:ext cx="3600869" cy="70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44028" y="5365172"/>
            <a:ext cx="1008131" cy="100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029376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3586" cy="6856412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2920" y="4968158"/>
            <a:ext cx="1980060" cy="2348374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376800" y="5406898"/>
            <a:ext cx="1052300" cy="978929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4295565" y="2832751"/>
            <a:ext cx="7064072" cy="101542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1218926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190575" y="189390"/>
            <a:ext cx="3600869" cy="132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</p:spTree>
    <p:extLst>
      <p:ext uri="{BB962C8B-B14F-4D97-AF65-F5344CB8AC3E}">
        <p14:creationId xmlns:p14="http://schemas.microsoft.com/office/powerpoint/2010/main" val="4099757023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270046526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162617156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63259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3295550447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06627" y="2853070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07119468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82766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92260555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732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745130963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057222FF-EBB9-4572-80C9-B91AB3EA99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447595" y="2936804"/>
            <a:ext cx="7296811" cy="9843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FontTx/>
              <a:buNone/>
              <a:defRPr lang="pt-BR" sz="3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</a:t>
            </a:r>
          </a:p>
        </p:txBody>
      </p:sp>
    </p:spTree>
    <p:extLst>
      <p:ext uri="{BB962C8B-B14F-4D97-AF65-F5344CB8AC3E}">
        <p14:creationId xmlns:p14="http://schemas.microsoft.com/office/powerpoint/2010/main" val="2933707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428"/>
            <a:ext cx="12192000" cy="685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768864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"/>
            <a:ext cx="12192000" cy="685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588019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4220211" y="3913256"/>
            <a:ext cx="7483954" cy="1996118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2332442" y="1432088"/>
            <a:ext cx="8139779" cy="1996118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92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" name="Graphic 9">
            <a:extLst>
              <a:ext uri="{FF2B5EF4-FFF2-40B4-BE49-F238E27FC236}">
                <a16:creationId xmlns:a16="http://schemas.microsoft.com/office/drawing/2014/main" id="{68BDF44B-6C5D-4BB8-A1BD-72C397B64E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410119" y="4769557"/>
            <a:ext cx="588092" cy="536261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id="{C41C7DD7-7C12-4F0F-B98B-6C220B81251E}"/>
              </a:ext>
            </a:extLst>
          </p:cNvPr>
          <p:cNvSpPr/>
          <p:nvPr userDrawn="1"/>
        </p:nvSpPr>
        <p:spPr>
          <a:xfrm>
            <a:off x="2466929" y="5588113"/>
            <a:ext cx="1612585" cy="400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8926">
              <a:defRPr/>
            </a:pPr>
            <a:r>
              <a:rPr lang="pt-BR" altLang="pt-BR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ATENDENTE</a:t>
            </a:r>
            <a:endParaRPr lang="pt-BR" altLang="pt-BR" sz="35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5EC622E4-5BA8-48CA-9EDF-4EA952580285}"/>
              </a:ext>
            </a:extLst>
          </p:cNvPr>
          <p:cNvSpPr/>
          <p:nvPr userDrawn="1"/>
        </p:nvSpPr>
        <p:spPr>
          <a:xfrm>
            <a:off x="770498" y="3058960"/>
            <a:ext cx="1420880" cy="400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1218926">
              <a:defRPr/>
            </a:pPr>
            <a:r>
              <a:rPr lang="pt-BR" altLang="pt-BR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</a:t>
            </a:r>
            <a:endParaRPr lang="pt-BR" altLang="pt-BR" sz="35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Graphic 13">
            <a:extLst>
              <a:ext uri="{FF2B5EF4-FFF2-40B4-BE49-F238E27FC236}">
                <a16:creationId xmlns:a16="http://schemas.microsoft.com/office/drawing/2014/main" id="{4301C99D-3DAF-44EC-BC19-2C0DB121E15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47088" y="2195755"/>
            <a:ext cx="514417" cy="533277"/>
          </a:xfrm>
          <a:prstGeom prst="rect">
            <a:avLst/>
          </a:prstGeom>
        </p:spPr>
      </p:pic>
      <p:pic>
        <p:nvPicPr>
          <p:cNvPr id="12" name="Graphic 14">
            <a:extLst>
              <a:ext uri="{FF2B5EF4-FFF2-40B4-BE49-F238E27FC236}">
                <a16:creationId xmlns:a16="http://schemas.microsoft.com/office/drawing/2014/main" id="{706DEABB-B180-4469-B2A1-FD97305FAE0D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17675" y="4077569"/>
            <a:ext cx="1511091" cy="1510544"/>
          </a:xfrm>
          <a:prstGeom prst="rect">
            <a:avLst/>
          </a:prstGeom>
        </p:spPr>
      </p:pic>
      <p:pic>
        <p:nvPicPr>
          <p:cNvPr id="13" name="Graphic 15">
            <a:extLst>
              <a:ext uri="{FF2B5EF4-FFF2-40B4-BE49-F238E27FC236}">
                <a16:creationId xmlns:a16="http://schemas.microsoft.com/office/drawing/2014/main" id="{9BDFC792-7943-4AA0-B743-735F73A2722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725391" y="1548416"/>
            <a:ext cx="1511091" cy="1510544"/>
          </a:xfrm>
          <a:prstGeom prst="rect">
            <a:avLst/>
          </a:prstGeom>
        </p:spPr>
      </p:pic>
      <p:sp>
        <p:nvSpPr>
          <p:cNvPr id="15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2639165" y="1914823"/>
            <a:ext cx="6457823" cy="9141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/>
              <a:t>Clique para editar o conteúdo do texto da fala do cliente.</a:t>
            </a:r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1" hasCustomPrompt="1"/>
          </p:nvPr>
        </p:nvSpPr>
        <p:spPr>
          <a:xfrm>
            <a:off x="4728191" y="4458578"/>
            <a:ext cx="5518897" cy="9141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2400" b="1">
                <a:solidFill>
                  <a:srgbClr val="FFC000"/>
                </a:solidFill>
                <a:latin typeface="Century Gothic" pitchFamily="34" charset="0"/>
              </a:defRPr>
            </a:lvl1pPr>
            <a:lvl2pPr marL="609463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/>
              <a:t>Clique para editar a fala do atendente</a:t>
            </a:r>
          </a:p>
        </p:txBody>
      </p:sp>
    </p:spTree>
    <p:extLst>
      <p:ext uri="{BB962C8B-B14F-4D97-AF65-F5344CB8AC3E}">
        <p14:creationId xmlns:p14="http://schemas.microsoft.com/office/powerpoint/2010/main" val="19195382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6B698810-6276-4616-BB17-4340A5A003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503374" y="4589723"/>
            <a:ext cx="8281998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buFontTx/>
              <a:buNone/>
              <a:defRPr lang="pt-BR" sz="59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título da capa</a:t>
            </a:r>
          </a:p>
        </p:txBody>
      </p:sp>
    </p:spTree>
    <p:extLst>
      <p:ext uri="{BB962C8B-B14F-4D97-AF65-F5344CB8AC3E}">
        <p14:creationId xmlns:p14="http://schemas.microsoft.com/office/powerpoint/2010/main" val="1363372665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7D932929-D125-4113-9694-9A5628B127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2781079"/>
            <a:ext cx="5856650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3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334610" y="909303"/>
            <a:ext cx="6265511" cy="156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4799" b="1" dirty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</a:p>
        </p:txBody>
      </p:sp>
    </p:spTree>
    <p:extLst>
      <p:ext uri="{BB962C8B-B14F-4D97-AF65-F5344CB8AC3E}">
        <p14:creationId xmlns:p14="http://schemas.microsoft.com/office/powerpoint/2010/main" val="1770875572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>
            <a:extLst>
              <a:ext uri="{FF2B5EF4-FFF2-40B4-BE49-F238E27FC236}">
                <a16:creationId xmlns:a16="http://schemas.microsoft.com/office/drawing/2014/main" id="{E6ED09C9-2B66-444C-801A-3239CFC5D4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587" cy="6856412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34610" y="2853070"/>
            <a:ext cx="4992555" cy="1143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3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</a:t>
            </a:r>
          </a:p>
        </p:txBody>
      </p:sp>
      <p:sp>
        <p:nvSpPr>
          <p:cNvPr id="4" name="CaixaDeTexto 3"/>
          <p:cNvSpPr txBox="1"/>
          <p:nvPr userDrawn="1"/>
        </p:nvSpPr>
        <p:spPr>
          <a:xfrm>
            <a:off x="334610" y="909303"/>
            <a:ext cx="6265511" cy="156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926"/>
            <a:r>
              <a:rPr lang="pt-BR" sz="4799" b="1" dirty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</a:p>
        </p:txBody>
      </p:sp>
    </p:spTree>
    <p:extLst>
      <p:ext uri="{BB962C8B-B14F-4D97-AF65-F5344CB8AC3E}">
        <p14:creationId xmlns:p14="http://schemas.microsoft.com/office/powerpoint/2010/main" val="132250085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91419" tIns="45709" rIns="91419" bIns="45709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8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0" name="Imagem 9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4549128" y="-90634"/>
            <a:ext cx="7668348" cy="7040855"/>
          </a:xfrm>
          <a:prstGeom prst="rect">
            <a:avLst/>
          </a:prstGeom>
        </p:spPr>
      </p:pic>
      <p:grpSp>
        <p:nvGrpSpPr>
          <p:cNvPr id="11" name="Grupo 10"/>
          <p:cNvGrpSpPr/>
          <p:nvPr userDrawn="1"/>
        </p:nvGrpSpPr>
        <p:grpSpPr>
          <a:xfrm>
            <a:off x="-39317" y="1665028"/>
            <a:ext cx="5511578" cy="5310596"/>
            <a:chOff x="-299685" y="261442"/>
            <a:chExt cx="7114971" cy="6858001"/>
          </a:xfrm>
        </p:grpSpPr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2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5663895" y="693330"/>
            <a:ext cx="6049459" cy="2736216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7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2176569" indent="0">
              <a:buNone/>
              <a:defRPr/>
            </a:lvl5pPr>
          </a:lstStyle>
          <a:p>
            <a:pPr lvl="0"/>
            <a:r>
              <a:rPr lang="pt-BR" dirty="0"/>
              <a:t>Clique para inserir o próximo assunto: Ex.: Contestação de Valor</a:t>
            </a:r>
          </a:p>
        </p:txBody>
      </p:sp>
    </p:spTree>
    <p:extLst>
      <p:ext uri="{BB962C8B-B14F-4D97-AF65-F5344CB8AC3E}">
        <p14:creationId xmlns:p14="http://schemas.microsoft.com/office/powerpoint/2010/main" val="3199562588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6006" cy="6859588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8906683" y="-1135676"/>
            <a:ext cx="2564421" cy="283687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62552" tIns="81275" rIns="162552" bIns="81275"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70192" y="404546"/>
            <a:ext cx="1437404" cy="100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883225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fld id="{15D36BE9-C996-493D-BCDB-5B51865DA21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fld id="{3C723697-4EF2-4893-B221-E842EEB20932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093261507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fld id="{15D36BE9-C996-493D-BCDB-5B51865DA215}" type="datetimeFigureOut">
              <a:rPr lang="pt-BR" smtClean="0"/>
              <a:pPr/>
              <a:t>27/08/2023</a:t>
            </a:fld>
            <a:endParaRPr lang="pt-BR" dirty="0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endParaRPr lang="pt-BR" dirty="0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fld id="{3C723697-4EF2-4893-B221-E842EEB20932}" type="slidenum">
              <a:rPr lang="pt-BR" smtClean="0"/>
              <a:pPr/>
              <a:t>‹nº›</a:t>
            </a:fld>
            <a:endParaRPr lang="pt-BR" dirty="0"/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>
            <a:grayscl/>
          </a:blip>
          <a:stretch>
            <a:fillRect/>
          </a:stretch>
        </p:blipFill>
        <p:spPr>
          <a:xfrm>
            <a:off x="3048" y="0"/>
            <a:ext cx="12185904" cy="68580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9227889" y="-604008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596394" y="578840"/>
            <a:ext cx="1078584" cy="755009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719311" y="1989301"/>
            <a:ext cx="10943791" cy="985108"/>
          </a:xfrm>
          <a:prstGeom prst="rect">
            <a:avLst/>
          </a:prstGeom>
        </p:spPr>
        <p:txBody>
          <a:bodyPr wrap="square" lIns="162552" tIns="81275" rIns="162552" bIns="81275">
            <a:spAutoFit/>
          </a:bodyPr>
          <a:lstStyle/>
          <a:p>
            <a:pPr algn="l">
              <a:defRPr/>
            </a:pPr>
            <a:r>
              <a:rPr lang="pt-BR" altLang="pt-BR" sz="5300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53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586406410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2495131" y="2518027"/>
            <a:ext cx="8157786" cy="18802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3" b="100000" l="9982" r="89927">
                        <a14:backgroundMark x1="61355" y1="39782" x2="61355" y2="39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3924" y="1724281"/>
            <a:ext cx="2975860" cy="4490919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4"/>
          <a:srcRect b="21667"/>
          <a:stretch/>
        </p:blipFill>
        <p:spPr>
          <a:xfrm flipH="1" flipV="1">
            <a:off x="-7724" y="-1"/>
            <a:ext cx="5575455" cy="6856412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26" b="100000" l="9904" r="89833">
                        <a14:foregroundMark x1="25679" y1="29654" x2="25679" y2="29654"/>
                        <a14:foregroundMark x1="30324" y1="95391" x2="79141" y2="94663"/>
                        <a14:foregroundMark x1="39527" y1="93693" x2="42507" y2="93147"/>
                        <a14:foregroundMark x1="67222" y1="92965" x2="71516" y2="93147"/>
                        <a14:foregroundMark x1="38475" y1="93693" x2="49869" y2="92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81150" y="2067728"/>
            <a:ext cx="2871089" cy="4147472"/>
          </a:xfrm>
          <a:prstGeom prst="rect">
            <a:avLst/>
          </a:prstGeom>
        </p:spPr>
      </p:pic>
      <p:sp>
        <p:nvSpPr>
          <p:cNvPr id="6" name="Retângulo 5"/>
          <p:cNvSpPr/>
          <p:nvPr userDrawn="1"/>
        </p:nvSpPr>
        <p:spPr>
          <a:xfrm>
            <a:off x="262592" y="2459729"/>
            <a:ext cx="4825164" cy="193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r>
              <a:rPr lang="pt-BR" altLang="pt-BR" sz="5999" b="1" dirty="0">
                <a:solidFill>
                  <a:schemeClr val="bg1"/>
                </a:solidFill>
                <a:latin typeface="Century Gothic" pitchFamily="34" charset="0"/>
                <a:cs typeface="Segoe UI" panose="020B0502040204020203" pitchFamily="34" charset="0"/>
              </a:rPr>
              <a:t>Histórias da Vida Real</a:t>
            </a:r>
            <a:endParaRPr lang="en-US" altLang="pt-BR" sz="5999" b="1" dirty="0">
              <a:solidFill>
                <a:schemeClr val="bg1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73" b="100000" l="9941" r="89961">
                        <a14:foregroundMark x1="26083" y1="96543" x2="83169" y2="95937"/>
                        <a14:foregroundMark x1="31299" y1="97089" x2="78839" y2="96907"/>
                        <a14:foregroundMark x1="24016" y1="96725" x2="24016" y2="96725"/>
                        <a14:foregroundMark x1="85236" y1="95755" x2="85236" y2="957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8951" y="333562"/>
            <a:ext cx="2413966" cy="3918632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34" b="97817" l="10000" r="90000">
                        <a14:foregroundMark x1="38218" y1="6367" x2="50396" y2="28745"/>
                        <a14:foregroundMark x1="50693" y1="26865" x2="53762" y2="22559"/>
                        <a14:foregroundMark x1="53762" y1="7884" x2="40891" y2="4669"/>
                        <a14:foregroundMark x1="52574" y1="5458" x2="60594" y2="11098"/>
                        <a14:foregroundMark x1="37525" y1="6367" x2="34455" y2="14433"/>
                        <a14:foregroundMark x1="43960" y1="3760" x2="43960" y2="3760"/>
                        <a14:foregroundMark x1="50099" y1="4669" x2="50099" y2="4669"/>
                        <a14:foregroundMark x1="54752" y1="5640" x2="54752" y2="5640"/>
                        <a14:foregroundMark x1="59901" y1="8854" x2="59901" y2="8854"/>
                        <a14:foregroundMark x1="58713" y1="12553" x2="58713" y2="12553"/>
                        <a14:foregroundMark x1="56832" y1="14676" x2="56832" y2="14676"/>
                        <a14:foregroundMark x1="58416" y1="14251" x2="58416" y2="14251"/>
                        <a14:foregroundMark x1="33267" y1="12371" x2="33267" y2="12371"/>
                        <a14:foregroundMark x1="34752" y1="15767" x2="34752" y2="157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48017" y="2518027"/>
            <a:ext cx="2662702" cy="434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133456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3900" y="-222249"/>
            <a:ext cx="17900650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 dirty="0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892570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3900" y="-222249"/>
            <a:ext cx="17900650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84312" y="-593725"/>
            <a:ext cx="13682663" cy="745172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 dirty="0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5356225" y="322263"/>
            <a:ext cx="6721475" cy="5983287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5267326" y="400050"/>
            <a:ext cx="6537325" cy="5581650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628018" y="194641"/>
            <a:ext cx="734180" cy="6362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30948" y="512877"/>
            <a:ext cx="440502" cy="38176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451729" y="894644"/>
            <a:ext cx="308015" cy="2669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080192" y="1366876"/>
            <a:ext cx="172470" cy="1494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862719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1812" y="-222249"/>
            <a:ext cx="17900651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 dirty="0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633170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1812" y="-222249"/>
            <a:ext cx="17900651" cy="741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217">
              <a:defRPr/>
            </a:pPr>
            <a:endParaRPr lang="pt-BR" sz="1800" dirty="0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5356225" y="322263"/>
            <a:ext cx="6721475" cy="5983287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5267326" y="400050"/>
            <a:ext cx="6537325" cy="5581650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628018" y="194641"/>
            <a:ext cx="734180" cy="6362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30948" y="512877"/>
            <a:ext cx="440502" cy="38176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6727572" y="194641"/>
            <a:ext cx="1044849" cy="90553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451729" y="894644"/>
            <a:ext cx="308015" cy="2669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080192" y="1366876"/>
            <a:ext cx="172470" cy="1494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307790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738" y="4763"/>
            <a:ext cx="140731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4865990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22225"/>
            <a:ext cx="140731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065106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314" y="-304799"/>
            <a:ext cx="14398626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669184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314" y="-304799"/>
            <a:ext cx="14398626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492250" y="-274637"/>
            <a:ext cx="13684250" cy="7453313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6" name="Retângulo de cantos arredondados 5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875666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3"/>
          <p:cNvGrpSpPr>
            <a:grpSpLocks/>
          </p:cNvGrpSpPr>
          <p:nvPr userDrawn="1"/>
        </p:nvGrpSpPr>
        <p:grpSpPr bwMode="auto">
          <a:xfrm>
            <a:off x="1" y="-7938"/>
            <a:ext cx="12192000" cy="7731126"/>
            <a:chOff x="0" y="-8020"/>
            <a:chExt cx="12192000" cy="7731490"/>
          </a:xfrm>
        </p:grpSpPr>
        <p:pic>
          <p:nvPicPr>
            <p:cNvPr id="3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566737" y="16041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053393" y="2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1355567" y="-802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689815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0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Retângulo 7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13" name="Retângulo de cantos arredondados 12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14" name="Retângulo de cantos arredondados 13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5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825512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essuca\Downloads\iStock-1021822996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1" r="9723" b="143"/>
          <a:stretch>
            <a:fillRect/>
          </a:stretch>
        </p:blipFill>
        <p:spPr bwMode="auto">
          <a:xfrm>
            <a:off x="1" y="-1116012"/>
            <a:ext cx="12192000" cy="797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201769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1050" y="22225"/>
            <a:ext cx="1424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309843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1050" y="22225"/>
            <a:ext cx="1424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583857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9513" y="-914399"/>
            <a:ext cx="13371513" cy="861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906862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799" y="-1301750"/>
            <a:ext cx="12668250" cy="860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1698211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33462"/>
            <a:ext cx="12344400" cy="834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304799" y="-274637"/>
            <a:ext cx="12496800" cy="7453313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4929188" y="157164"/>
            <a:ext cx="7231062" cy="6372225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4748214" y="330200"/>
            <a:ext cx="7231062" cy="6086475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800" dirty="0">
              <a:latin typeface="Century Gothic" panose="020B0502020202020204" pitchFamily="34" charset="0"/>
            </a:endParaRPr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4716391" y="-36398"/>
            <a:ext cx="2085430" cy="158256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10274741" y="5245120"/>
            <a:ext cx="1885143" cy="158591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850338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058885" y="-3571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864060" y="11663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59473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 flipV="1">
            <a:off x="2172311" y="6509102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3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4" y="663956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6428421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4" y="2616875"/>
            <a:ext cx="12192894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1088284"/>
            <a:endParaRPr lang="pt-BR" sz="21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5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3" rIns="91407" bIns="45703" numCol="1" anchor="t" anchorCtr="0" compatLnSpc="1">
            <a:prstTxWarp prst="textNoShape">
              <a:avLst/>
            </a:prstTxWarp>
            <a:noAutofit/>
          </a:bodyPr>
          <a:lstStyle/>
          <a:p>
            <a:pPr defTabSz="1088284"/>
            <a:endParaRPr lang="pt-BR" sz="2100" dirty="0">
              <a:solidFill>
                <a:prstClr val="black"/>
              </a:solidFill>
              <a:latin typeface="Century Gothic" panose="020B0502020202020204" pitchFamily="34" charset="0"/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1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126" rtl="0" eaLnBrk="1" latinLnBrk="0" hangingPunct="1">
              <a:defRPr lang="pt-BR" sz="3199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1" y="972825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3823081631"/>
      </p:ext>
    </p:extLst>
  </p:cSld>
  <p:clrMapOvr>
    <a:masterClrMapping/>
  </p:clrMapOvr>
  <p:transition spd="med"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88284"/>
            <a:endParaRPr lang="pt-BR" sz="21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80" y="2857633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405816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88284"/>
            <a:endParaRPr lang="pt-BR" sz="21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1443" y="6648342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1088284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12" name="Título 1"/>
          <p:cNvSpPr>
            <a:spLocks noGrp="1"/>
          </p:cNvSpPr>
          <p:nvPr>
            <p:ph type="title"/>
          </p:nvPr>
        </p:nvSpPr>
        <p:spPr>
          <a:xfrm>
            <a:off x="609680" y="2857633"/>
            <a:ext cx="10972641" cy="114273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1175127038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12192000" cy="6857999"/>
          </a:xfrm>
          <a:prstGeom prst="rect">
            <a:avLst/>
          </a:prstGeom>
        </p:spPr>
      </p:pic>
      <p:sp>
        <p:nvSpPr>
          <p:cNvPr id="10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359899" y="2854470"/>
            <a:ext cx="3403519" cy="29746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11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8299241" y="2854470"/>
            <a:ext cx="3403519" cy="29746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67670" y="2854583"/>
            <a:ext cx="3403519" cy="29746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endParaRPr lang="pt-BR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Rectangle: Rounded Corners 6">
            <a:extLst>
              <a:ext uri="{FF2B5EF4-FFF2-40B4-BE49-F238E27FC236}">
                <a16:creationId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456001" y="2021742"/>
            <a:ext cx="3403519" cy="1007319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Verificar no sistema</a:t>
            </a:r>
          </a:p>
        </p:txBody>
      </p:sp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4338895" y="2012729"/>
            <a:ext cx="3459965" cy="1016331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Perguntar para cliente</a:t>
            </a:r>
          </a:p>
        </p:txBody>
      </p:sp>
      <p:sp>
        <p:nvSpPr>
          <p:cNvPr id="5" name="Rectangle: Rounded Corners 5">
            <a:extLst>
              <a:ext uri="{FF2B5EF4-FFF2-40B4-BE49-F238E27FC236}">
                <a16:creationId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8278236" y="2012729"/>
            <a:ext cx="3459965" cy="1016331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6"/>
            <a:r>
              <a:rPr lang="pt-BR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O que fazer?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1389402" y="563255"/>
            <a:ext cx="9413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Sempre faça o </a:t>
            </a:r>
            <a:r>
              <a:rPr lang="pt-BR" sz="32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Checklist</a:t>
            </a:r>
            <a:r>
              <a:rPr lang="pt-BR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pt-BR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Ele garante a </a:t>
            </a:r>
            <a:r>
              <a:rPr lang="pt-BR" sz="32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assertividade no seu atendimento.</a:t>
            </a:r>
          </a:p>
        </p:txBody>
      </p:sp>
    </p:spTree>
    <p:extLst>
      <p:ext uri="{BB962C8B-B14F-4D97-AF65-F5344CB8AC3E}">
        <p14:creationId xmlns:p14="http://schemas.microsoft.com/office/powerpoint/2010/main" val="1868190726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96324323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1443" y="6648342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80163938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 26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18" name="Agrupar 27"/>
          <p:cNvGrpSpPr>
            <a:grpSpLocks/>
          </p:cNvGrpSpPr>
          <p:nvPr userDrawn="1"/>
        </p:nvGrpSpPr>
        <p:grpSpPr bwMode="auto">
          <a:xfrm>
            <a:off x="255411" y="2757387"/>
            <a:ext cx="8060853" cy="1611014"/>
            <a:chOff x="19849109" y="1010254"/>
            <a:chExt cx="14602219" cy="2918201"/>
          </a:xfrm>
        </p:grpSpPr>
        <p:sp>
          <p:nvSpPr>
            <p:cNvPr id="19" name="Arc 4"/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0" name="Arc 6"/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1" name="Arc 8"/>
            <p:cNvSpPr/>
            <p:nvPr/>
          </p:nvSpPr>
          <p:spPr>
            <a:xfrm>
              <a:off x="25689293" y="1008887"/>
              <a:ext cx="2919270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2" name="Arc 10"/>
            <p:cNvSpPr/>
            <p:nvPr/>
          </p:nvSpPr>
          <p:spPr>
            <a:xfrm rot="10800000">
              <a:off x="28611438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3" name="Arc 8"/>
            <p:cNvSpPr/>
            <p:nvPr/>
          </p:nvSpPr>
          <p:spPr>
            <a:xfrm>
              <a:off x="31530708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grpSp>
        <p:nvGrpSpPr>
          <p:cNvPr id="24" name="Agrupar 8"/>
          <p:cNvGrpSpPr>
            <a:grpSpLocks/>
          </p:cNvGrpSpPr>
          <p:nvPr userDrawn="1"/>
        </p:nvGrpSpPr>
        <p:grpSpPr bwMode="auto">
          <a:xfrm>
            <a:off x="115016" y="2685213"/>
            <a:ext cx="1807974" cy="1755369"/>
            <a:chOff x="471972" y="1534071"/>
            <a:chExt cx="1807524" cy="1754842"/>
          </a:xfrm>
        </p:grpSpPr>
        <p:sp>
          <p:nvSpPr>
            <p:cNvPr id="25" name="Arco 32"/>
            <p:cNvSpPr/>
            <p:nvPr/>
          </p:nvSpPr>
          <p:spPr>
            <a:xfrm>
              <a:off x="524353" y="1534071"/>
              <a:ext cx="1755567" cy="1754842"/>
            </a:xfrm>
            <a:prstGeom prst="arc">
              <a:avLst>
                <a:gd name="adj1" fmla="val 11216049"/>
                <a:gd name="adj2" fmla="val 15937384"/>
              </a:avLst>
            </a:prstGeom>
            <a:noFill/>
            <a:ln w="19050" cap="rnd" cmpd="sng" algn="ctr">
              <a:solidFill>
                <a:schemeClr val="accent3"/>
              </a:solidFill>
              <a:prstDash val="dash"/>
            </a:ln>
            <a:effectLst/>
          </p:spPr>
          <p:txBody>
            <a:bodyPr anchor="ctr"/>
            <a:lstStyle/>
            <a:p>
              <a:pPr algn="ctr" defTabSz="190436">
                <a:defRPr/>
              </a:pPr>
              <a:endParaRPr lang="pt-BR" sz="4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  <p:sp>
          <p:nvSpPr>
            <p:cNvPr id="26" name="Triângulo isósceles 33"/>
            <p:cNvSpPr/>
            <p:nvPr/>
          </p:nvSpPr>
          <p:spPr>
            <a:xfrm rot="16200000" flipH="1">
              <a:off x="465641" y="2368637"/>
              <a:ext cx="93613" cy="80952"/>
            </a:xfrm>
            <a:prstGeom prst="triangl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algn="ctr" defTabSz="190436">
                <a:defRPr/>
              </a:pPr>
              <a:endParaRPr lang="pt-BR" sz="4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</p:grpSp>
      <p:sp>
        <p:nvSpPr>
          <p:cNvPr id="28" name="Oval 3"/>
          <p:cNvSpPr/>
          <p:nvPr/>
        </p:nvSpPr>
        <p:spPr bwMode="auto">
          <a:xfrm>
            <a:off x="253146" y="2756632"/>
            <a:ext cx="1613111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1" name="Oval 5"/>
          <p:cNvSpPr/>
          <p:nvPr/>
        </p:nvSpPr>
        <p:spPr bwMode="auto">
          <a:xfrm>
            <a:off x="1867846" y="2756632"/>
            <a:ext cx="1611522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4" name="Oval 9"/>
          <p:cNvSpPr/>
          <p:nvPr/>
        </p:nvSpPr>
        <p:spPr bwMode="auto">
          <a:xfrm>
            <a:off x="5092474" y="2756632"/>
            <a:ext cx="1611523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7" name="Oval 7"/>
          <p:cNvSpPr/>
          <p:nvPr/>
        </p:nvSpPr>
        <p:spPr bwMode="auto">
          <a:xfrm>
            <a:off x="3479369" y="2756632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0" name="Oval 7"/>
          <p:cNvSpPr/>
          <p:nvPr/>
        </p:nvSpPr>
        <p:spPr bwMode="auto">
          <a:xfrm>
            <a:off x="6708138" y="2756010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4" name="Oval 7"/>
          <p:cNvSpPr/>
          <p:nvPr userDrawn="1"/>
        </p:nvSpPr>
        <p:spPr bwMode="auto">
          <a:xfrm>
            <a:off x="8307191" y="2735781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grpSp>
        <p:nvGrpSpPr>
          <p:cNvPr id="45" name="Agrupar 27"/>
          <p:cNvGrpSpPr>
            <a:grpSpLocks/>
          </p:cNvGrpSpPr>
          <p:nvPr userDrawn="1"/>
        </p:nvGrpSpPr>
        <p:grpSpPr bwMode="auto">
          <a:xfrm flipV="1">
            <a:off x="8314959" y="2763354"/>
            <a:ext cx="3223044" cy="1612528"/>
            <a:chOff x="19847879" y="1008887"/>
            <a:chExt cx="5838538" cy="2920943"/>
          </a:xfrm>
        </p:grpSpPr>
        <p:sp>
          <p:nvSpPr>
            <p:cNvPr id="46" name="Arc 4"/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47" name="Arc 6"/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317393">
                <a:defRPr/>
              </a:pPr>
              <a:endParaRPr lang="en-US" sz="667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sp>
        <p:nvSpPr>
          <p:cNvPr id="48" name="Oval 7"/>
          <p:cNvSpPr/>
          <p:nvPr userDrawn="1"/>
        </p:nvSpPr>
        <p:spPr bwMode="auto">
          <a:xfrm>
            <a:off x="9928273" y="2783020"/>
            <a:ext cx="1613110" cy="1612527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90436">
              <a:defRPr/>
            </a:pPr>
            <a:endParaRPr lang="en-US" sz="4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778613311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793377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latin typeface="Century Gothic" panose="020B0502020202020204" pitchFamily="34" charset="0"/>
            </a:endParaRPr>
          </a:p>
        </p:txBody>
      </p:sp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latin typeface="Century Gothic" panose="020B0502020202020204" pitchFamily="34" charset="0"/>
              </a:endParaRPr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800" dirty="0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199" dirty="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9828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315037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143583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234160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9979" y="-1846"/>
            <a:ext cx="12195280" cy="6859846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559830" y="1316766"/>
            <a:ext cx="5856650" cy="1143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31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Clique para editar o subtítulo</a:t>
            </a:r>
          </a:p>
        </p:txBody>
      </p:sp>
    </p:spTree>
    <p:extLst>
      <p:ext uri="{BB962C8B-B14F-4D97-AF65-F5344CB8AC3E}">
        <p14:creationId xmlns:p14="http://schemas.microsoft.com/office/powerpoint/2010/main" val="1720158692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349271052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8743991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F3B6C34-F721-452C-9A0C-C0500E505AC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B0805-F06F-498F-9AC1-BDF9A0D4F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D6B51-494F-429A-B35D-6FF681242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DD618-5137-4CCA-9FB0-47A256D1D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2A34FC-70EA-47A0-906F-925CF12E9EE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73374"/>
            <a:ext cx="12192000" cy="1727200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368300" y="5778500"/>
            <a:ext cx="3263900" cy="1193800"/>
          </a:xfrm>
          <a:prstGeom prst="rect">
            <a:avLst/>
          </a:prstGeom>
          <a:solidFill>
            <a:srgbClr val="F4F5FA"/>
          </a:solidFill>
          <a:ln>
            <a:solidFill>
              <a:srgbClr val="F4F5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" name="Imagem 1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5614317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247879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CBC44EF-E549-40F4-A570-04E9635B184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2B6366-1C15-4692-92FC-73C93AAA256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850" y="0"/>
            <a:ext cx="3486150" cy="6858000"/>
          </a:xfrm>
          <a:prstGeom prst="rect">
            <a:avLst/>
          </a:prstGeom>
        </p:spPr>
      </p:pic>
      <p:sp>
        <p:nvSpPr>
          <p:cNvPr id="4" name="Retângulo 3"/>
          <p:cNvSpPr/>
          <p:nvPr userDrawn="1"/>
        </p:nvSpPr>
        <p:spPr>
          <a:xfrm>
            <a:off x="9436100" y="2971800"/>
            <a:ext cx="2641600" cy="1193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419" y="2796515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726978"/>
      </p:ext>
    </p:extLst>
  </p:cSld>
  <p:clrMapOvr>
    <a:masterClrMapping/>
  </p:clrMapOvr>
  <p:hf hdr="0" ftr="0" dt="0"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F3B6C34-F721-452C-9A0C-C0500E505AC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259286F8-C91D-463B-B963-CFA5858C215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2984500"/>
            <a:ext cx="12192000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06655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51487A-C13E-4F17-A1E0-D3AF634152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m 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889135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51487A-C13E-4F17-A1E0-D3AF634152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m 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292149" cy="819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607997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51487A-C13E-4F17-A1E0-D3AF634152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m 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  <p:pic>
        <p:nvPicPr>
          <p:cNvPr id="5" name="Picture 2" descr="C:\Users\Samsung\Downloads\iStock-904586966.jpg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" r="-361"/>
          <a:stretch/>
        </p:blipFill>
        <p:spPr bwMode="auto">
          <a:xfrm>
            <a:off x="-83439" y="-150124"/>
            <a:ext cx="12319744" cy="742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 descr="S30_Ash_01.png"/>
          <p:cNvPicPr>
            <a:picLocks noChangeAspect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91" r="10975"/>
          <a:stretch/>
        </p:blipFill>
        <p:spPr bwMode="auto">
          <a:xfrm>
            <a:off x="646114" y="-1689454"/>
            <a:ext cx="10832945" cy="8841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6133467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51487A-C13E-4F17-A1E0-D3AF634152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393700"/>
            <a:ext cx="12891911" cy="7251700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696385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C630E37-8ED4-477C-8777-2B6D631B454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399FF-C6BE-4758-A685-52FBB39B8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68B86-B578-4AB6-9D89-4E52CE652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A456A-54D7-4832-AEFC-844818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B1F68F-8797-4032-AC29-ED74F46B8C8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30800"/>
            <a:ext cx="12192000" cy="1727200"/>
          </a:xfrm>
          <a:prstGeom prst="rect">
            <a:avLst/>
          </a:prstGeom>
        </p:spPr>
      </p:pic>
      <p:sp>
        <p:nvSpPr>
          <p:cNvPr id="8" name="Retângulo 7"/>
          <p:cNvSpPr/>
          <p:nvPr userDrawn="1"/>
        </p:nvSpPr>
        <p:spPr>
          <a:xfrm>
            <a:off x="368300" y="5778500"/>
            <a:ext cx="3263900" cy="1193800"/>
          </a:xfrm>
          <a:prstGeom prst="rect">
            <a:avLst/>
          </a:prstGeom>
          <a:solidFill>
            <a:srgbClr val="F4F5FA"/>
          </a:solidFill>
          <a:ln>
            <a:solidFill>
              <a:srgbClr val="F4F5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0" name="Imagem 9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5614317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074876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F3DC078-FBD5-4163-90ED-84E539BEEFC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9436100" y="2971800"/>
            <a:ext cx="2641600" cy="1193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419" y="2796515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160590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8D3E3C-255B-42A2-9879-38D9F30D391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C50AE8D4-A70E-4181-8DA1-D2AF6CF69CE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2984500"/>
            <a:ext cx="12192000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190330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26F4F91-6F01-4DEB-B1B5-39CD9612C5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62733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51A2550-35E7-4BAA-AAA2-A5D29BDF3D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399FF-C6BE-4758-A685-52FBB39B8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68B86-B578-4AB6-9D89-4E52CE652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A456A-54D7-4832-AEFC-844818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B1F68F-8797-4032-AC29-ED74F46B8C8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73374"/>
            <a:ext cx="12192000" cy="1727200"/>
          </a:xfrm>
          <a:prstGeom prst="rect">
            <a:avLst/>
          </a:prstGeom>
        </p:spPr>
      </p:pic>
      <p:sp>
        <p:nvSpPr>
          <p:cNvPr id="8" name="Retângulo 7"/>
          <p:cNvSpPr/>
          <p:nvPr userDrawn="1"/>
        </p:nvSpPr>
        <p:spPr>
          <a:xfrm>
            <a:off x="368300" y="5778500"/>
            <a:ext cx="3263900" cy="1193800"/>
          </a:xfrm>
          <a:prstGeom prst="rect">
            <a:avLst/>
          </a:prstGeom>
          <a:solidFill>
            <a:srgbClr val="F4F5FA"/>
          </a:solidFill>
          <a:ln>
            <a:solidFill>
              <a:srgbClr val="F4F5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5614317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055602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EF409352-50D6-4E88-8B3D-B42A187EBDA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99" y="0"/>
            <a:ext cx="12175802" cy="6858000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9436100" y="2971800"/>
            <a:ext cx="2641600" cy="1193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419" y="2796515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015650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A8F2AD2E-828A-4935-8617-6B95D5940F9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C50AE8D4-A70E-4181-8DA1-D2AF6CF69CE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2984500"/>
            <a:ext cx="12192000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817642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0D8E17BC-21AE-4431-B468-C3021DF5AB6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092367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69BA0A20-6263-4B2E-AFFE-C2163CA27D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A6EEA9-7EE2-4332-B506-D2B7BA26926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73374"/>
            <a:ext cx="12192000" cy="1727200"/>
          </a:xfrm>
          <a:prstGeom prst="rect">
            <a:avLst/>
          </a:prstGeom>
        </p:spPr>
      </p:pic>
      <p:sp>
        <p:nvSpPr>
          <p:cNvPr id="5" name="Retângulo 4"/>
          <p:cNvSpPr/>
          <p:nvPr userDrawn="1"/>
        </p:nvSpPr>
        <p:spPr>
          <a:xfrm>
            <a:off x="368300" y="5778500"/>
            <a:ext cx="3263900" cy="1193800"/>
          </a:xfrm>
          <a:prstGeom prst="rect">
            <a:avLst/>
          </a:prstGeom>
          <a:solidFill>
            <a:srgbClr val="F4F5FA"/>
          </a:solidFill>
          <a:ln>
            <a:solidFill>
              <a:srgbClr val="F4F5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5614317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41271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A4F2FAF-A092-46F0-BF6A-0B37F62DCB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88479" cy="6858000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9436100" y="2971800"/>
            <a:ext cx="2641600" cy="1193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419" y="2796515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074070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81A6C821-D704-4064-93AB-4DCA999EBD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C50AE8D4-A70E-4181-8DA1-D2AF6CF69CE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2984500"/>
            <a:ext cx="12192000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517438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42EBD615-308D-4843-ABE9-1785EAC4FC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444752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0ACE3DD-8F4A-47E0-A61D-AE7BF61F5C1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B0805-F06F-498F-9AC1-BDF9A0D4F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D6B51-494F-429A-B35D-6FF681242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DD618-5137-4CCA-9FB0-47A256D1D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2A34FC-70EA-47A0-906F-925CF12E9EE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73374"/>
            <a:ext cx="12192000" cy="1727200"/>
          </a:xfrm>
          <a:prstGeom prst="rect">
            <a:avLst/>
          </a:prstGeom>
        </p:spPr>
      </p:pic>
      <p:sp>
        <p:nvSpPr>
          <p:cNvPr id="7" name="Retângulo 6"/>
          <p:cNvSpPr/>
          <p:nvPr userDrawn="1"/>
        </p:nvSpPr>
        <p:spPr>
          <a:xfrm>
            <a:off x="368300" y="5778500"/>
            <a:ext cx="3263900" cy="1193800"/>
          </a:xfrm>
          <a:prstGeom prst="rect">
            <a:avLst/>
          </a:prstGeom>
          <a:solidFill>
            <a:srgbClr val="F4F5FA"/>
          </a:solidFill>
          <a:ln>
            <a:solidFill>
              <a:srgbClr val="F4F5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5614317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127125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43AD0E9-68F2-43AB-A39F-1F65CBA2B1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2B6366-1C15-4692-92FC-73C93AAA256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850" y="0"/>
            <a:ext cx="3486150" cy="6858000"/>
          </a:xfrm>
          <a:prstGeom prst="rect">
            <a:avLst/>
          </a:prstGeom>
        </p:spPr>
      </p:pic>
      <p:sp>
        <p:nvSpPr>
          <p:cNvPr id="4" name="Retângulo 3"/>
          <p:cNvSpPr/>
          <p:nvPr userDrawn="1"/>
        </p:nvSpPr>
        <p:spPr>
          <a:xfrm>
            <a:off x="9436100" y="2971800"/>
            <a:ext cx="2641600" cy="1193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419" y="2796515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376982"/>
      </p:ext>
    </p:extLst>
  </p:cSld>
  <p:clrMapOvr>
    <a:masterClrMapping/>
  </p:clrMapOvr>
  <p:hf hdr="0" ftr="0" dt="0"/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36ABC3CB-8307-4DCF-BF1E-10D240C7C1B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259286F8-C91D-463B-B963-CFA5858C215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2984500"/>
            <a:ext cx="12192000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777756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D25FB0AA-6D58-44FD-AAFD-8253B6FBD7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346715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0ACE3DD-8F4A-47E0-A61D-AE7BF61F5C1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B0805-F06F-498F-9AC1-BDF9A0D4F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D6B51-494F-429A-B35D-6FF681242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DD618-5137-4CCA-9FB0-47A256D1D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2A34FC-70EA-47A0-906F-925CF12E9EE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73374"/>
            <a:ext cx="12192000" cy="1727200"/>
          </a:xfrm>
          <a:prstGeom prst="rect">
            <a:avLst/>
          </a:prstGeom>
        </p:spPr>
      </p:pic>
      <p:sp>
        <p:nvSpPr>
          <p:cNvPr id="7" name="Retângulo 6"/>
          <p:cNvSpPr/>
          <p:nvPr userDrawn="1"/>
        </p:nvSpPr>
        <p:spPr>
          <a:xfrm>
            <a:off x="368300" y="5778500"/>
            <a:ext cx="3263900" cy="1193800"/>
          </a:xfrm>
          <a:prstGeom prst="rect">
            <a:avLst/>
          </a:prstGeom>
          <a:solidFill>
            <a:srgbClr val="F4F5FA"/>
          </a:solidFill>
          <a:ln>
            <a:solidFill>
              <a:srgbClr val="F4F5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00" y="5614317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651853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43AD0E9-68F2-43AB-A39F-1F65CBA2B1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2B6366-1C15-4692-92FC-73C93AAA256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850" y="0"/>
            <a:ext cx="3486150" cy="6858000"/>
          </a:xfrm>
          <a:prstGeom prst="rect">
            <a:avLst/>
          </a:prstGeom>
        </p:spPr>
      </p:pic>
      <p:sp>
        <p:nvSpPr>
          <p:cNvPr id="4" name="Retângulo 3"/>
          <p:cNvSpPr/>
          <p:nvPr userDrawn="1"/>
        </p:nvSpPr>
        <p:spPr>
          <a:xfrm>
            <a:off x="9436100" y="2971800"/>
            <a:ext cx="2641600" cy="1193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4419" y="2796515"/>
            <a:ext cx="1604962" cy="126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46605"/>
      </p:ext>
    </p:extLst>
  </p:cSld>
  <p:clrMapOvr>
    <a:masterClrMapping/>
  </p:clrMapOvr>
  <p:hf hdr="0" ftr="0" dt="0"/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36ABC3CB-8307-4DCF-BF1E-10D240C7C1B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259286F8-C91D-463B-B963-CFA5858C215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2984500"/>
            <a:ext cx="12192000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08399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D25FB0AA-6D58-44FD-AAFD-8253B6FBD7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782774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E4CEE6E-A09F-40E6-846F-466BB33F348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42181" y="1"/>
            <a:ext cx="6049819" cy="6858000"/>
          </a:xfrm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08977085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0FF6CBD2-8BF4-4BFA-B003-2F0F424FBEF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1"/>
            <a:ext cx="12192000" cy="4701308"/>
          </a:xfrm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33320259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9D66AC2B-6AEB-4836-BE99-C6F2177A96C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12192000" cy="6857999"/>
          </a:xfrm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25557665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8700DEF2-7F65-4787-AFD7-C6E4C38E7FD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4500" y="431800"/>
            <a:ext cx="5689600" cy="6083299"/>
          </a:xfrm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27380510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4DCEC-EDE4-4827-9731-EF58AA592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CE6844-BE4B-49AD-98E5-35C57A2C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4ED3C5-9FAC-4E08-81D7-819A553BB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731212-A69B-4F1B-AC3A-5857E67A3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9EAA323-41E8-40FE-AC4A-96897798A183}"/>
              </a:ext>
            </a:extLst>
          </p:cNvPr>
          <p:cNvGrpSpPr/>
          <p:nvPr userDrawn="1"/>
        </p:nvGrpSpPr>
        <p:grpSpPr>
          <a:xfrm>
            <a:off x="432751" y="365125"/>
            <a:ext cx="6147376" cy="6052680"/>
            <a:chOff x="2876693" y="428348"/>
            <a:chExt cx="6147376" cy="605268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3F2F9EB-BB30-4F22-A157-733C56F410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3650" y="428670"/>
              <a:ext cx="477174" cy="477174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C652E05-AC53-416F-925A-991525C27D6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2307" y="6003275"/>
              <a:ext cx="477431" cy="477431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6699ED4-1161-4318-B20C-25127D608DF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39619" y="5395657"/>
              <a:ext cx="477947" cy="477947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25B6EBC-9BDE-4BD1-A396-41309FBB9A9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2307" y="4776805"/>
              <a:ext cx="477431" cy="477431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9918F98-5E84-47EE-8EEF-AEA64B8A8C7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5660" y="4144358"/>
              <a:ext cx="476788" cy="47678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7CF17497-41F8-4108-AC50-F2E41D96B8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4320" y="3524295"/>
              <a:ext cx="477045" cy="47704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E36989A-5159-4008-9739-FCBEB23F514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3650" y="2878529"/>
              <a:ext cx="477174" cy="477174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860B157-E203-4CF4-8247-6ECFB639EEC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3650" y="2272722"/>
              <a:ext cx="477174" cy="477174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BE9FE751-8CAC-462E-8CB9-7458FFA476C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7667" y="1657041"/>
              <a:ext cx="476402" cy="476402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2E773BF-9AC5-46A6-90A5-B1644D22F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44320" y="1066898"/>
              <a:ext cx="477045" cy="47704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4D906C3-CBB9-4747-A91A-8B534E151C8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14648" y="428348"/>
              <a:ext cx="477818" cy="477818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B14F4E09-6479-4055-B445-EBE060F5314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41653" y="6003596"/>
              <a:ext cx="476788" cy="476788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BF00280-62EC-4F25-9B19-742E4DADBE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44997" y="5396557"/>
              <a:ext cx="476146" cy="476146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1C515243-6D2D-464F-B1BD-C08C78FD5C7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38300" y="4776805"/>
              <a:ext cx="477431" cy="477431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783CF5-052F-4432-9C67-BD51F62743CD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36285" y="4143843"/>
              <a:ext cx="477818" cy="477818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52134A53-6CB8-4CC9-87C7-9DDA7DD458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49662" y="3525192"/>
              <a:ext cx="475250" cy="475250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2D6B4A26-527F-42EE-8ED1-6A3C13B81DF3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30893" y="2877690"/>
              <a:ext cx="478853" cy="478853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2711D036-64DB-48BB-B87C-277065892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36957" y="2272465"/>
              <a:ext cx="477689" cy="477689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2C116812-C8C3-4779-B128-B3A6D698DF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1579" y="1658761"/>
              <a:ext cx="472963" cy="472963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2DA159B-F9E0-46F0-A7BE-73B7505A312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43660" y="1067219"/>
              <a:ext cx="476402" cy="476402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6AFCC5F1-09E6-458B-A4D8-287E4055A345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86288" y="428670"/>
              <a:ext cx="477174" cy="477174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E9138D54-F08F-4BB4-98BC-289F473B4D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09378" y="6003339"/>
              <a:ext cx="477302" cy="477302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11268D34-28F3-4A2D-9FB1-E3D8AD2451E4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08706" y="5395915"/>
              <a:ext cx="477431" cy="477431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07E197F4-903E-4C43-9776-1D24D37EDA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09378" y="4776869"/>
              <a:ext cx="477302" cy="477302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566A1CF6-F3DD-4447-9C3C-737E410E4853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10719" y="4144230"/>
              <a:ext cx="477045" cy="47704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30A30CF5-602B-4C12-8E25-57AFF4372060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06691" y="3523908"/>
              <a:ext cx="477818" cy="477818"/>
            </a:xfrm>
            <a:prstGeom prst="rect">
              <a:avLst/>
            </a:prstGeom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B1465977-F74C-4A43-9810-2CF13667C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08706" y="2878401"/>
              <a:ext cx="477431" cy="477431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C6E5E82E-F4FA-4EFA-8BB2-ABAE45A92412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11390" y="2272851"/>
              <a:ext cx="476916" cy="476916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B999A90B-D70E-4962-8234-E71F8DFC0125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12728" y="1656913"/>
              <a:ext cx="476659" cy="476659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84AD54C7-3507-4491-ADFF-09DD97350AB1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02650" y="1066123"/>
              <a:ext cx="478594" cy="478594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F035CA42-8C8D-4A2E-BA0C-E332D032B9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57542" y="428477"/>
              <a:ext cx="477560" cy="477560"/>
            </a:xfrm>
            <a:prstGeom prst="rect">
              <a:avLst/>
            </a:prstGeom>
          </p:spPr>
        </p:pic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8EBFE256-A4D3-4EBE-9307-C5150009D4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2112" y="6003275"/>
              <a:ext cx="477431" cy="477431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34B03E76-6DBD-4975-BFE9-824C250D4188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1477" y="5396813"/>
              <a:ext cx="475634" cy="475634"/>
            </a:xfrm>
            <a:prstGeom prst="rect">
              <a:avLst/>
            </a:prstGeom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9C2EE79E-4236-42C1-8E88-0109757AEE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45391" y="4779039"/>
              <a:ext cx="472963" cy="472963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2817966D-D07D-463C-B6C8-CA253A2C88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1441" y="4143972"/>
              <a:ext cx="477560" cy="477560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AC42D604-1AC2-4590-911F-622460148C91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0769" y="3523973"/>
              <a:ext cx="477689" cy="477689"/>
            </a:xfrm>
            <a:prstGeom prst="rect">
              <a:avLst/>
            </a:prstGeom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9783B016-2609-4476-AE75-DA87087576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4796" y="2878658"/>
              <a:ext cx="476916" cy="476916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7B859572-226D-4F54-8BF3-7E6F7F307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4125" y="2272787"/>
              <a:ext cx="477045" cy="477045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F8F7CC47-58EB-4AF6-BBEC-C364CCA007F5}"/>
                </a:ext>
              </a:extLst>
            </p:cNvPr>
            <p:cNvPicPr>
              <a:picLocks noChangeAspect="1"/>
            </p:cNvPicPr>
            <p:nvPr/>
          </p:nvPicPr>
          <p:blipFill>
            <a:blip r:embed="rId4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8809" y="1657169"/>
              <a:ext cx="476146" cy="476146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4DE4D43C-2E20-442C-A276-8140F759C111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6134" y="1067091"/>
              <a:ext cx="476659" cy="476659"/>
            </a:xfrm>
            <a:prstGeom prst="rect">
              <a:avLst/>
            </a:prstGeom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6AD897B3-E36A-4C10-AF09-11EC102759DA}"/>
                </a:ext>
              </a:extLst>
            </p:cNvPr>
            <p:cNvPicPr>
              <a:picLocks noChangeAspect="1"/>
            </p:cNvPicPr>
            <p:nvPr/>
          </p:nvPicPr>
          <p:blipFill>
            <a:blip r:embed="rId4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28667" y="428413"/>
              <a:ext cx="477689" cy="477689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40DB80F-4FA7-4C85-9DEF-014A58476B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6311" y="6002952"/>
              <a:ext cx="478076" cy="478076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2AB2CAB6-CAC0-4A2F-9F4D-E4054E53B129}"/>
                </a:ext>
              </a:extLst>
            </p:cNvPr>
            <p:cNvPicPr>
              <a:picLocks noChangeAspect="1"/>
            </p:cNvPicPr>
            <p:nvPr/>
          </p:nvPicPr>
          <p:blipFill>
            <a:blip r:embed="rId4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3024" y="5396236"/>
              <a:ext cx="476788" cy="476788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D2205403-B72D-40AF-8E32-E35516695C0A}"/>
                </a:ext>
              </a:extLst>
            </p:cNvPr>
            <p:cNvPicPr>
              <a:picLocks noChangeAspect="1"/>
            </p:cNvPicPr>
            <p:nvPr/>
          </p:nvPicPr>
          <p:blipFill>
            <a:blip r:embed="rId4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1014" y="4776933"/>
              <a:ext cx="477174" cy="477174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2B371B44-B4E5-4090-8D1F-CEC7E6D9E159}"/>
                </a:ext>
              </a:extLst>
            </p:cNvPr>
            <p:cNvPicPr>
              <a:picLocks noChangeAspect="1"/>
            </p:cNvPicPr>
            <p:nvPr/>
          </p:nvPicPr>
          <p:blipFill>
            <a:blip r:embed="rId4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9671" y="4144037"/>
              <a:ext cx="477431" cy="477431"/>
            </a:xfrm>
            <a:prstGeom prst="rect">
              <a:avLst/>
            </a:prstGeom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C45BB9C3-03FD-4E75-AD1D-34429864B399}"/>
                </a:ext>
              </a:extLst>
            </p:cNvPr>
            <p:cNvPicPr>
              <a:picLocks noChangeAspect="1"/>
            </p:cNvPicPr>
            <p:nvPr/>
          </p:nvPicPr>
          <p:blipFill>
            <a:blip r:embed="rId4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9671" y="3524102"/>
              <a:ext cx="477431" cy="477431"/>
            </a:xfrm>
            <a:prstGeom prst="rect">
              <a:avLst/>
            </a:prstGeom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1B853782-5A43-486C-9A58-7C4FF6C369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9671" y="2878401"/>
              <a:ext cx="477431" cy="477431"/>
            </a:xfrm>
            <a:prstGeom prst="rect">
              <a:avLst/>
            </a:prstGeom>
          </p:spPr>
        </p:pic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7074A6EC-E682-4B22-A7C5-AFA36DF0C9FC}"/>
                </a:ext>
              </a:extLst>
            </p:cNvPr>
            <p:cNvPicPr>
              <a:picLocks noChangeAspect="1"/>
            </p:cNvPicPr>
            <p:nvPr/>
          </p:nvPicPr>
          <p:blipFill>
            <a:blip r:embed="rId4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0343" y="2272658"/>
              <a:ext cx="477302" cy="477302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719F960B-3D20-49DB-9D10-E147278032A8}"/>
                </a:ext>
              </a:extLst>
            </p:cNvPr>
            <p:cNvPicPr>
              <a:picLocks noChangeAspect="1"/>
            </p:cNvPicPr>
            <p:nvPr/>
          </p:nvPicPr>
          <p:blipFill>
            <a:blip r:embed="rId5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9671" y="1656527"/>
              <a:ext cx="477431" cy="477431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DEB8F291-0900-4D40-AACF-D0BFB060F3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09000" y="1066640"/>
              <a:ext cx="477560" cy="477560"/>
            </a:xfrm>
            <a:prstGeom prst="rect">
              <a:avLst/>
            </a:prstGeom>
          </p:spPr>
        </p:pic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071A2161-C868-4651-8D00-37F04721BC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00307" y="428670"/>
              <a:ext cx="477174" cy="477174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63D2FBC6-FAC6-4B43-9E00-F2621736FAD9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1580" y="6003081"/>
              <a:ext cx="477818" cy="477818"/>
            </a:xfrm>
            <a:prstGeom prst="rect">
              <a:avLst/>
            </a:prstGeom>
          </p:spPr>
        </p:pic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B7B6F727-4DE4-42D5-A28D-983019560E9C}"/>
                </a:ext>
              </a:extLst>
            </p:cNvPr>
            <p:cNvPicPr>
              <a:picLocks noChangeAspect="1"/>
            </p:cNvPicPr>
            <p:nvPr/>
          </p:nvPicPr>
          <p:blipFill>
            <a:blip r:embed="rId5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1580" y="5395721"/>
              <a:ext cx="477818" cy="477818"/>
            </a:xfrm>
            <a:prstGeom prst="rect">
              <a:avLst/>
            </a:prstGeom>
          </p:spPr>
        </p:pic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8B350111-1B2E-41FD-ADC5-4B08D1F37FD3}"/>
                </a:ext>
              </a:extLst>
            </p:cNvPr>
            <p:cNvPicPr>
              <a:picLocks noChangeAspect="1"/>
            </p:cNvPicPr>
            <p:nvPr/>
          </p:nvPicPr>
          <p:blipFill>
            <a:blip r:embed="rId5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2924" y="4776740"/>
              <a:ext cx="477560" cy="477560"/>
            </a:xfrm>
            <a:prstGeom prst="rect">
              <a:avLst/>
            </a:prstGeom>
          </p:spPr>
        </p:pic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67228BA6-9E02-4F17-AADF-627089D58589}"/>
                </a:ext>
              </a:extLst>
            </p:cNvPr>
            <p:cNvPicPr>
              <a:picLocks noChangeAspect="1"/>
            </p:cNvPicPr>
            <p:nvPr/>
          </p:nvPicPr>
          <p:blipFill>
            <a:blip r:embed="rId5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6279" y="4144294"/>
              <a:ext cx="476916" cy="476916"/>
            </a:xfrm>
            <a:prstGeom prst="rect">
              <a:avLst/>
            </a:prstGeom>
          </p:spPr>
        </p:pic>
        <p:pic>
          <p:nvPicPr>
            <p:cNvPr id="62" name="Picture 61">
              <a:extLst>
                <a:ext uri="{FF2B5EF4-FFF2-40B4-BE49-F238E27FC236}">
                  <a16:creationId xmlns:a16="http://schemas.microsoft.com/office/drawing/2014/main" id="{C1DED718-1A15-45BA-BFB4-769344416C3F}"/>
                </a:ext>
              </a:extLst>
            </p:cNvPr>
            <p:cNvPicPr>
              <a:picLocks noChangeAspect="1"/>
            </p:cNvPicPr>
            <p:nvPr/>
          </p:nvPicPr>
          <p:blipFill>
            <a:blip r:embed="rId5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4267" y="3524166"/>
              <a:ext cx="477302" cy="477302"/>
            </a:xfrm>
            <a:prstGeom prst="rect">
              <a:avLst/>
            </a:prstGeom>
          </p:spPr>
        </p:pic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DA6991B2-143F-4103-B467-17F128654511}"/>
                </a:ext>
              </a:extLst>
            </p:cNvPr>
            <p:cNvPicPr>
              <a:picLocks noChangeAspect="1"/>
            </p:cNvPicPr>
            <p:nvPr/>
          </p:nvPicPr>
          <p:blipFill>
            <a:blip r:embed="rId5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3595" y="2878401"/>
              <a:ext cx="477431" cy="477431"/>
            </a:xfrm>
            <a:prstGeom prst="rect">
              <a:avLst/>
            </a:prstGeom>
          </p:spPr>
        </p:pic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07742325-FDB1-49B2-89F4-B5A63BEE14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91452" y="2271428"/>
              <a:ext cx="479762" cy="479762"/>
            </a:xfrm>
            <a:prstGeom prst="rect">
              <a:avLst/>
            </a:prstGeom>
          </p:spPr>
        </p:pic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74019124-9825-4C57-B7F9-2B090FABF4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1580" y="1656333"/>
              <a:ext cx="477818" cy="477818"/>
            </a:xfrm>
            <a:prstGeom prst="rect">
              <a:avLst/>
            </a:prstGeom>
          </p:spPr>
        </p:pic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62FFA6A7-78E6-4D1D-B3EC-FD0F6844E1E2}"/>
                </a:ext>
              </a:extLst>
            </p:cNvPr>
            <p:cNvPicPr>
              <a:picLocks noChangeAspect="1"/>
            </p:cNvPicPr>
            <p:nvPr/>
          </p:nvPicPr>
          <p:blipFill>
            <a:blip r:embed="rId6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8286" y="1067155"/>
              <a:ext cx="476531" cy="476531"/>
            </a:xfrm>
            <a:prstGeom prst="rect">
              <a:avLst/>
            </a:prstGeom>
          </p:spPr>
        </p:pic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426F3D3F-1B9D-4DFA-9EE9-E14A529DC2CB}"/>
                </a:ext>
              </a:extLst>
            </p:cNvPr>
            <p:cNvPicPr>
              <a:picLocks noChangeAspect="1"/>
            </p:cNvPicPr>
            <p:nvPr/>
          </p:nvPicPr>
          <p:blipFill>
            <a:blip r:embed="rId6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1947" y="428670"/>
              <a:ext cx="477174" cy="477174"/>
            </a:xfrm>
            <a:prstGeom prst="rect">
              <a:avLst/>
            </a:prstGeom>
          </p:spPr>
        </p:pic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id="{143C66AF-BD23-40A2-9FED-B4A13598F131}"/>
                </a:ext>
              </a:extLst>
            </p:cNvPr>
            <p:cNvPicPr>
              <a:picLocks noChangeAspect="1"/>
            </p:cNvPicPr>
            <p:nvPr/>
          </p:nvPicPr>
          <p:blipFill>
            <a:blip r:embed="rId6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1731" y="6003275"/>
              <a:ext cx="477431" cy="477431"/>
            </a:xfrm>
            <a:prstGeom prst="rect">
              <a:avLst/>
            </a:prstGeom>
          </p:spPr>
        </p:pic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2E3AA3D8-C395-4F82-AC70-38E861C73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6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5753" y="5396301"/>
              <a:ext cx="476659" cy="476659"/>
            </a:xfrm>
            <a:prstGeom prst="rect">
              <a:avLst/>
            </a:prstGeom>
          </p:spPr>
        </p:pic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000EF9A7-F597-4D92-8479-0D928E54FA2C}"/>
                </a:ext>
              </a:extLst>
            </p:cNvPr>
            <p:cNvPicPr>
              <a:picLocks noChangeAspect="1"/>
            </p:cNvPicPr>
            <p:nvPr/>
          </p:nvPicPr>
          <p:blipFill>
            <a:blip r:embed="rId6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5084" y="4777126"/>
              <a:ext cx="476788" cy="476788"/>
            </a:xfrm>
            <a:prstGeom prst="rect">
              <a:avLst/>
            </a:prstGeom>
          </p:spPr>
        </p:pic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DA51F552-FE7A-4707-90EF-5349AED37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6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62372" y="4146017"/>
              <a:ext cx="473470" cy="473470"/>
            </a:xfrm>
            <a:prstGeom prst="rect">
              <a:avLst/>
            </a:prstGeom>
          </p:spPr>
        </p:pic>
        <p:pic>
          <p:nvPicPr>
            <p:cNvPr id="72" name="Picture 71">
              <a:extLst>
                <a:ext uri="{FF2B5EF4-FFF2-40B4-BE49-F238E27FC236}">
                  <a16:creationId xmlns:a16="http://schemas.microsoft.com/office/drawing/2014/main" id="{F795BB42-045E-4FF0-A7F4-18A939D13F0E}"/>
                </a:ext>
              </a:extLst>
            </p:cNvPr>
            <p:cNvPicPr>
              <a:picLocks noChangeAspect="1"/>
            </p:cNvPicPr>
            <p:nvPr/>
          </p:nvPicPr>
          <p:blipFill>
            <a:blip r:embed="rId6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2403" y="3524166"/>
              <a:ext cx="477302" cy="477302"/>
            </a:xfrm>
            <a:prstGeom prst="rect">
              <a:avLst/>
            </a:prstGeom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D5A7AC3-4A31-4107-91C1-99E414AE0D53}"/>
                </a:ext>
              </a:extLst>
            </p:cNvPr>
            <p:cNvPicPr>
              <a:picLocks noChangeAspect="1"/>
            </p:cNvPicPr>
            <p:nvPr/>
          </p:nvPicPr>
          <p:blipFill>
            <a:blip r:embed="rId6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1060" y="2878336"/>
              <a:ext cx="477560" cy="477560"/>
            </a:xfrm>
            <a:prstGeom prst="rect">
              <a:avLst/>
            </a:prstGeom>
          </p:spPr>
        </p:pic>
        <p:pic>
          <p:nvPicPr>
            <p:cNvPr id="74" name="Picture 73">
              <a:extLst>
                <a:ext uri="{FF2B5EF4-FFF2-40B4-BE49-F238E27FC236}">
                  <a16:creationId xmlns:a16="http://schemas.microsoft.com/office/drawing/2014/main" id="{67895219-5305-473D-892A-21D121E08E33}"/>
                </a:ext>
              </a:extLst>
            </p:cNvPr>
            <p:cNvPicPr>
              <a:picLocks noChangeAspect="1"/>
            </p:cNvPicPr>
            <p:nvPr/>
          </p:nvPicPr>
          <p:blipFill>
            <a:blip r:embed="rId6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39043" y="2272336"/>
              <a:ext cx="477947" cy="477947"/>
            </a:xfrm>
            <a:prstGeom prst="rect">
              <a:avLst/>
            </a:prstGeom>
          </p:spPr>
        </p:pic>
        <p:pic>
          <p:nvPicPr>
            <p:cNvPr id="75" name="Picture 74">
              <a:extLst>
                <a:ext uri="{FF2B5EF4-FFF2-40B4-BE49-F238E27FC236}">
                  <a16:creationId xmlns:a16="http://schemas.microsoft.com/office/drawing/2014/main" id="{DFE52660-D6C1-497D-886B-A1C382695BFF}"/>
                </a:ext>
              </a:extLst>
            </p:cNvPr>
            <p:cNvPicPr>
              <a:picLocks noChangeAspect="1"/>
            </p:cNvPicPr>
            <p:nvPr/>
          </p:nvPicPr>
          <p:blipFill>
            <a:blip r:embed="rId7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5084" y="1656848"/>
              <a:ext cx="476788" cy="476788"/>
            </a:xfrm>
            <a:prstGeom prst="rect">
              <a:avLst/>
            </a:prstGeom>
          </p:spPr>
        </p:pic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CA967BCD-5ADE-4375-B348-3197BED6AF1C}"/>
                </a:ext>
              </a:extLst>
            </p:cNvPr>
            <p:cNvPicPr>
              <a:picLocks noChangeAspect="1"/>
            </p:cNvPicPr>
            <p:nvPr/>
          </p:nvPicPr>
          <p:blipFill>
            <a:blip r:embed="rId7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6422" y="1067155"/>
              <a:ext cx="476531" cy="476531"/>
            </a:xfrm>
            <a:prstGeom prst="rect">
              <a:avLst/>
            </a:prstGeom>
          </p:spPr>
        </p:pic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9A68828C-BA00-44A7-B1C1-26943BFE86D3}"/>
                </a:ext>
              </a:extLst>
            </p:cNvPr>
            <p:cNvPicPr>
              <a:picLocks noChangeAspect="1"/>
            </p:cNvPicPr>
            <p:nvPr/>
          </p:nvPicPr>
          <p:blipFill>
            <a:blip r:embed="rId7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43716" y="428735"/>
              <a:ext cx="477045" cy="477045"/>
            </a:xfrm>
            <a:prstGeom prst="rect">
              <a:avLst/>
            </a:prstGeom>
          </p:spPr>
        </p:pic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FF63F8B8-CA4E-4E09-8806-66EAA7AC7235}"/>
                </a:ext>
              </a:extLst>
            </p:cNvPr>
            <p:cNvPicPr>
              <a:picLocks noChangeAspect="1"/>
            </p:cNvPicPr>
            <p:nvPr/>
          </p:nvPicPr>
          <p:blipFill>
            <a:blip r:embed="rId7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684" y="6003403"/>
              <a:ext cx="477174" cy="477174"/>
            </a:xfrm>
            <a:prstGeom prst="rect">
              <a:avLst/>
            </a:prstGeom>
          </p:spPr>
        </p:pic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47714C54-2004-478B-B448-92A11290C9B6}"/>
                </a:ext>
              </a:extLst>
            </p:cNvPr>
            <p:cNvPicPr>
              <a:picLocks noChangeAspect="1"/>
            </p:cNvPicPr>
            <p:nvPr/>
          </p:nvPicPr>
          <p:blipFill>
            <a:blip r:embed="rId7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7715" y="5395074"/>
              <a:ext cx="479112" cy="479112"/>
            </a:xfrm>
            <a:prstGeom prst="rect">
              <a:avLst/>
            </a:prstGeom>
          </p:spPr>
        </p:pic>
        <p:pic>
          <p:nvPicPr>
            <p:cNvPr id="80" name="Picture 79">
              <a:extLst>
                <a:ext uri="{FF2B5EF4-FFF2-40B4-BE49-F238E27FC236}">
                  <a16:creationId xmlns:a16="http://schemas.microsoft.com/office/drawing/2014/main" id="{C8C7DA94-2F03-4734-9A0E-9DCF5FC3058B}"/>
                </a:ext>
              </a:extLst>
            </p:cNvPr>
            <p:cNvPicPr>
              <a:picLocks noChangeAspect="1"/>
            </p:cNvPicPr>
            <p:nvPr/>
          </p:nvPicPr>
          <p:blipFill>
            <a:blip r:embed="rId7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813" y="4777062"/>
              <a:ext cx="476916" cy="476916"/>
            </a:xfrm>
            <a:prstGeom prst="rect">
              <a:avLst/>
            </a:prstGeom>
          </p:spPr>
        </p:pic>
        <p:pic>
          <p:nvPicPr>
            <p:cNvPr id="81" name="Picture 80">
              <a:extLst>
                <a:ext uri="{FF2B5EF4-FFF2-40B4-BE49-F238E27FC236}">
                  <a16:creationId xmlns:a16="http://schemas.microsoft.com/office/drawing/2014/main" id="{C63A5C23-EFC7-40E2-B0A7-C8A35C9B1A5E}"/>
                </a:ext>
              </a:extLst>
            </p:cNvPr>
            <p:cNvPicPr>
              <a:picLocks noChangeAspect="1"/>
            </p:cNvPicPr>
            <p:nvPr/>
          </p:nvPicPr>
          <p:blipFill>
            <a:blip r:embed="rId7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556" y="4144037"/>
              <a:ext cx="477431" cy="477431"/>
            </a:xfrm>
            <a:prstGeom prst="rect">
              <a:avLst/>
            </a:prstGeom>
          </p:spPr>
        </p:pic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4B187FE0-C773-4513-8DA7-7B1EBACAE267}"/>
                </a:ext>
              </a:extLst>
            </p:cNvPr>
            <p:cNvPicPr>
              <a:picLocks noChangeAspect="1"/>
            </p:cNvPicPr>
            <p:nvPr/>
          </p:nvPicPr>
          <p:blipFill>
            <a:blip r:embed="rId7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877" y="3524423"/>
              <a:ext cx="476788" cy="476788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80A43A56-7494-4DD3-8961-2CE2CD9BEC61}"/>
                </a:ext>
              </a:extLst>
            </p:cNvPr>
            <p:cNvPicPr>
              <a:picLocks noChangeAspect="1"/>
            </p:cNvPicPr>
            <p:nvPr/>
          </p:nvPicPr>
          <p:blipFill>
            <a:blip r:embed="rId7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556" y="2878401"/>
              <a:ext cx="477431" cy="477431"/>
            </a:xfrm>
            <a:prstGeom prst="rect">
              <a:avLst/>
            </a:prstGeom>
          </p:spPr>
        </p:pic>
        <p:pic>
          <p:nvPicPr>
            <p:cNvPr id="84" name="Picture 83">
              <a:extLst>
                <a:ext uri="{FF2B5EF4-FFF2-40B4-BE49-F238E27FC236}">
                  <a16:creationId xmlns:a16="http://schemas.microsoft.com/office/drawing/2014/main" id="{A4D4CDE9-FA1E-4648-A7AD-EFD5CF8FBF64}"/>
                </a:ext>
              </a:extLst>
            </p:cNvPr>
            <p:cNvPicPr>
              <a:picLocks noChangeAspect="1"/>
            </p:cNvPicPr>
            <p:nvPr/>
          </p:nvPicPr>
          <p:blipFill>
            <a:blip r:embed="rId7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877" y="2272915"/>
              <a:ext cx="476788" cy="476788"/>
            </a:xfrm>
            <a:prstGeom prst="rect">
              <a:avLst/>
            </a:prstGeom>
          </p:spPr>
        </p:pic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9FCC6BB6-D98D-475B-8204-73092FB4E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8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491" y="1656462"/>
              <a:ext cx="477560" cy="477560"/>
            </a:xfrm>
            <a:prstGeom prst="rect">
              <a:avLst/>
            </a:prstGeom>
          </p:spPr>
        </p:pic>
        <p:pic>
          <p:nvPicPr>
            <p:cNvPr id="86" name="Picture 85">
              <a:extLst>
                <a:ext uri="{FF2B5EF4-FFF2-40B4-BE49-F238E27FC236}">
                  <a16:creationId xmlns:a16="http://schemas.microsoft.com/office/drawing/2014/main" id="{B5C7E97A-5C68-45B5-82DB-1D9B5D3A301F}"/>
                </a:ext>
              </a:extLst>
            </p:cNvPr>
            <p:cNvPicPr>
              <a:picLocks noChangeAspect="1"/>
            </p:cNvPicPr>
            <p:nvPr/>
          </p:nvPicPr>
          <p:blipFill>
            <a:blip r:embed="rId8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8684" y="1066833"/>
              <a:ext cx="477174" cy="477174"/>
            </a:xfrm>
            <a:prstGeom prst="rect">
              <a:avLst/>
            </a:prstGeom>
          </p:spPr>
        </p:pic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3742E457-98B1-410F-B27C-5418006C2AE4}"/>
                </a:ext>
              </a:extLst>
            </p:cNvPr>
            <p:cNvPicPr>
              <a:picLocks noChangeAspect="1"/>
            </p:cNvPicPr>
            <p:nvPr/>
          </p:nvPicPr>
          <p:blipFill>
            <a:blip r:embed="rId8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15099" y="428542"/>
              <a:ext cx="477431" cy="477431"/>
            </a:xfrm>
            <a:prstGeom prst="rect">
              <a:avLst/>
            </a:prstGeom>
          </p:spPr>
        </p:pic>
        <p:pic>
          <p:nvPicPr>
            <p:cNvPr id="88" name="Picture 87">
              <a:extLst>
                <a:ext uri="{FF2B5EF4-FFF2-40B4-BE49-F238E27FC236}">
                  <a16:creationId xmlns:a16="http://schemas.microsoft.com/office/drawing/2014/main" id="{D504A9B4-1605-4945-B4AF-78BDEFA4F050}"/>
                </a:ext>
              </a:extLst>
            </p:cNvPr>
            <p:cNvPicPr>
              <a:picLocks noChangeAspect="1"/>
            </p:cNvPicPr>
            <p:nvPr/>
          </p:nvPicPr>
          <p:blipFill>
            <a:blip r:embed="rId8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380" y="6003275"/>
              <a:ext cx="477431" cy="477431"/>
            </a:xfrm>
            <a:prstGeom prst="rect">
              <a:avLst/>
            </a:prstGeom>
          </p:spPr>
        </p:pic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81A77645-8041-45E1-8BAF-9A8FB3F1AAD5}"/>
                </a:ext>
              </a:extLst>
            </p:cNvPr>
            <p:cNvPicPr>
              <a:picLocks noChangeAspect="1"/>
            </p:cNvPicPr>
            <p:nvPr/>
          </p:nvPicPr>
          <p:blipFill>
            <a:blip r:embed="rId8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573" y="5396108"/>
              <a:ext cx="477045" cy="477045"/>
            </a:xfrm>
            <a:prstGeom prst="rect">
              <a:avLst/>
            </a:prstGeom>
          </p:spPr>
        </p:pic>
        <p:pic>
          <p:nvPicPr>
            <p:cNvPr id="90" name="Picture 89">
              <a:extLst>
                <a:ext uri="{FF2B5EF4-FFF2-40B4-BE49-F238E27FC236}">
                  <a16:creationId xmlns:a16="http://schemas.microsoft.com/office/drawing/2014/main" id="{493C3067-7E5E-4866-A070-18F7A50DA76D}"/>
                </a:ext>
              </a:extLst>
            </p:cNvPr>
            <p:cNvPicPr>
              <a:picLocks noChangeAspect="1"/>
            </p:cNvPicPr>
            <p:nvPr/>
          </p:nvPicPr>
          <p:blipFill>
            <a:blip r:embed="rId8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444" y="4776869"/>
              <a:ext cx="477302" cy="477302"/>
            </a:xfrm>
            <a:prstGeom prst="rect">
              <a:avLst/>
            </a:prstGeom>
          </p:spPr>
        </p:pic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B0619102-7B7C-409F-9EEE-7CF610914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8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315" y="4143972"/>
              <a:ext cx="477560" cy="477560"/>
            </a:xfrm>
            <a:prstGeom prst="rect">
              <a:avLst/>
            </a:prstGeom>
          </p:spPr>
        </p:pic>
        <p:pic>
          <p:nvPicPr>
            <p:cNvPr id="92" name="Picture 91">
              <a:extLst>
                <a:ext uri="{FF2B5EF4-FFF2-40B4-BE49-F238E27FC236}">
                  <a16:creationId xmlns:a16="http://schemas.microsoft.com/office/drawing/2014/main" id="{7A6FD7D2-D35A-4FE6-896D-A31FDCD5BF20}"/>
                </a:ext>
              </a:extLst>
            </p:cNvPr>
            <p:cNvPicPr>
              <a:picLocks noChangeAspect="1"/>
            </p:cNvPicPr>
            <p:nvPr/>
          </p:nvPicPr>
          <p:blipFill>
            <a:blip r:embed="rId8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508" y="3524230"/>
              <a:ext cx="477174" cy="477174"/>
            </a:xfrm>
            <a:prstGeom prst="rect">
              <a:avLst/>
            </a:prstGeom>
          </p:spPr>
        </p:pic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85952592-4832-44CD-AFF5-4CA657361BBF}"/>
                </a:ext>
              </a:extLst>
            </p:cNvPr>
            <p:cNvPicPr>
              <a:picLocks noChangeAspect="1"/>
            </p:cNvPicPr>
            <p:nvPr/>
          </p:nvPicPr>
          <p:blipFill>
            <a:blip r:embed="rId8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444" y="2878465"/>
              <a:ext cx="477302" cy="477302"/>
            </a:xfrm>
            <a:prstGeom prst="rect">
              <a:avLst/>
            </a:prstGeom>
          </p:spPr>
        </p:pic>
        <p:pic>
          <p:nvPicPr>
            <p:cNvPr id="94" name="Picture 93">
              <a:extLst>
                <a:ext uri="{FF2B5EF4-FFF2-40B4-BE49-F238E27FC236}">
                  <a16:creationId xmlns:a16="http://schemas.microsoft.com/office/drawing/2014/main" id="{BD0DE2D6-3FD0-4DAB-B121-087FC0D6C18F}"/>
                </a:ext>
              </a:extLst>
            </p:cNvPr>
            <p:cNvPicPr>
              <a:picLocks noChangeAspect="1"/>
            </p:cNvPicPr>
            <p:nvPr/>
          </p:nvPicPr>
          <p:blipFill>
            <a:blip r:embed="rId8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057" y="2272271"/>
              <a:ext cx="478076" cy="478076"/>
            </a:xfrm>
            <a:prstGeom prst="rect">
              <a:avLst/>
            </a:prstGeom>
          </p:spPr>
        </p:pic>
        <p:pic>
          <p:nvPicPr>
            <p:cNvPr id="95" name="Picture 94">
              <a:extLst>
                <a:ext uri="{FF2B5EF4-FFF2-40B4-BE49-F238E27FC236}">
                  <a16:creationId xmlns:a16="http://schemas.microsoft.com/office/drawing/2014/main" id="{BE6BE909-39B4-4FE0-BFC7-834C1CA9B995}"/>
                </a:ext>
              </a:extLst>
            </p:cNvPr>
            <p:cNvPicPr>
              <a:picLocks noChangeAspect="1"/>
            </p:cNvPicPr>
            <p:nvPr/>
          </p:nvPicPr>
          <p:blipFill>
            <a:blip r:embed="rId9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766" y="1656913"/>
              <a:ext cx="476659" cy="476659"/>
            </a:xfrm>
            <a:prstGeom prst="rect">
              <a:avLst/>
            </a:prstGeom>
          </p:spPr>
        </p:pic>
        <p:pic>
          <p:nvPicPr>
            <p:cNvPr id="96" name="Picture 95">
              <a:extLst>
                <a:ext uri="{FF2B5EF4-FFF2-40B4-BE49-F238E27FC236}">
                  <a16:creationId xmlns:a16="http://schemas.microsoft.com/office/drawing/2014/main" id="{E0C38AB2-E4E7-48FD-AA1A-8469ABE94A72}"/>
                </a:ext>
              </a:extLst>
            </p:cNvPr>
            <p:cNvPicPr>
              <a:picLocks noChangeAspect="1"/>
            </p:cNvPicPr>
            <p:nvPr/>
          </p:nvPicPr>
          <p:blipFill>
            <a:blip r:embed="rId9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380" y="1066705"/>
              <a:ext cx="477431" cy="477431"/>
            </a:xfrm>
            <a:prstGeom prst="rect">
              <a:avLst/>
            </a:prstGeom>
          </p:spPr>
        </p:pic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6209E2D8-EA30-4690-93CB-D1F677456CFF}"/>
                </a:ext>
              </a:extLst>
            </p:cNvPr>
            <p:cNvPicPr>
              <a:picLocks noChangeAspect="1"/>
            </p:cNvPicPr>
            <p:nvPr/>
          </p:nvPicPr>
          <p:blipFill>
            <a:blip r:embed="rId9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6739" y="428670"/>
              <a:ext cx="477174" cy="477174"/>
            </a:xfrm>
            <a:prstGeom prst="rect">
              <a:avLst/>
            </a:prstGeom>
          </p:spPr>
        </p:pic>
        <p:pic>
          <p:nvPicPr>
            <p:cNvPr id="98" name="Picture 97">
              <a:extLst>
                <a:ext uri="{FF2B5EF4-FFF2-40B4-BE49-F238E27FC236}">
                  <a16:creationId xmlns:a16="http://schemas.microsoft.com/office/drawing/2014/main" id="{0E4D12F2-892E-442C-BA1B-54FD746FC537}"/>
                </a:ext>
              </a:extLst>
            </p:cNvPr>
            <p:cNvPicPr>
              <a:picLocks noChangeAspect="1"/>
            </p:cNvPicPr>
            <p:nvPr/>
          </p:nvPicPr>
          <p:blipFill>
            <a:blip r:embed="rId9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051" y="6003403"/>
              <a:ext cx="477174" cy="477174"/>
            </a:xfrm>
            <a:prstGeom prst="rect">
              <a:avLst/>
            </a:prstGeom>
          </p:spPr>
        </p:pic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49FB02F9-F059-4054-857C-35707785ED5E}"/>
                </a:ext>
              </a:extLst>
            </p:cNvPr>
            <p:cNvPicPr>
              <a:picLocks noChangeAspect="1"/>
            </p:cNvPicPr>
            <p:nvPr/>
          </p:nvPicPr>
          <p:blipFill>
            <a:blip r:embed="rId9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6739" y="5396685"/>
              <a:ext cx="475890" cy="475890"/>
            </a:xfrm>
            <a:prstGeom prst="rect">
              <a:avLst/>
            </a:prstGeom>
          </p:spPr>
        </p:pic>
        <p:pic>
          <p:nvPicPr>
            <p:cNvPr id="100" name="Picture 99">
              <a:extLst>
                <a:ext uri="{FF2B5EF4-FFF2-40B4-BE49-F238E27FC236}">
                  <a16:creationId xmlns:a16="http://schemas.microsoft.com/office/drawing/2014/main" id="{7D3D9AFB-32E0-4AC8-A5F8-57B15EB8B034}"/>
                </a:ext>
              </a:extLst>
            </p:cNvPr>
            <p:cNvPicPr>
              <a:picLocks noChangeAspect="1"/>
            </p:cNvPicPr>
            <p:nvPr/>
          </p:nvPicPr>
          <p:blipFill>
            <a:blip r:embed="rId9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78708" y="4776805"/>
              <a:ext cx="477431" cy="477431"/>
            </a:xfrm>
            <a:prstGeom prst="rect">
              <a:avLst/>
            </a:prstGeom>
          </p:spPr>
        </p:pic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5B32AC21-0CA2-4E24-8ADF-DB31E6242693}"/>
                </a:ext>
              </a:extLst>
            </p:cNvPr>
            <p:cNvPicPr>
              <a:picLocks noChangeAspect="1"/>
            </p:cNvPicPr>
            <p:nvPr/>
          </p:nvPicPr>
          <p:blipFill>
            <a:blip r:embed="rId9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2730" y="4144423"/>
              <a:ext cx="476659" cy="476659"/>
            </a:xfrm>
            <a:prstGeom prst="rect">
              <a:avLst/>
            </a:prstGeom>
          </p:spPr>
        </p:pic>
        <p:pic>
          <p:nvPicPr>
            <p:cNvPr id="102" name="Picture 101">
              <a:extLst>
                <a:ext uri="{FF2B5EF4-FFF2-40B4-BE49-F238E27FC236}">
                  <a16:creationId xmlns:a16="http://schemas.microsoft.com/office/drawing/2014/main" id="{E3F3E08E-AF4B-4381-A1EE-B2FC49C6EE82}"/>
                </a:ext>
              </a:extLst>
            </p:cNvPr>
            <p:cNvPicPr>
              <a:picLocks noChangeAspect="1"/>
            </p:cNvPicPr>
            <p:nvPr/>
          </p:nvPicPr>
          <p:blipFill>
            <a:blip r:embed="rId9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76693" y="3523908"/>
              <a:ext cx="477818" cy="477818"/>
            </a:xfrm>
            <a:prstGeom prst="rect">
              <a:avLst/>
            </a:prstGeom>
          </p:spPr>
        </p:pic>
        <p:pic>
          <p:nvPicPr>
            <p:cNvPr id="103" name="Picture 102">
              <a:extLst>
                <a:ext uri="{FF2B5EF4-FFF2-40B4-BE49-F238E27FC236}">
                  <a16:creationId xmlns:a16="http://schemas.microsoft.com/office/drawing/2014/main" id="{F1A79F5F-7C3E-4B7E-8297-0855705C594D}"/>
                </a:ext>
              </a:extLst>
            </p:cNvPr>
            <p:cNvPicPr>
              <a:picLocks noChangeAspect="1"/>
            </p:cNvPicPr>
            <p:nvPr/>
          </p:nvPicPr>
          <p:blipFill>
            <a:blip r:embed="rId9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78037" y="2878336"/>
              <a:ext cx="477560" cy="477560"/>
            </a:xfrm>
            <a:prstGeom prst="rect">
              <a:avLst/>
            </a:prstGeom>
          </p:spPr>
        </p:pic>
        <p:pic>
          <p:nvPicPr>
            <p:cNvPr id="104" name="Picture 103">
              <a:extLst>
                <a:ext uri="{FF2B5EF4-FFF2-40B4-BE49-F238E27FC236}">
                  <a16:creationId xmlns:a16="http://schemas.microsoft.com/office/drawing/2014/main" id="{EF146C93-F680-40A4-BA3F-9A353AAE1A66}"/>
                </a:ext>
              </a:extLst>
            </p:cNvPr>
            <p:cNvPicPr>
              <a:picLocks noChangeAspect="1"/>
            </p:cNvPicPr>
            <p:nvPr/>
          </p:nvPicPr>
          <p:blipFill>
            <a:blip r:embed="rId9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0051" y="2272722"/>
              <a:ext cx="477174" cy="477174"/>
            </a:xfrm>
            <a:prstGeom prst="rect">
              <a:avLst/>
            </a:prstGeom>
          </p:spPr>
        </p:pic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4D632787-CE24-4F73-AD94-5F6CCEC3416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2730" y="1656913"/>
              <a:ext cx="476659" cy="476659"/>
            </a:xfrm>
            <a:prstGeom prst="rect">
              <a:avLst/>
            </a:prstGeom>
          </p:spPr>
        </p:pic>
        <p:pic>
          <p:nvPicPr>
            <p:cNvPr id="106" name="Picture 105">
              <a:extLst>
                <a:ext uri="{FF2B5EF4-FFF2-40B4-BE49-F238E27FC236}">
                  <a16:creationId xmlns:a16="http://schemas.microsoft.com/office/drawing/2014/main" id="{A68D16ED-1209-46A2-BAF6-A3B2267079C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78037" y="1066640"/>
              <a:ext cx="477560" cy="477560"/>
            </a:xfrm>
            <a:prstGeom prst="rect">
              <a:avLst/>
            </a:prstGeom>
          </p:spPr>
        </p:pic>
      </p:grpSp>
      <p:grpSp>
        <p:nvGrpSpPr>
          <p:cNvPr id="203" name="Group 202">
            <a:extLst>
              <a:ext uri="{FF2B5EF4-FFF2-40B4-BE49-F238E27FC236}">
                <a16:creationId xmlns:a16="http://schemas.microsoft.com/office/drawing/2014/main" id="{CCDAD8F5-8C24-46F8-AB36-E6ACC6EC52CD}"/>
              </a:ext>
            </a:extLst>
          </p:cNvPr>
          <p:cNvGrpSpPr/>
          <p:nvPr userDrawn="1"/>
        </p:nvGrpSpPr>
        <p:grpSpPr>
          <a:xfrm>
            <a:off x="6905511" y="2780463"/>
            <a:ext cx="4942823" cy="1461612"/>
            <a:chOff x="444500" y="1905000"/>
            <a:chExt cx="11460041" cy="3388779"/>
          </a:xfrm>
        </p:grpSpPr>
        <p:pic>
          <p:nvPicPr>
            <p:cNvPr id="155" name="Picture 154">
              <a:extLst>
                <a:ext uri="{FF2B5EF4-FFF2-40B4-BE49-F238E27FC236}">
                  <a16:creationId xmlns:a16="http://schemas.microsoft.com/office/drawing/2014/main" id="{D26264EC-0C7C-4F02-AB34-9E3B418419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2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4500" y="1905000"/>
              <a:ext cx="839261" cy="839261"/>
            </a:xfrm>
            <a:prstGeom prst="rect">
              <a:avLst/>
            </a:prstGeom>
          </p:spPr>
        </p:pic>
        <p:pic>
          <p:nvPicPr>
            <p:cNvPr id="156" name="Picture 155">
              <a:extLst>
                <a:ext uri="{FF2B5EF4-FFF2-40B4-BE49-F238E27FC236}">
                  <a16:creationId xmlns:a16="http://schemas.microsoft.com/office/drawing/2014/main" id="{3736CA9D-9447-4E30-90D0-38086EA1650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3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7333" y="4412203"/>
              <a:ext cx="839261" cy="839261"/>
            </a:xfrm>
            <a:prstGeom prst="rect">
              <a:avLst/>
            </a:prstGeom>
          </p:spPr>
        </p:pic>
        <p:pic>
          <p:nvPicPr>
            <p:cNvPr id="157" name="Picture 156">
              <a:extLst>
                <a:ext uri="{FF2B5EF4-FFF2-40B4-BE49-F238E27FC236}">
                  <a16:creationId xmlns:a16="http://schemas.microsoft.com/office/drawing/2014/main" id="{7D8C6745-4F14-49E4-AC33-B6613BE6A5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4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52231" y="4412203"/>
              <a:ext cx="839261" cy="839261"/>
            </a:xfrm>
            <a:prstGeom prst="rect">
              <a:avLst/>
            </a:prstGeom>
          </p:spPr>
        </p:pic>
        <p:pic>
          <p:nvPicPr>
            <p:cNvPr id="158" name="Picture 157">
              <a:extLst>
                <a:ext uri="{FF2B5EF4-FFF2-40B4-BE49-F238E27FC236}">
                  <a16:creationId xmlns:a16="http://schemas.microsoft.com/office/drawing/2014/main" id="{9CE5EACC-5113-4D99-8B94-8FB2A1B6131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5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5971" y="4443939"/>
              <a:ext cx="839261" cy="839261"/>
            </a:xfrm>
            <a:prstGeom prst="rect">
              <a:avLst/>
            </a:prstGeom>
          </p:spPr>
        </p:pic>
        <p:pic>
          <p:nvPicPr>
            <p:cNvPr id="159" name="Picture 158">
              <a:extLst>
                <a:ext uri="{FF2B5EF4-FFF2-40B4-BE49-F238E27FC236}">
                  <a16:creationId xmlns:a16="http://schemas.microsoft.com/office/drawing/2014/main" id="{FDA96CC6-E82D-42ED-94F2-5F7CEB9AEE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6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4500" y="4422782"/>
              <a:ext cx="839261" cy="839261"/>
            </a:xfrm>
            <a:prstGeom prst="rect">
              <a:avLst/>
            </a:prstGeom>
          </p:spPr>
        </p:pic>
        <p:pic>
          <p:nvPicPr>
            <p:cNvPr id="160" name="Picture 159">
              <a:extLst>
                <a:ext uri="{FF2B5EF4-FFF2-40B4-BE49-F238E27FC236}">
                  <a16:creationId xmlns:a16="http://schemas.microsoft.com/office/drawing/2014/main" id="{C69582B2-4283-4A1B-BDCB-3270D953EBC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7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7333" y="3604679"/>
              <a:ext cx="839261" cy="839261"/>
            </a:xfrm>
            <a:prstGeom prst="rect">
              <a:avLst/>
            </a:prstGeom>
          </p:spPr>
        </p:pic>
        <p:pic>
          <p:nvPicPr>
            <p:cNvPr id="161" name="Picture 160">
              <a:extLst>
                <a:ext uri="{FF2B5EF4-FFF2-40B4-BE49-F238E27FC236}">
                  <a16:creationId xmlns:a16="http://schemas.microsoft.com/office/drawing/2014/main" id="{A6E57DA5-E195-4CD2-A67E-864CAAF00A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8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52231" y="3583521"/>
              <a:ext cx="839261" cy="839261"/>
            </a:xfrm>
            <a:prstGeom prst="rect">
              <a:avLst/>
            </a:prstGeom>
          </p:spPr>
        </p:pic>
        <p:pic>
          <p:nvPicPr>
            <p:cNvPr id="162" name="Picture 161">
              <a:extLst>
                <a:ext uri="{FF2B5EF4-FFF2-40B4-BE49-F238E27FC236}">
                  <a16:creationId xmlns:a16="http://schemas.microsoft.com/office/drawing/2014/main" id="{741F5FB9-D241-40DF-BF2E-7C5796F4BAC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9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5971" y="3583521"/>
              <a:ext cx="839261" cy="839261"/>
            </a:xfrm>
            <a:prstGeom prst="rect">
              <a:avLst/>
            </a:prstGeom>
          </p:spPr>
        </p:pic>
        <p:pic>
          <p:nvPicPr>
            <p:cNvPr id="163" name="Picture 162">
              <a:extLst>
                <a:ext uri="{FF2B5EF4-FFF2-40B4-BE49-F238E27FC236}">
                  <a16:creationId xmlns:a16="http://schemas.microsoft.com/office/drawing/2014/main" id="{2EFB3DAF-D81D-4EFA-A814-1BDA2331C2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0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4500" y="3583521"/>
              <a:ext cx="839261" cy="839261"/>
            </a:xfrm>
            <a:prstGeom prst="rect">
              <a:avLst/>
            </a:prstGeom>
          </p:spPr>
        </p:pic>
        <p:pic>
          <p:nvPicPr>
            <p:cNvPr id="164" name="Picture 163">
              <a:extLst>
                <a:ext uri="{FF2B5EF4-FFF2-40B4-BE49-F238E27FC236}">
                  <a16:creationId xmlns:a16="http://schemas.microsoft.com/office/drawing/2014/main" id="{C2D13393-FF4B-4DB1-AE2D-967E5EDB9A2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1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7333" y="2754839"/>
              <a:ext cx="839261" cy="839261"/>
            </a:xfrm>
            <a:prstGeom prst="rect">
              <a:avLst/>
            </a:prstGeom>
          </p:spPr>
        </p:pic>
        <p:pic>
          <p:nvPicPr>
            <p:cNvPr id="165" name="Picture 164">
              <a:extLst>
                <a:ext uri="{FF2B5EF4-FFF2-40B4-BE49-F238E27FC236}">
                  <a16:creationId xmlns:a16="http://schemas.microsoft.com/office/drawing/2014/main" id="{2FF32595-B644-4FFF-A451-A36F1C4F7ED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2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52231" y="2754839"/>
              <a:ext cx="839261" cy="839261"/>
            </a:xfrm>
            <a:prstGeom prst="rect">
              <a:avLst/>
            </a:prstGeom>
          </p:spPr>
        </p:pic>
        <p:pic>
          <p:nvPicPr>
            <p:cNvPr id="166" name="Picture 165">
              <a:extLst>
                <a:ext uri="{FF2B5EF4-FFF2-40B4-BE49-F238E27FC236}">
                  <a16:creationId xmlns:a16="http://schemas.microsoft.com/office/drawing/2014/main" id="{380ED337-448A-4A39-9457-E909D6540F5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3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5971" y="2744261"/>
              <a:ext cx="839261" cy="839261"/>
            </a:xfrm>
            <a:prstGeom prst="rect">
              <a:avLst/>
            </a:prstGeom>
          </p:spPr>
        </p:pic>
        <p:pic>
          <p:nvPicPr>
            <p:cNvPr id="167" name="Picture 166">
              <a:extLst>
                <a:ext uri="{FF2B5EF4-FFF2-40B4-BE49-F238E27FC236}">
                  <a16:creationId xmlns:a16="http://schemas.microsoft.com/office/drawing/2014/main" id="{82AAAC77-2D62-4B54-89C5-2CBF1E07DFE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4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4500" y="2744261"/>
              <a:ext cx="839261" cy="839261"/>
            </a:xfrm>
            <a:prstGeom prst="rect">
              <a:avLst/>
            </a:prstGeom>
          </p:spPr>
        </p:pic>
        <p:pic>
          <p:nvPicPr>
            <p:cNvPr id="168" name="Picture 167">
              <a:extLst>
                <a:ext uri="{FF2B5EF4-FFF2-40B4-BE49-F238E27FC236}">
                  <a16:creationId xmlns:a16="http://schemas.microsoft.com/office/drawing/2014/main" id="{5F5C3749-21DD-43EA-B67F-44DDBC1EB40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5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7333" y="1905000"/>
              <a:ext cx="839261" cy="839261"/>
            </a:xfrm>
            <a:prstGeom prst="rect">
              <a:avLst/>
            </a:prstGeom>
          </p:spPr>
        </p:pic>
        <p:pic>
          <p:nvPicPr>
            <p:cNvPr id="169" name="Picture 168">
              <a:extLst>
                <a:ext uri="{FF2B5EF4-FFF2-40B4-BE49-F238E27FC236}">
                  <a16:creationId xmlns:a16="http://schemas.microsoft.com/office/drawing/2014/main" id="{E93D703F-EDF3-4F90-A76E-6D9CB9E1144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6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52231" y="1905000"/>
              <a:ext cx="839261" cy="839261"/>
            </a:xfrm>
            <a:prstGeom prst="rect">
              <a:avLst/>
            </a:prstGeom>
          </p:spPr>
        </p:pic>
        <p:pic>
          <p:nvPicPr>
            <p:cNvPr id="170" name="Picture 169">
              <a:extLst>
                <a:ext uri="{FF2B5EF4-FFF2-40B4-BE49-F238E27FC236}">
                  <a16:creationId xmlns:a16="http://schemas.microsoft.com/office/drawing/2014/main" id="{90A0CB69-C55C-4C87-9A65-E9CE0F4E73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7" cstate="print">
              <a:duotone>
                <a:prstClr val="black"/>
                <a:srgbClr val="E21922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5971" y="1905000"/>
              <a:ext cx="839261" cy="839261"/>
            </a:xfrm>
            <a:prstGeom prst="rect">
              <a:avLst/>
            </a:prstGeom>
          </p:spPr>
        </p:pic>
        <p:pic>
          <p:nvPicPr>
            <p:cNvPr id="171" name="Picture 170">
              <a:extLst>
                <a:ext uri="{FF2B5EF4-FFF2-40B4-BE49-F238E27FC236}">
                  <a16:creationId xmlns:a16="http://schemas.microsoft.com/office/drawing/2014/main" id="{6E1AF735-9C11-4E50-A5CD-7ACF5C4F35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2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6985" y="1915579"/>
              <a:ext cx="839261" cy="839261"/>
            </a:xfrm>
            <a:prstGeom prst="rect">
              <a:avLst/>
            </a:prstGeom>
          </p:spPr>
        </p:pic>
        <p:pic>
          <p:nvPicPr>
            <p:cNvPr id="172" name="Picture 171">
              <a:extLst>
                <a:ext uri="{FF2B5EF4-FFF2-40B4-BE49-F238E27FC236}">
                  <a16:creationId xmlns:a16="http://schemas.microsoft.com/office/drawing/2014/main" id="{4E211A6C-A31E-4369-A229-D4A410FAA7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3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49818" y="4422782"/>
              <a:ext cx="839261" cy="839261"/>
            </a:xfrm>
            <a:prstGeom prst="rect">
              <a:avLst/>
            </a:prstGeom>
          </p:spPr>
        </p:pic>
        <p:pic>
          <p:nvPicPr>
            <p:cNvPr id="173" name="Picture 172">
              <a:extLst>
                <a:ext uri="{FF2B5EF4-FFF2-40B4-BE49-F238E27FC236}">
                  <a16:creationId xmlns:a16="http://schemas.microsoft.com/office/drawing/2014/main" id="{5761C90B-7214-4151-AF2B-B7AC16D109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4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716" y="4422782"/>
              <a:ext cx="839261" cy="839261"/>
            </a:xfrm>
            <a:prstGeom prst="rect">
              <a:avLst/>
            </a:prstGeom>
          </p:spPr>
        </p:pic>
        <p:pic>
          <p:nvPicPr>
            <p:cNvPr id="174" name="Picture 173">
              <a:extLst>
                <a:ext uri="{FF2B5EF4-FFF2-40B4-BE49-F238E27FC236}">
                  <a16:creationId xmlns:a16="http://schemas.microsoft.com/office/drawing/2014/main" id="{81ECB166-1743-4F2D-B5CB-27F37BFAC41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5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8456" y="4454518"/>
              <a:ext cx="839261" cy="839261"/>
            </a:xfrm>
            <a:prstGeom prst="rect">
              <a:avLst/>
            </a:prstGeom>
          </p:spPr>
        </p:pic>
        <p:pic>
          <p:nvPicPr>
            <p:cNvPr id="175" name="Picture 174">
              <a:extLst>
                <a:ext uri="{FF2B5EF4-FFF2-40B4-BE49-F238E27FC236}">
                  <a16:creationId xmlns:a16="http://schemas.microsoft.com/office/drawing/2014/main" id="{7CB62955-8215-462B-82DD-4905C7B1BE6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6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6985" y="4433361"/>
              <a:ext cx="839261" cy="839261"/>
            </a:xfrm>
            <a:prstGeom prst="rect">
              <a:avLst/>
            </a:prstGeom>
          </p:spPr>
        </p:pic>
        <p:pic>
          <p:nvPicPr>
            <p:cNvPr id="176" name="Picture 175">
              <a:extLst>
                <a:ext uri="{FF2B5EF4-FFF2-40B4-BE49-F238E27FC236}">
                  <a16:creationId xmlns:a16="http://schemas.microsoft.com/office/drawing/2014/main" id="{32B7B6E6-B794-44D9-B5C6-383AD8F33D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7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49818" y="3615258"/>
              <a:ext cx="839261" cy="839261"/>
            </a:xfrm>
            <a:prstGeom prst="rect">
              <a:avLst/>
            </a:prstGeom>
          </p:spPr>
        </p:pic>
        <p:pic>
          <p:nvPicPr>
            <p:cNvPr id="177" name="Picture 176">
              <a:extLst>
                <a:ext uri="{FF2B5EF4-FFF2-40B4-BE49-F238E27FC236}">
                  <a16:creationId xmlns:a16="http://schemas.microsoft.com/office/drawing/2014/main" id="{DEC6D49C-FF8D-4975-B4C1-69F68CD1479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8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716" y="3594100"/>
              <a:ext cx="839261" cy="839261"/>
            </a:xfrm>
            <a:prstGeom prst="rect">
              <a:avLst/>
            </a:prstGeom>
          </p:spPr>
        </p:pic>
        <p:pic>
          <p:nvPicPr>
            <p:cNvPr id="178" name="Picture 177">
              <a:extLst>
                <a:ext uri="{FF2B5EF4-FFF2-40B4-BE49-F238E27FC236}">
                  <a16:creationId xmlns:a16="http://schemas.microsoft.com/office/drawing/2014/main" id="{2FBFFD48-ED02-4F9E-BB0A-D3CB4ECD95C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9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8456" y="3594100"/>
              <a:ext cx="839261" cy="839261"/>
            </a:xfrm>
            <a:prstGeom prst="rect">
              <a:avLst/>
            </a:prstGeom>
          </p:spPr>
        </p:pic>
        <p:pic>
          <p:nvPicPr>
            <p:cNvPr id="179" name="Picture 178">
              <a:extLst>
                <a:ext uri="{FF2B5EF4-FFF2-40B4-BE49-F238E27FC236}">
                  <a16:creationId xmlns:a16="http://schemas.microsoft.com/office/drawing/2014/main" id="{388CAE3A-1588-4005-A47C-D1127FA86B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0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6985" y="3594100"/>
              <a:ext cx="839261" cy="839261"/>
            </a:xfrm>
            <a:prstGeom prst="rect">
              <a:avLst/>
            </a:prstGeom>
          </p:spPr>
        </p:pic>
        <p:pic>
          <p:nvPicPr>
            <p:cNvPr id="180" name="Picture 179">
              <a:extLst>
                <a:ext uri="{FF2B5EF4-FFF2-40B4-BE49-F238E27FC236}">
                  <a16:creationId xmlns:a16="http://schemas.microsoft.com/office/drawing/2014/main" id="{FA329A46-4C77-43E2-9577-3763525D3C2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1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49818" y="2765418"/>
              <a:ext cx="839261" cy="839261"/>
            </a:xfrm>
            <a:prstGeom prst="rect">
              <a:avLst/>
            </a:prstGeom>
          </p:spPr>
        </p:pic>
        <p:pic>
          <p:nvPicPr>
            <p:cNvPr id="181" name="Picture 180">
              <a:extLst>
                <a:ext uri="{FF2B5EF4-FFF2-40B4-BE49-F238E27FC236}">
                  <a16:creationId xmlns:a16="http://schemas.microsoft.com/office/drawing/2014/main" id="{1BB379C8-020C-48C4-9224-7D455520725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2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716" y="2765418"/>
              <a:ext cx="839261" cy="839261"/>
            </a:xfrm>
            <a:prstGeom prst="rect">
              <a:avLst/>
            </a:prstGeom>
          </p:spPr>
        </p:pic>
        <p:pic>
          <p:nvPicPr>
            <p:cNvPr id="182" name="Picture 181">
              <a:extLst>
                <a:ext uri="{FF2B5EF4-FFF2-40B4-BE49-F238E27FC236}">
                  <a16:creationId xmlns:a16="http://schemas.microsoft.com/office/drawing/2014/main" id="{6BDC808E-1259-42B5-8513-5DC555CB1F7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3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8456" y="2754840"/>
              <a:ext cx="839261" cy="839261"/>
            </a:xfrm>
            <a:prstGeom prst="rect">
              <a:avLst/>
            </a:prstGeom>
          </p:spPr>
        </p:pic>
        <p:pic>
          <p:nvPicPr>
            <p:cNvPr id="183" name="Picture 182">
              <a:extLst>
                <a:ext uri="{FF2B5EF4-FFF2-40B4-BE49-F238E27FC236}">
                  <a16:creationId xmlns:a16="http://schemas.microsoft.com/office/drawing/2014/main" id="{6AB69200-C8C9-47AD-A9F4-FA5A12C8A9E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4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6985" y="2754840"/>
              <a:ext cx="839261" cy="839261"/>
            </a:xfrm>
            <a:prstGeom prst="rect">
              <a:avLst/>
            </a:prstGeom>
          </p:spPr>
        </p:pic>
        <p:pic>
          <p:nvPicPr>
            <p:cNvPr id="184" name="Picture 183">
              <a:extLst>
                <a:ext uri="{FF2B5EF4-FFF2-40B4-BE49-F238E27FC236}">
                  <a16:creationId xmlns:a16="http://schemas.microsoft.com/office/drawing/2014/main" id="{1EE2E016-C7C1-40C0-A2DC-F9A0A79A141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5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49818" y="1915579"/>
              <a:ext cx="839261" cy="839261"/>
            </a:xfrm>
            <a:prstGeom prst="rect">
              <a:avLst/>
            </a:prstGeom>
          </p:spPr>
        </p:pic>
        <p:pic>
          <p:nvPicPr>
            <p:cNvPr id="185" name="Picture 184">
              <a:extLst>
                <a:ext uri="{FF2B5EF4-FFF2-40B4-BE49-F238E27FC236}">
                  <a16:creationId xmlns:a16="http://schemas.microsoft.com/office/drawing/2014/main" id="{1791F900-65F4-48C7-8DC0-03738539275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6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716" y="1915579"/>
              <a:ext cx="839261" cy="839261"/>
            </a:xfrm>
            <a:prstGeom prst="rect">
              <a:avLst/>
            </a:prstGeom>
          </p:spPr>
        </p:pic>
        <p:pic>
          <p:nvPicPr>
            <p:cNvPr id="186" name="Picture 185">
              <a:extLst>
                <a:ext uri="{FF2B5EF4-FFF2-40B4-BE49-F238E27FC236}">
                  <a16:creationId xmlns:a16="http://schemas.microsoft.com/office/drawing/2014/main" id="{24C74959-F073-4E40-A688-A4E1FF857BC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7" cstate="print">
              <a:duotone>
                <a:prstClr val="black"/>
                <a:srgbClr val="009FE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58456" y="1915579"/>
              <a:ext cx="839261" cy="839261"/>
            </a:xfrm>
            <a:prstGeom prst="rect">
              <a:avLst/>
            </a:prstGeom>
          </p:spPr>
        </p:pic>
        <p:pic>
          <p:nvPicPr>
            <p:cNvPr id="187" name="Picture 186">
              <a:extLst>
                <a:ext uri="{FF2B5EF4-FFF2-40B4-BE49-F238E27FC236}">
                  <a16:creationId xmlns:a16="http://schemas.microsoft.com/office/drawing/2014/main" id="{3B2A8FED-77DB-4A4A-9B8D-433DE5B95D1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2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2447" y="1905000"/>
              <a:ext cx="839261" cy="839261"/>
            </a:xfrm>
            <a:prstGeom prst="rect">
              <a:avLst/>
            </a:prstGeom>
          </p:spPr>
        </p:pic>
        <p:pic>
          <p:nvPicPr>
            <p:cNvPr id="188" name="Picture 187">
              <a:extLst>
                <a:ext uri="{FF2B5EF4-FFF2-40B4-BE49-F238E27FC236}">
                  <a16:creationId xmlns:a16="http://schemas.microsoft.com/office/drawing/2014/main" id="{59E65F14-8155-42C6-8A44-DD76B4DC07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3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65280" y="4412203"/>
              <a:ext cx="839261" cy="839261"/>
            </a:xfrm>
            <a:prstGeom prst="rect">
              <a:avLst/>
            </a:prstGeom>
          </p:spPr>
        </p:pic>
        <p:pic>
          <p:nvPicPr>
            <p:cNvPr id="189" name="Picture 188">
              <a:extLst>
                <a:ext uri="{FF2B5EF4-FFF2-40B4-BE49-F238E27FC236}">
                  <a16:creationId xmlns:a16="http://schemas.microsoft.com/office/drawing/2014/main" id="{748C885A-DCA6-4410-B510-57B60B13D6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4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80178" y="4412203"/>
              <a:ext cx="839261" cy="839261"/>
            </a:xfrm>
            <a:prstGeom prst="rect">
              <a:avLst/>
            </a:prstGeom>
          </p:spPr>
        </p:pic>
        <p:pic>
          <p:nvPicPr>
            <p:cNvPr id="190" name="Picture 189">
              <a:extLst>
                <a:ext uri="{FF2B5EF4-FFF2-40B4-BE49-F238E27FC236}">
                  <a16:creationId xmlns:a16="http://schemas.microsoft.com/office/drawing/2014/main" id="{08635390-2592-4206-AF3C-60271D10B1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5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73918" y="4443939"/>
              <a:ext cx="839261" cy="839261"/>
            </a:xfrm>
            <a:prstGeom prst="rect">
              <a:avLst/>
            </a:prstGeom>
          </p:spPr>
        </p:pic>
        <p:pic>
          <p:nvPicPr>
            <p:cNvPr id="191" name="Picture 190">
              <a:extLst>
                <a:ext uri="{FF2B5EF4-FFF2-40B4-BE49-F238E27FC236}">
                  <a16:creationId xmlns:a16="http://schemas.microsoft.com/office/drawing/2014/main" id="{BC816B70-8463-49F0-810A-3541CC50B4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6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2447" y="4422782"/>
              <a:ext cx="839261" cy="839261"/>
            </a:xfrm>
            <a:prstGeom prst="rect">
              <a:avLst/>
            </a:prstGeom>
          </p:spPr>
        </p:pic>
        <p:pic>
          <p:nvPicPr>
            <p:cNvPr id="192" name="Picture 191">
              <a:extLst>
                <a:ext uri="{FF2B5EF4-FFF2-40B4-BE49-F238E27FC236}">
                  <a16:creationId xmlns:a16="http://schemas.microsoft.com/office/drawing/2014/main" id="{9DF33259-0087-4FD0-B44A-769BC57DD45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7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65280" y="3604679"/>
              <a:ext cx="839261" cy="839261"/>
            </a:xfrm>
            <a:prstGeom prst="rect">
              <a:avLst/>
            </a:prstGeom>
          </p:spPr>
        </p:pic>
        <p:pic>
          <p:nvPicPr>
            <p:cNvPr id="193" name="Picture 192">
              <a:extLst>
                <a:ext uri="{FF2B5EF4-FFF2-40B4-BE49-F238E27FC236}">
                  <a16:creationId xmlns:a16="http://schemas.microsoft.com/office/drawing/2014/main" id="{4C44E3F6-D924-463C-A815-B7A51B9028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8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80178" y="3583521"/>
              <a:ext cx="839261" cy="839261"/>
            </a:xfrm>
            <a:prstGeom prst="rect">
              <a:avLst/>
            </a:prstGeom>
          </p:spPr>
        </p:pic>
        <p:pic>
          <p:nvPicPr>
            <p:cNvPr id="194" name="Picture 193">
              <a:extLst>
                <a:ext uri="{FF2B5EF4-FFF2-40B4-BE49-F238E27FC236}">
                  <a16:creationId xmlns:a16="http://schemas.microsoft.com/office/drawing/2014/main" id="{D86CDE95-0785-469A-A552-6E20A95DC70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9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73918" y="3583521"/>
              <a:ext cx="839261" cy="839261"/>
            </a:xfrm>
            <a:prstGeom prst="rect">
              <a:avLst/>
            </a:prstGeom>
          </p:spPr>
        </p:pic>
        <p:pic>
          <p:nvPicPr>
            <p:cNvPr id="195" name="Picture 194">
              <a:extLst>
                <a:ext uri="{FF2B5EF4-FFF2-40B4-BE49-F238E27FC236}">
                  <a16:creationId xmlns:a16="http://schemas.microsoft.com/office/drawing/2014/main" id="{806F2BB4-A68A-4995-B779-54EFAFE0E48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0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2447" y="3583521"/>
              <a:ext cx="839261" cy="839261"/>
            </a:xfrm>
            <a:prstGeom prst="rect">
              <a:avLst/>
            </a:prstGeom>
          </p:spPr>
        </p:pic>
        <p:pic>
          <p:nvPicPr>
            <p:cNvPr id="196" name="Picture 195">
              <a:extLst>
                <a:ext uri="{FF2B5EF4-FFF2-40B4-BE49-F238E27FC236}">
                  <a16:creationId xmlns:a16="http://schemas.microsoft.com/office/drawing/2014/main" id="{6F79F5F6-4366-476B-8A53-8B6C94198F8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1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65280" y="2754839"/>
              <a:ext cx="839261" cy="839261"/>
            </a:xfrm>
            <a:prstGeom prst="rect">
              <a:avLst/>
            </a:prstGeom>
          </p:spPr>
        </p:pic>
        <p:pic>
          <p:nvPicPr>
            <p:cNvPr id="197" name="Picture 196">
              <a:extLst>
                <a:ext uri="{FF2B5EF4-FFF2-40B4-BE49-F238E27FC236}">
                  <a16:creationId xmlns:a16="http://schemas.microsoft.com/office/drawing/2014/main" id="{5B065286-4102-4F68-96AB-176B83EB2A1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2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80178" y="2754839"/>
              <a:ext cx="839261" cy="839261"/>
            </a:xfrm>
            <a:prstGeom prst="rect">
              <a:avLst/>
            </a:prstGeom>
          </p:spPr>
        </p:pic>
        <p:pic>
          <p:nvPicPr>
            <p:cNvPr id="198" name="Picture 197">
              <a:extLst>
                <a:ext uri="{FF2B5EF4-FFF2-40B4-BE49-F238E27FC236}">
                  <a16:creationId xmlns:a16="http://schemas.microsoft.com/office/drawing/2014/main" id="{CC3BD6A2-3E89-426E-832F-FE4A95C4B0D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3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73918" y="2744261"/>
              <a:ext cx="839261" cy="839261"/>
            </a:xfrm>
            <a:prstGeom prst="rect">
              <a:avLst/>
            </a:prstGeom>
          </p:spPr>
        </p:pic>
        <p:pic>
          <p:nvPicPr>
            <p:cNvPr id="199" name="Picture 198">
              <a:extLst>
                <a:ext uri="{FF2B5EF4-FFF2-40B4-BE49-F238E27FC236}">
                  <a16:creationId xmlns:a16="http://schemas.microsoft.com/office/drawing/2014/main" id="{AEC597AA-D425-46FE-80FD-CEDBCF80F3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4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2447" y="2744261"/>
              <a:ext cx="839261" cy="839261"/>
            </a:xfrm>
            <a:prstGeom prst="rect">
              <a:avLst/>
            </a:prstGeom>
          </p:spPr>
        </p:pic>
        <p:pic>
          <p:nvPicPr>
            <p:cNvPr id="200" name="Picture 199">
              <a:extLst>
                <a:ext uri="{FF2B5EF4-FFF2-40B4-BE49-F238E27FC236}">
                  <a16:creationId xmlns:a16="http://schemas.microsoft.com/office/drawing/2014/main" id="{D309E028-F4E0-4AC0-93B9-9D704B8B53D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5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65280" y="1905000"/>
              <a:ext cx="839261" cy="839261"/>
            </a:xfrm>
            <a:prstGeom prst="rect">
              <a:avLst/>
            </a:prstGeom>
          </p:spPr>
        </p:pic>
        <p:pic>
          <p:nvPicPr>
            <p:cNvPr id="201" name="Picture 200">
              <a:extLst>
                <a:ext uri="{FF2B5EF4-FFF2-40B4-BE49-F238E27FC236}">
                  <a16:creationId xmlns:a16="http://schemas.microsoft.com/office/drawing/2014/main" id="{E47DF099-6659-47C2-8B2E-91AAD5909F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6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80178" y="1905000"/>
              <a:ext cx="839261" cy="839261"/>
            </a:xfrm>
            <a:prstGeom prst="rect">
              <a:avLst/>
            </a:prstGeom>
          </p:spPr>
        </p:pic>
        <p:pic>
          <p:nvPicPr>
            <p:cNvPr id="202" name="Picture 201">
              <a:extLst>
                <a:ext uri="{FF2B5EF4-FFF2-40B4-BE49-F238E27FC236}">
                  <a16:creationId xmlns:a16="http://schemas.microsoft.com/office/drawing/2014/main" id="{9D4E8FAB-F973-4240-A32E-C74F1354CBE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17" cstate="print">
              <a:duotone>
                <a:prstClr val="black"/>
                <a:srgbClr val="B400E1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73918" y="1905000"/>
              <a:ext cx="839261" cy="83926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24398184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D78E-71A7-45EB-9791-9DDB9C8632A7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F92B-F24F-4CAC-8543-26A83B5ABEB6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934057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2200" y="152400"/>
            <a:ext cx="723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155383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4633852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12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3983566" y="1989667"/>
            <a:ext cx="7777063" cy="6709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F41F2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título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1"/>
          </p:nvPr>
        </p:nvSpPr>
        <p:spPr>
          <a:xfrm>
            <a:off x="4048024" y="2783417"/>
            <a:ext cx="7728931" cy="246168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/>
              <a:t>Clique para editar o texto</a:t>
            </a:r>
          </a:p>
        </p:txBody>
      </p:sp>
    </p:spTree>
    <p:extLst>
      <p:ext uri="{BB962C8B-B14F-4D97-AF65-F5344CB8AC3E}">
        <p14:creationId xmlns:p14="http://schemas.microsoft.com/office/powerpoint/2010/main" val="1853199443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83499" y="143286"/>
            <a:ext cx="9217024" cy="501405"/>
          </a:xfrm>
          <a:prstGeom prst="rect">
            <a:avLst/>
          </a:prstGeom>
        </p:spPr>
        <p:txBody>
          <a:bodyPr/>
          <a:lstStyle>
            <a:lvl1pPr>
              <a:defRPr sz="2667" b="1">
                <a:solidFill>
                  <a:schemeClr val="tx1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</p:spTree>
    <p:extLst>
      <p:ext uri="{BB962C8B-B14F-4D97-AF65-F5344CB8AC3E}">
        <p14:creationId xmlns:p14="http://schemas.microsoft.com/office/powerpoint/2010/main" val="1716315392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2684130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9600" y="275167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pic>
        <p:nvPicPr>
          <p:cNvPr id="3" name="Picture 2" descr="C:\Users\Samsung\Downloads\iStock-904586966.jp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" r="-361"/>
          <a:stretch/>
        </p:blipFill>
        <p:spPr bwMode="auto">
          <a:xfrm>
            <a:off x="-26894" y="-113709"/>
            <a:ext cx="12263719" cy="739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6" descr="S30_Ash_01.png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91" r="10975"/>
          <a:stretch/>
        </p:blipFill>
        <p:spPr bwMode="auto">
          <a:xfrm>
            <a:off x="497542" y="-1925053"/>
            <a:ext cx="10878671" cy="8879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7208666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D36170ED-D75D-4725-97A5-2BEFDD357737}"/>
              </a:ext>
            </a:extLst>
          </p:cNvPr>
          <p:cNvSpPr/>
          <p:nvPr userDrawn="1"/>
        </p:nvSpPr>
        <p:spPr>
          <a:xfrm>
            <a:off x="2133601" y="-1"/>
            <a:ext cx="7924800" cy="1152207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900064" y="118290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35683" y="341233"/>
            <a:ext cx="7320636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2800" b="1" kern="1200" spc="200" baseline="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435681" y="705399"/>
            <a:ext cx="7320636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3427756206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0E6843EE-5518-4FC5-8CF1-0BD53244452D}"/>
              </a:ext>
            </a:extLst>
          </p:cNvPr>
          <p:cNvSpPr/>
          <p:nvPr userDrawn="1"/>
        </p:nvSpPr>
        <p:spPr>
          <a:xfrm flipV="1">
            <a:off x="748059" y="0"/>
            <a:ext cx="9410006" cy="116378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2E42AEC-9CA0-41E8-850D-DFE13CB10AC2}"/>
              </a:ext>
            </a:extLst>
          </p:cNvPr>
          <p:cNvGrpSpPr/>
          <p:nvPr userDrawn="1"/>
        </p:nvGrpSpPr>
        <p:grpSpPr>
          <a:xfrm>
            <a:off x="5257126" y="118290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>
            <a:extLst>
              <a:ext uri="{FF2B5EF4-FFF2-40B4-BE49-F238E27FC236}">
                <a16:creationId xmlns:a16="http://schemas.microsoft.com/office/drawing/2014/main" id="{4946B340-CF36-4974-85ED-3AC8996203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8059" y="341233"/>
            <a:ext cx="9410006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2800" b="1" kern="1200" spc="200" baseline="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936E0F8-E954-43C7-B637-F9C319A0B6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7713" y="705399"/>
            <a:ext cx="94107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2859736687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133600" y="-3572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0064" y="114716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604740" y="172453"/>
            <a:ext cx="6982520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1800" b="1" kern="1200" spc="200" baseline="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008468328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B4CEA04-7836-424D-B5E2-E51B2E13F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C45CC16-A43A-4E3B-ABF7-B462FE00D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FB7BD67-05BE-46B2-B784-003F921CAE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65C2EA-203E-4422-8867-D9FA4772C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6714B6F-B8AB-47DC-A3AF-118D267F6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627177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3A6AAB2-1631-4D22-9659-7EDF65085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C1ECA0-DA53-4DCB-8CF6-EBEAA40E7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415D622-5FFD-4CA2-80AB-D59D93504F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5AF28E7-EE41-4EFE-8C95-729FFFB1B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69AF397-56DB-4067-A493-01067C61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389440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090595-9B23-4576-98C9-6F49D7C85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76E84B0-C1D1-4CD0-A417-50395B93D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51FE20D-BD78-4D0D-BBB5-6A02DDBF8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64EEC95-485F-4404-8EF6-DB02044BEC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DB3CD2C-A352-487A-BD25-65C72B4B5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049CDEF-35BA-4A48-80AE-149175D31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459796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C4D88D-577C-4A49-A6C4-13A91E557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3D75882-9764-4368-A245-2112A40F0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2D45A38C-EA96-4128-89DA-D4B544318B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B8D3857-47D9-4993-89B2-1409BF224A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CAA847EB-A975-47B8-ADDB-61D613E439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5C10BD00-C42B-4B44-AC40-5FFB850474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916147B7-5F1D-4E0F-9A3F-79CBA2850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A9ACEB3F-235A-4B21-A240-BC5156F0B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34185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AF30BD-D763-4AFC-82F0-F15C6DB8C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789867DE-3488-4C0D-BD79-E5453BF659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A9960644-D14A-46DF-9D71-6A0A5CF0C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AC243288-EFF9-45CB-84F6-CEA76F1B2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69831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D5209F80-C54B-4F6C-BFBB-3FAE3B4973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9492A75F-2ABE-4FF4-A7D0-F4A63143A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85C56E-7573-48FE-9543-45B8F6D9A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22589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8D6DC5D-243C-45AF-BE20-D39F3512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BEB87CB-E4E0-4795-9C9A-D88751CDB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813BBCF2-562D-4BE6-8533-3880E4C162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0C70C8A-696C-4305-8BB4-6063C82242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012F701-2674-4AED-BEA4-F87437A1A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6B2C9A2-9583-4093-A343-97F44380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649611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48E8C4-8B08-47D7-BB70-AC7745867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166979A-1714-48DB-A94D-F106C3E404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5036000-C91C-485E-B434-98C9F0419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BA7CC97-0359-43DE-9607-D207DD4F7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6504EE9-97FB-4435-8251-15D6D0E6E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3F407471-0A03-4AD7-811A-71E2404A1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09638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AC3472-7557-46C8-A9B4-E82A1659B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03F22C6F-E4D0-465B-9EF8-B7885F965B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32955E-8B68-48BB-9A9A-0A1AC7EC89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26E25BE-703B-4540-95B4-0F88D8676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D9344FF-F115-4E36-A504-F4EB7E9BC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941600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B776B76-6DE4-4C1C-BDF7-DE11AB03FD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59D38CB6-A580-498D-A472-52F125AEAE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E14D16B-7342-451A-8061-801148F6BC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9BB85-9EFB-4635-A6F2-119C5AE9A129}" type="datetimeFigureOut">
              <a:rPr lang="pt-BR" smtClean="0">
                <a:solidFill>
                  <a:prstClr val="black"/>
                </a:solidFill>
              </a:rPr>
              <a:pPr/>
              <a:t>27/08/2023</a:t>
            </a:fld>
            <a:endParaRPr lang="pt-BR">
              <a:solidFill>
                <a:prstClr val="black"/>
              </a:solidFill>
            </a:endParaRPr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BEEC1E7-3F45-452A-B9F5-24A0FEFED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/>
              </a:solidFill>
            </a:endParaRP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01AEEA1-3FCA-4178-8919-BA421E259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C40652-257A-4485-ADBD-3AA60F6B1074}" type="slidenum">
              <a:rPr lang="pt-BR" smtClean="0">
                <a:solidFill>
                  <a:prstClr val="black"/>
                </a:solidFill>
              </a:rPr>
              <a:pPr/>
              <a:t>‹nº›</a:t>
            </a:fld>
            <a:endParaRPr lang="pt-BR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503495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11475" y="6589486"/>
            <a:ext cx="1136650" cy="268514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Montserrat Semi Bold" panose="00000700000000000000" pitchFamily="50" charset="0"/>
              </a:defRPr>
            </a:lvl1pPr>
          </a:lstStyle>
          <a:p>
            <a:fld id="{7A8E878C-092D-4275-AF38-F938F3C26FFF}" type="slidenum">
              <a:rPr lang="en-US" smtClean="0">
                <a:solidFill>
                  <a:prstClr val="black"/>
                </a:solidFill>
              </a:rPr>
              <a:pPr/>
              <a:t>‹nº›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308384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EB830C7B-8E37-4522-8EC4-77124C99834D}"/>
              </a:ext>
            </a:extLst>
          </p:cNvPr>
          <p:cNvSpPr/>
          <p:nvPr userDrawn="1"/>
        </p:nvSpPr>
        <p:spPr>
          <a:xfrm rot="10800000">
            <a:off x="2133600" y="6187440"/>
            <a:ext cx="7924800" cy="67055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5900064" y="6474794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0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400" rtl="0" eaLnBrk="1" latinLnBrk="0" hangingPunct="1">
              <a:defRPr lang="pt-BR" sz="3200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0" y="972824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4019813482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2544" y="25400"/>
            <a:ext cx="792088" cy="79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981186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3553437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  <p:sp>
        <p:nvSpPr>
          <p:cNvPr id="8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4294447" y="2834278"/>
            <a:ext cx="7062232" cy="1015531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3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sp>
        <p:nvSpPr>
          <p:cNvPr id="10" name="CaixaDeTexto 9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pic>
        <p:nvPicPr>
          <p:cNvPr id="11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595919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/>
          <p:cNvSpPr txBox="1"/>
          <p:nvPr userDrawn="1"/>
        </p:nvSpPr>
        <p:spPr>
          <a:xfrm>
            <a:off x="190525" y="190650"/>
            <a:ext cx="3599931" cy="707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4000" dirty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</a:p>
        </p:txBody>
      </p:sp>
      <p:pic>
        <p:nvPicPr>
          <p:cNvPr id="13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49" y="0"/>
            <a:ext cx="9142191" cy="6858000"/>
          </a:xfrm>
          <a:prstGeom prst="rect">
            <a:avLst/>
          </a:prstGeom>
        </p:spPr>
      </p:pic>
      <p:sp>
        <p:nvSpPr>
          <p:cNvPr id="17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2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pic>
        <p:nvPicPr>
          <p:cNvPr id="18" name="Graphic 20">
            <a:extLst>
              <a:ext uri="{FF2B5EF4-FFF2-40B4-BE49-F238E27FC236}">
                <a16:creationId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1334" y="5366957"/>
            <a:ext cx="1007869" cy="1007869"/>
          </a:xfrm>
          <a:prstGeom prst="rect">
            <a:avLst/>
          </a:prstGeom>
        </p:spPr>
      </p:pic>
      <p:sp>
        <p:nvSpPr>
          <p:cNvPr id="19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</p:spTree>
    <p:extLst>
      <p:ext uri="{BB962C8B-B14F-4D97-AF65-F5344CB8AC3E}">
        <p14:creationId xmlns:p14="http://schemas.microsoft.com/office/powerpoint/2010/main" val="2082264380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1"/>
            <a:ext cx="12190413" cy="6857107"/>
          </a:xfrm>
          <a:prstGeom prst="rect">
            <a:avLst/>
          </a:prstGeom>
        </p:spPr>
      </p:pic>
      <p:sp>
        <p:nvSpPr>
          <p:cNvPr id="9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>
              <a:solidFill>
                <a:prstClr val="white"/>
              </a:solidFill>
            </a:endParaRPr>
          </a:p>
        </p:txBody>
      </p:sp>
      <p:sp>
        <p:nvSpPr>
          <p:cNvPr id="10" name="CaixaDeTexto 9"/>
          <p:cNvSpPr txBox="1"/>
          <p:nvPr userDrawn="1"/>
        </p:nvSpPr>
        <p:spPr>
          <a:xfrm>
            <a:off x="4298338" y="2834277"/>
            <a:ext cx="7058343" cy="101553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3"/>
            <a:r>
              <a:rPr lang="pt-BR" sz="5999" b="1" dirty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</a:p>
        </p:txBody>
      </p:sp>
      <p:pic>
        <p:nvPicPr>
          <p:cNvPr id="11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9507" y="5362103"/>
            <a:ext cx="1361219" cy="1266768"/>
          </a:xfrm>
          <a:prstGeom prst="rect">
            <a:avLst/>
          </a:prstGeom>
        </p:spPr>
      </p:pic>
      <p:sp>
        <p:nvSpPr>
          <p:cNvPr id="12" name="CaixaDeTexto 11"/>
          <p:cNvSpPr txBox="1"/>
          <p:nvPr userDrawn="1"/>
        </p:nvSpPr>
        <p:spPr>
          <a:xfrm>
            <a:off x="192687" y="190605"/>
            <a:ext cx="3599097" cy="1323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</p:spTree>
    <p:extLst>
      <p:ext uri="{BB962C8B-B14F-4D97-AF65-F5344CB8AC3E}">
        <p14:creationId xmlns:p14="http://schemas.microsoft.com/office/powerpoint/2010/main" val="2974292429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9">
            <a:extLst>
              <a:ext uri="{FF2B5EF4-FFF2-40B4-BE49-F238E27FC236}">
                <a16:creationId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15"/>
          <a:stretch/>
        </p:blipFill>
        <p:spPr>
          <a:xfrm>
            <a:off x="4514650" y="0"/>
            <a:ext cx="9142191" cy="6858000"/>
          </a:xfrm>
          <a:prstGeom prst="rect">
            <a:avLst/>
          </a:prstGeom>
        </p:spPr>
      </p:pic>
      <p:sp>
        <p:nvSpPr>
          <p:cNvPr id="11" name="Rectangle: Rounded Corners 11">
            <a:extLst>
              <a:ext uri="{FF2B5EF4-FFF2-40B4-BE49-F238E27FC236}">
                <a16:creationId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9910339" y="4969903"/>
            <a:ext cx="1979544" cy="234861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>
              <a:solidFill>
                <a:prstClr val="white"/>
              </a:solidFill>
            </a:endParaRPr>
          </a:p>
        </p:txBody>
      </p:sp>
      <p:sp>
        <p:nvSpPr>
          <p:cNvPr id="12" name="Espaço Reservado para Texto 2"/>
          <p:cNvSpPr txBox="1">
            <a:spLocks/>
          </p:cNvSpPr>
          <p:nvPr userDrawn="1"/>
        </p:nvSpPr>
        <p:spPr>
          <a:xfrm>
            <a:off x="7752184" y="3213472"/>
            <a:ext cx="4680520" cy="8636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4000" b="1" kern="1200" baseline="0">
                <a:solidFill>
                  <a:srgbClr val="FFC000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dirty="0"/>
              <a:t>É HORA DE PRATICAR</a:t>
            </a:r>
          </a:p>
        </p:txBody>
      </p:sp>
      <p:sp>
        <p:nvSpPr>
          <p:cNvPr id="13" name="CaixaDeTexto 12"/>
          <p:cNvSpPr txBox="1"/>
          <p:nvPr userDrawn="1"/>
        </p:nvSpPr>
        <p:spPr>
          <a:xfrm>
            <a:off x="192687" y="190605"/>
            <a:ext cx="3599097" cy="1323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3999" dirty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</a:p>
        </p:txBody>
      </p:sp>
      <p:pic>
        <p:nvPicPr>
          <p:cNvPr id="14" name="Graphic 18">
            <a:extLst>
              <a:ext uri="{FF2B5EF4-FFF2-40B4-BE49-F238E27FC236}">
                <a16:creationId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20470" y="5349214"/>
            <a:ext cx="1065561" cy="99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659901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502043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655" y="1241"/>
            <a:ext cx="10352887" cy="6857107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 rotWithShape="1">
          <a:blip r:embed="rId3"/>
          <a:srcRect l="17136" t="14766" r="3567" b="14516"/>
          <a:stretch/>
        </p:blipFill>
        <p:spPr>
          <a:xfrm>
            <a:off x="-2041698" y="-55903"/>
            <a:ext cx="8952335" cy="6933298"/>
          </a:xfrm>
          <a:prstGeom prst="rect">
            <a:avLst/>
          </a:prstGeom>
        </p:spPr>
      </p:pic>
      <p:sp>
        <p:nvSpPr>
          <p:cNvPr id="9" name="Retângulo 7"/>
          <p:cNvSpPr>
            <a:spLocks noChangeArrowheads="1"/>
          </p:cNvSpPr>
          <p:nvPr userDrawn="1"/>
        </p:nvSpPr>
        <p:spPr bwMode="auto">
          <a:xfrm>
            <a:off x="379358" y="2730407"/>
            <a:ext cx="10847792" cy="99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defTabSz="914173">
              <a:defRPr/>
            </a:pPr>
            <a:r>
              <a:rPr lang="pt-BR" altLang="pt-BR" sz="5866" b="1" dirty="0">
                <a:solidFill>
                  <a:prstClr val="whit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</a:t>
            </a:r>
          </a:p>
        </p:txBody>
      </p:sp>
    </p:spTree>
    <p:extLst>
      <p:ext uri="{BB962C8B-B14F-4D97-AF65-F5344CB8AC3E}">
        <p14:creationId xmlns:p14="http://schemas.microsoft.com/office/powerpoint/2010/main" val="481998084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0" y="-99106"/>
            <a:ext cx="12399935" cy="6958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0909714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6183" y="-189235"/>
            <a:ext cx="10571373" cy="7047582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 rotWithShape="1">
          <a:blip r:embed="rId3"/>
          <a:srcRect l="17136" t="14766" r="3567" b="14516"/>
          <a:stretch/>
        </p:blipFill>
        <p:spPr>
          <a:xfrm flipH="1">
            <a:off x="4222998" y="-35826"/>
            <a:ext cx="8952335" cy="6933298"/>
          </a:xfrm>
          <a:prstGeom prst="rect">
            <a:avLst/>
          </a:prstGeom>
        </p:spPr>
      </p:pic>
      <p:sp>
        <p:nvSpPr>
          <p:cNvPr id="9" name="Retângulo 7"/>
          <p:cNvSpPr>
            <a:spLocks noChangeArrowheads="1"/>
          </p:cNvSpPr>
          <p:nvPr userDrawn="1"/>
        </p:nvSpPr>
        <p:spPr bwMode="auto">
          <a:xfrm>
            <a:off x="5375920" y="1569686"/>
            <a:ext cx="10847792" cy="92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defTabSz="914173">
              <a:defRPr/>
            </a:pPr>
            <a:r>
              <a:rPr lang="pt-BR" altLang="pt-BR" sz="5399" b="1" dirty="0">
                <a:solidFill>
                  <a:prstClr val="white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#VOCÊ RESPONDE</a:t>
            </a:r>
          </a:p>
        </p:txBody>
      </p:sp>
    </p:spTree>
    <p:extLst>
      <p:ext uri="{BB962C8B-B14F-4D97-AF65-F5344CB8AC3E}">
        <p14:creationId xmlns:p14="http://schemas.microsoft.com/office/powerpoint/2010/main" val="4195837860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>
            <a:extLst>
              <a:ext uri="{FF2B5EF4-FFF2-40B4-BE49-F238E27FC236}">
                <a16:creationId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448" y="-29749"/>
            <a:ext cx="12188826" cy="685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920609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352598" y="2405347"/>
            <a:ext cx="1981504" cy="384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19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418352" y="3307080"/>
            <a:ext cx="2586646" cy="1303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173">
              <a:lnSpc>
                <a:spcPct val="150000"/>
              </a:lnSpc>
            </a:pPr>
            <a:r>
              <a:rPr lang="id-ID" sz="1050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474984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371523" y="481542"/>
            <a:ext cx="5026679" cy="1348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350731" y="1811791"/>
            <a:ext cx="5726103" cy="523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3792119" y="2631266"/>
            <a:ext cx="4609531" cy="1292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682"/>
            <a:r>
              <a:rPr lang="pt-BR" sz="3898" b="1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682"/>
            <a:r>
              <a:rPr lang="pt-BR" sz="3898" spc="110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3647884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550734" y="2107361"/>
            <a:ext cx="3056488" cy="241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470636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43544" y="0"/>
            <a:ext cx="92171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279103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4900845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2674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89949452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0199991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/>
          <p:cNvSpPr/>
          <p:nvPr userDrawn="1"/>
        </p:nvSpPr>
        <p:spPr>
          <a:xfrm>
            <a:off x="2674" y="1"/>
            <a:ext cx="12224084" cy="6857999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49881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14819987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6663945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84245537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5900675" y="116633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674517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ina d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ângulo 11"/>
          <p:cNvSpPr/>
          <p:nvPr userDrawn="1"/>
        </p:nvSpPr>
        <p:spPr>
          <a:xfrm>
            <a:off x="0" y="2"/>
            <a:ext cx="12225675" cy="6856411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3" name="Grupo 2"/>
          <p:cNvGrpSpPr/>
          <p:nvPr userDrawn="1"/>
        </p:nvGrpSpPr>
        <p:grpSpPr>
          <a:xfrm>
            <a:off x="1" y="1"/>
            <a:ext cx="7115897" cy="6856413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173"/>
              <a:endParaRPr lang="pt-BR" sz="1900" dirty="0">
                <a:solidFill>
                  <a:prstClr val="black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901443" y="91677"/>
            <a:ext cx="391923" cy="77404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199" dirty="0">
                <a:solidFill>
                  <a:srgbClr val="FFFFFF"/>
                </a:solidFill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38842744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12192000" cy="68580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673634" y="-26584"/>
            <a:ext cx="13679357" cy="801330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783200" y="2277139"/>
            <a:ext cx="6625598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1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/>
              <a:t>VÍDEO A SER </a:t>
            </a:r>
            <a:br>
              <a:rPr lang="pt-BR" dirty="0"/>
            </a:br>
            <a:r>
              <a:rPr lang="pt-BR" dirty="0"/>
              <a:t>PRODUZIDO </a:t>
            </a:r>
            <a:br>
              <a:rPr lang="pt-BR" dirty="0"/>
            </a:br>
            <a:r>
              <a:rPr lang="pt-BR" dirty="0"/>
              <a:t>(cerca de 1’40”)</a:t>
            </a:r>
          </a:p>
        </p:txBody>
      </p:sp>
    </p:spTree>
    <p:extLst>
      <p:ext uri="{BB962C8B-B14F-4D97-AF65-F5344CB8AC3E}">
        <p14:creationId xmlns:p14="http://schemas.microsoft.com/office/powerpoint/2010/main" val="3342698648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4">
            <a:extLst>
              <a:ext uri="{FF2B5EF4-FFF2-40B4-BE49-F238E27FC236}">
                <a16:creationId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895453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:a16="http://schemas.microsoft.com/office/drawing/2014/main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3587" cy="6856413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62592" y="1737440"/>
            <a:ext cx="6265512" cy="1331604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47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262593" y="3249257"/>
            <a:ext cx="5026679" cy="1331604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262594" y="261381"/>
            <a:ext cx="1944468" cy="575931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80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262593" y="6164670"/>
            <a:ext cx="2160520" cy="359957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10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651830508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2058885" y="-3571"/>
            <a:ext cx="7924800" cy="336228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3"/>
            <a:endParaRPr lang="pt-BR" sz="1900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5864060" y="116632"/>
            <a:ext cx="391872" cy="77422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914173">
                <a:defRPr sz="3200">
                  <a:solidFill>
                    <a:srgbClr val="FFFFFF"/>
                  </a:solidFill>
                </a:defRPr>
              </a:pPr>
              <a:endParaRPr sz="32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261421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1216807" y="2405348"/>
            <a:ext cx="198150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1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1282560" y="3307079"/>
            <a:ext cx="2586645" cy="13032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088185">
              <a:lnSpc>
                <a:spcPct val="150000"/>
              </a:lnSpc>
            </a:pPr>
            <a:r>
              <a:rPr lang="id-ID" sz="1049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1339193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1235733" y="481541"/>
            <a:ext cx="5026679" cy="1349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1214939" y="1811792"/>
            <a:ext cx="5726104" cy="523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230015" cy="6874408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4656328" y="2631266"/>
            <a:ext cx="4609531" cy="12917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8571"/>
            <a:r>
              <a:rPr lang="pt-BR" sz="3897" b="1" spc="109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1218571"/>
            <a:r>
              <a:rPr lang="pt-BR" sz="3897" spc="109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4512092" y="2631267"/>
            <a:ext cx="0" cy="151668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Imagem 2" descr="image003"/>
          <p:cNvPicPr>
            <a:picLocks noChangeAspect="1" noChangeArrowheads="1"/>
          </p:cNvPicPr>
          <p:nvPr userDrawn="1"/>
        </p:nvPicPr>
        <p:blipFill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97" y="2110163"/>
            <a:ext cx="4095544" cy="2654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6780770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1216807" y="2405348"/>
            <a:ext cx="198150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10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1282560" y="3307079"/>
            <a:ext cx="2586645" cy="13032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088185">
              <a:lnSpc>
                <a:spcPct val="150000"/>
              </a:lnSpc>
            </a:pPr>
            <a:r>
              <a:rPr lang="id-ID" sz="1049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1339193" y="3184460"/>
            <a:ext cx="781980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1235733" y="481541"/>
            <a:ext cx="5026679" cy="1349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>
              <a:lnSpc>
                <a:spcPts val="4899"/>
              </a:lnSpc>
            </a:pPr>
            <a:r>
              <a:rPr lang="pt-BR" sz="4499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1214939" y="1811792"/>
            <a:ext cx="5726104" cy="523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27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0923423" y="217757"/>
            <a:ext cx="1179844" cy="859587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230015" cy="687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867555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44424" t="45200"/>
          <a:stretch/>
        </p:blipFill>
        <p:spPr>
          <a:xfrm>
            <a:off x="-48772" y="1"/>
            <a:ext cx="7004565" cy="7028567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 userDrawn="1"/>
        </p:nvSpPr>
        <p:spPr>
          <a:xfrm>
            <a:off x="358142" y="1881423"/>
            <a:ext cx="5026679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1088185"/>
            <a:r>
              <a:rPr lang="pt-BR" sz="6599" dirty="0">
                <a:solidFill>
                  <a:prstClr val="white"/>
                </a:solidFill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 userDrawn="1"/>
        </p:nvSpPr>
        <p:spPr>
          <a:xfrm>
            <a:off x="2999254" y="2431242"/>
            <a:ext cx="5026679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1088185"/>
            <a:r>
              <a:rPr lang="pt-BR" sz="6599" dirty="0">
                <a:solidFill>
                  <a:srgbClr val="FFC000"/>
                </a:solidFill>
              </a:rPr>
              <a:t>TUDO?</a:t>
            </a:r>
          </a:p>
        </p:txBody>
      </p:sp>
      <p:sp>
        <p:nvSpPr>
          <p:cNvPr id="5" name="CaixaDeTexto 4"/>
          <p:cNvSpPr txBox="1"/>
          <p:nvPr userDrawn="1"/>
        </p:nvSpPr>
        <p:spPr>
          <a:xfrm>
            <a:off x="5864741" y="3470513"/>
            <a:ext cx="6327260" cy="2800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88185"/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Para saber tudo esclareça as dúvidas com a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INTRANET</a:t>
            </a:r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 e seu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324389616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893" y="2616875"/>
            <a:ext cx="12192895" cy="4241125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91407" tIns="45704" rIns="91407" bIns="45704" numCol="1" anchor="t" anchorCtr="0" compatLnSpc="1">
            <a:prstTxWarp prst="textNoShape">
              <a:avLst/>
            </a:prstTxWarp>
            <a:noAutofit/>
          </a:bodyPr>
          <a:lstStyle/>
          <a:p>
            <a:pPr defTabSz="914042"/>
            <a:endParaRPr lang="pt-BR" sz="180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2635146"/>
            <a:ext cx="7114971" cy="421491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91407" tIns="45704" rIns="91407" bIns="45704" numCol="1" anchor="t" anchorCtr="0" compatLnSpc="1">
            <a:prstTxWarp prst="textNoShape">
              <a:avLst/>
            </a:prstTxWarp>
            <a:noAutofit/>
          </a:bodyPr>
          <a:lstStyle/>
          <a:p>
            <a:pPr defTabSz="914042"/>
            <a:endParaRPr lang="pt-BR" sz="180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286000" y="529425"/>
            <a:ext cx="7620000" cy="411163"/>
          </a:xfrm>
          <a:prstGeom prst="rect">
            <a:avLst/>
          </a:prstGeom>
        </p:spPr>
        <p:txBody>
          <a:bodyPr anchor="b"/>
          <a:lstStyle>
            <a:lvl1pPr marL="0" algn="ctr" defTabSz="914042" rtl="0" eaLnBrk="1" latinLnBrk="0" hangingPunct="1">
              <a:defRPr lang="pt-BR" sz="3199" kern="1200" spc="20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0" y="972825"/>
            <a:ext cx="7620000" cy="4111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3127208472"/>
      </p:ext>
    </p:extLst>
  </p:cSld>
  <p:clrMapOvr>
    <a:masterClrMapping/>
  </p:clrMapOvr>
  <p:transition spd="med"/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8490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6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1.jpe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61.xml"/><Relationship Id="rId21" Type="http://schemas.openxmlformats.org/officeDocument/2006/relationships/slideLayout" Target="../slideLayouts/slideLayout56.xml"/><Relationship Id="rId42" Type="http://schemas.openxmlformats.org/officeDocument/2006/relationships/slideLayout" Target="../slideLayouts/slideLayout77.xml"/><Relationship Id="rId47" Type="http://schemas.openxmlformats.org/officeDocument/2006/relationships/slideLayout" Target="../slideLayouts/slideLayout82.xml"/><Relationship Id="rId63" Type="http://schemas.openxmlformats.org/officeDocument/2006/relationships/slideLayout" Target="../slideLayouts/slideLayout98.xml"/><Relationship Id="rId68" Type="http://schemas.openxmlformats.org/officeDocument/2006/relationships/slideLayout" Target="../slideLayouts/slideLayout103.xml"/><Relationship Id="rId84" Type="http://schemas.openxmlformats.org/officeDocument/2006/relationships/slideLayout" Target="../slideLayouts/slideLayout119.xml"/><Relationship Id="rId89" Type="http://schemas.openxmlformats.org/officeDocument/2006/relationships/slideLayout" Target="../slideLayouts/slideLayout124.xml"/><Relationship Id="rId1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46.xml"/><Relationship Id="rId32" Type="http://schemas.openxmlformats.org/officeDocument/2006/relationships/slideLayout" Target="../slideLayouts/slideLayout67.xml"/><Relationship Id="rId37" Type="http://schemas.openxmlformats.org/officeDocument/2006/relationships/slideLayout" Target="../slideLayouts/slideLayout72.xml"/><Relationship Id="rId53" Type="http://schemas.openxmlformats.org/officeDocument/2006/relationships/slideLayout" Target="../slideLayouts/slideLayout88.xml"/><Relationship Id="rId58" Type="http://schemas.openxmlformats.org/officeDocument/2006/relationships/slideLayout" Target="../slideLayouts/slideLayout93.xml"/><Relationship Id="rId74" Type="http://schemas.openxmlformats.org/officeDocument/2006/relationships/slideLayout" Target="../slideLayouts/slideLayout109.xml"/><Relationship Id="rId79" Type="http://schemas.openxmlformats.org/officeDocument/2006/relationships/slideLayout" Target="../slideLayouts/slideLayout114.xml"/><Relationship Id="rId102" Type="http://schemas.openxmlformats.org/officeDocument/2006/relationships/slideLayout" Target="../slideLayouts/slideLayout137.xml"/><Relationship Id="rId5" Type="http://schemas.openxmlformats.org/officeDocument/2006/relationships/slideLayout" Target="../slideLayouts/slideLayout40.xml"/><Relationship Id="rId90" Type="http://schemas.openxmlformats.org/officeDocument/2006/relationships/slideLayout" Target="../slideLayouts/slideLayout125.xml"/><Relationship Id="rId95" Type="http://schemas.openxmlformats.org/officeDocument/2006/relationships/slideLayout" Target="../slideLayouts/slideLayout130.xml"/><Relationship Id="rId22" Type="http://schemas.openxmlformats.org/officeDocument/2006/relationships/slideLayout" Target="../slideLayouts/slideLayout57.xml"/><Relationship Id="rId27" Type="http://schemas.openxmlformats.org/officeDocument/2006/relationships/slideLayout" Target="../slideLayouts/slideLayout62.xml"/><Relationship Id="rId43" Type="http://schemas.openxmlformats.org/officeDocument/2006/relationships/slideLayout" Target="../slideLayouts/slideLayout78.xml"/><Relationship Id="rId48" Type="http://schemas.openxmlformats.org/officeDocument/2006/relationships/slideLayout" Target="../slideLayouts/slideLayout83.xml"/><Relationship Id="rId64" Type="http://schemas.openxmlformats.org/officeDocument/2006/relationships/slideLayout" Target="../slideLayouts/slideLayout99.xml"/><Relationship Id="rId69" Type="http://schemas.openxmlformats.org/officeDocument/2006/relationships/slideLayout" Target="../slideLayouts/slideLayout104.xml"/><Relationship Id="rId80" Type="http://schemas.openxmlformats.org/officeDocument/2006/relationships/slideLayout" Target="../slideLayouts/slideLayout115.xml"/><Relationship Id="rId85" Type="http://schemas.openxmlformats.org/officeDocument/2006/relationships/slideLayout" Target="../slideLayouts/slideLayout120.xml"/><Relationship Id="rId12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52.xml"/><Relationship Id="rId25" Type="http://schemas.openxmlformats.org/officeDocument/2006/relationships/slideLayout" Target="../slideLayouts/slideLayout60.xml"/><Relationship Id="rId33" Type="http://schemas.openxmlformats.org/officeDocument/2006/relationships/slideLayout" Target="../slideLayouts/slideLayout68.xml"/><Relationship Id="rId38" Type="http://schemas.openxmlformats.org/officeDocument/2006/relationships/slideLayout" Target="../slideLayouts/slideLayout73.xml"/><Relationship Id="rId46" Type="http://schemas.openxmlformats.org/officeDocument/2006/relationships/slideLayout" Target="../slideLayouts/slideLayout81.xml"/><Relationship Id="rId59" Type="http://schemas.openxmlformats.org/officeDocument/2006/relationships/slideLayout" Target="../slideLayouts/slideLayout94.xml"/><Relationship Id="rId67" Type="http://schemas.openxmlformats.org/officeDocument/2006/relationships/slideLayout" Target="../slideLayouts/slideLayout102.xml"/><Relationship Id="rId103" Type="http://schemas.openxmlformats.org/officeDocument/2006/relationships/theme" Target="../theme/theme6.xml"/><Relationship Id="rId20" Type="http://schemas.openxmlformats.org/officeDocument/2006/relationships/slideLayout" Target="../slideLayouts/slideLayout55.xml"/><Relationship Id="rId41" Type="http://schemas.openxmlformats.org/officeDocument/2006/relationships/slideLayout" Target="../slideLayouts/slideLayout76.xml"/><Relationship Id="rId54" Type="http://schemas.openxmlformats.org/officeDocument/2006/relationships/slideLayout" Target="../slideLayouts/slideLayout89.xml"/><Relationship Id="rId62" Type="http://schemas.openxmlformats.org/officeDocument/2006/relationships/slideLayout" Target="../slideLayouts/slideLayout97.xml"/><Relationship Id="rId70" Type="http://schemas.openxmlformats.org/officeDocument/2006/relationships/slideLayout" Target="../slideLayouts/slideLayout105.xml"/><Relationship Id="rId75" Type="http://schemas.openxmlformats.org/officeDocument/2006/relationships/slideLayout" Target="../slideLayouts/slideLayout110.xml"/><Relationship Id="rId83" Type="http://schemas.openxmlformats.org/officeDocument/2006/relationships/slideLayout" Target="../slideLayouts/slideLayout118.xml"/><Relationship Id="rId88" Type="http://schemas.openxmlformats.org/officeDocument/2006/relationships/slideLayout" Target="../slideLayouts/slideLayout123.xml"/><Relationship Id="rId91" Type="http://schemas.openxmlformats.org/officeDocument/2006/relationships/slideLayout" Target="../slideLayouts/slideLayout126.xml"/><Relationship Id="rId96" Type="http://schemas.openxmlformats.org/officeDocument/2006/relationships/slideLayout" Target="../slideLayouts/slideLayout131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5" Type="http://schemas.openxmlformats.org/officeDocument/2006/relationships/slideLayout" Target="../slideLayouts/slideLayout50.xml"/><Relationship Id="rId23" Type="http://schemas.openxmlformats.org/officeDocument/2006/relationships/slideLayout" Target="../slideLayouts/slideLayout58.xml"/><Relationship Id="rId28" Type="http://schemas.openxmlformats.org/officeDocument/2006/relationships/slideLayout" Target="../slideLayouts/slideLayout63.xml"/><Relationship Id="rId36" Type="http://schemas.openxmlformats.org/officeDocument/2006/relationships/slideLayout" Target="../slideLayouts/slideLayout71.xml"/><Relationship Id="rId49" Type="http://schemas.openxmlformats.org/officeDocument/2006/relationships/slideLayout" Target="../slideLayouts/slideLayout84.xml"/><Relationship Id="rId57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45.xml"/><Relationship Id="rId31" Type="http://schemas.openxmlformats.org/officeDocument/2006/relationships/slideLayout" Target="../slideLayouts/slideLayout66.xml"/><Relationship Id="rId44" Type="http://schemas.openxmlformats.org/officeDocument/2006/relationships/slideLayout" Target="../slideLayouts/slideLayout79.xml"/><Relationship Id="rId52" Type="http://schemas.openxmlformats.org/officeDocument/2006/relationships/slideLayout" Target="../slideLayouts/slideLayout87.xml"/><Relationship Id="rId60" Type="http://schemas.openxmlformats.org/officeDocument/2006/relationships/slideLayout" Target="../slideLayouts/slideLayout95.xml"/><Relationship Id="rId65" Type="http://schemas.openxmlformats.org/officeDocument/2006/relationships/slideLayout" Target="../slideLayouts/slideLayout100.xml"/><Relationship Id="rId73" Type="http://schemas.openxmlformats.org/officeDocument/2006/relationships/slideLayout" Target="../slideLayouts/slideLayout108.xml"/><Relationship Id="rId78" Type="http://schemas.openxmlformats.org/officeDocument/2006/relationships/slideLayout" Target="../slideLayouts/slideLayout113.xml"/><Relationship Id="rId81" Type="http://schemas.openxmlformats.org/officeDocument/2006/relationships/slideLayout" Target="../slideLayouts/slideLayout116.xml"/><Relationship Id="rId86" Type="http://schemas.openxmlformats.org/officeDocument/2006/relationships/slideLayout" Target="../slideLayouts/slideLayout121.xml"/><Relationship Id="rId94" Type="http://schemas.openxmlformats.org/officeDocument/2006/relationships/slideLayout" Target="../slideLayouts/slideLayout129.xml"/><Relationship Id="rId99" Type="http://schemas.openxmlformats.org/officeDocument/2006/relationships/slideLayout" Target="../slideLayouts/slideLayout134.xml"/><Relationship Id="rId101" Type="http://schemas.openxmlformats.org/officeDocument/2006/relationships/slideLayout" Target="../slideLayouts/slideLayout136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8.xml"/><Relationship Id="rId18" Type="http://schemas.openxmlformats.org/officeDocument/2006/relationships/slideLayout" Target="../slideLayouts/slideLayout53.xml"/><Relationship Id="rId39" Type="http://schemas.openxmlformats.org/officeDocument/2006/relationships/slideLayout" Target="../slideLayouts/slideLayout74.xml"/><Relationship Id="rId34" Type="http://schemas.openxmlformats.org/officeDocument/2006/relationships/slideLayout" Target="../slideLayouts/slideLayout69.xml"/><Relationship Id="rId50" Type="http://schemas.openxmlformats.org/officeDocument/2006/relationships/slideLayout" Target="../slideLayouts/slideLayout85.xml"/><Relationship Id="rId55" Type="http://schemas.openxmlformats.org/officeDocument/2006/relationships/slideLayout" Target="../slideLayouts/slideLayout90.xml"/><Relationship Id="rId76" Type="http://schemas.openxmlformats.org/officeDocument/2006/relationships/slideLayout" Target="../slideLayouts/slideLayout111.xml"/><Relationship Id="rId97" Type="http://schemas.openxmlformats.org/officeDocument/2006/relationships/slideLayout" Target="../slideLayouts/slideLayout132.xml"/><Relationship Id="rId7" Type="http://schemas.openxmlformats.org/officeDocument/2006/relationships/slideLayout" Target="../slideLayouts/slideLayout42.xml"/><Relationship Id="rId71" Type="http://schemas.openxmlformats.org/officeDocument/2006/relationships/slideLayout" Target="../slideLayouts/slideLayout106.xml"/><Relationship Id="rId92" Type="http://schemas.openxmlformats.org/officeDocument/2006/relationships/slideLayout" Target="../slideLayouts/slideLayout127.xml"/><Relationship Id="rId2" Type="http://schemas.openxmlformats.org/officeDocument/2006/relationships/slideLayout" Target="../slideLayouts/slideLayout37.xml"/><Relationship Id="rId29" Type="http://schemas.openxmlformats.org/officeDocument/2006/relationships/slideLayout" Target="../slideLayouts/slideLayout64.xml"/><Relationship Id="rId24" Type="http://schemas.openxmlformats.org/officeDocument/2006/relationships/slideLayout" Target="../slideLayouts/slideLayout59.xml"/><Relationship Id="rId40" Type="http://schemas.openxmlformats.org/officeDocument/2006/relationships/slideLayout" Target="../slideLayouts/slideLayout75.xml"/><Relationship Id="rId45" Type="http://schemas.openxmlformats.org/officeDocument/2006/relationships/slideLayout" Target="../slideLayouts/slideLayout80.xml"/><Relationship Id="rId66" Type="http://schemas.openxmlformats.org/officeDocument/2006/relationships/slideLayout" Target="../slideLayouts/slideLayout101.xml"/><Relationship Id="rId87" Type="http://schemas.openxmlformats.org/officeDocument/2006/relationships/slideLayout" Target="../slideLayouts/slideLayout122.xml"/><Relationship Id="rId61" Type="http://schemas.openxmlformats.org/officeDocument/2006/relationships/slideLayout" Target="../slideLayouts/slideLayout96.xml"/><Relationship Id="rId82" Type="http://schemas.openxmlformats.org/officeDocument/2006/relationships/slideLayout" Target="../slideLayouts/slideLayout117.xml"/><Relationship Id="rId1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49.xml"/><Relationship Id="rId30" Type="http://schemas.openxmlformats.org/officeDocument/2006/relationships/slideLayout" Target="../slideLayouts/slideLayout65.xml"/><Relationship Id="rId35" Type="http://schemas.openxmlformats.org/officeDocument/2006/relationships/slideLayout" Target="../slideLayouts/slideLayout70.xml"/><Relationship Id="rId56" Type="http://schemas.openxmlformats.org/officeDocument/2006/relationships/slideLayout" Target="../slideLayouts/slideLayout91.xml"/><Relationship Id="rId77" Type="http://schemas.openxmlformats.org/officeDocument/2006/relationships/slideLayout" Target="../slideLayouts/slideLayout112.xml"/><Relationship Id="rId100" Type="http://schemas.openxmlformats.org/officeDocument/2006/relationships/slideLayout" Target="../slideLayouts/slideLayout135.xml"/><Relationship Id="rId8" Type="http://schemas.openxmlformats.org/officeDocument/2006/relationships/slideLayout" Target="../slideLayouts/slideLayout43.xml"/><Relationship Id="rId51" Type="http://schemas.openxmlformats.org/officeDocument/2006/relationships/slideLayout" Target="../slideLayouts/slideLayout86.xml"/><Relationship Id="rId72" Type="http://schemas.openxmlformats.org/officeDocument/2006/relationships/slideLayout" Target="../slideLayouts/slideLayout107.xml"/><Relationship Id="rId93" Type="http://schemas.openxmlformats.org/officeDocument/2006/relationships/slideLayout" Target="../slideLayouts/slideLayout128.xml"/><Relationship Id="rId98" Type="http://schemas.openxmlformats.org/officeDocument/2006/relationships/slideLayout" Target="../slideLayouts/slideLayout133.xml"/><Relationship Id="rId3" Type="http://schemas.openxmlformats.org/officeDocument/2006/relationships/slideLayout" Target="../slideLayouts/slideLayout3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5.xml"/><Relationship Id="rId13" Type="http://schemas.openxmlformats.org/officeDocument/2006/relationships/slideLayout" Target="../slideLayouts/slideLayout150.xml"/><Relationship Id="rId3" Type="http://schemas.openxmlformats.org/officeDocument/2006/relationships/slideLayout" Target="../slideLayouts/slideLayout140.xml"/><Relationship Id="rId7" Type="http://schemas.openxmlformats.org/officeDocument/2006/relationships/slideLayout" Target="../slideLayouts/slideLayout144.xml"/><Relationship Id="rId12" Type="http://schemas.openxmlformats.org/officeDocument/2006/relationships/slideLayout" Target="../slideLayouts/slideLayout149.xml"/><Relationship Id="rId17" Type="http://schemas.openxmlformats.org/officeDocument/2006/relationships/theme" Target="../theme/theme7.xml"/><Relationship Id="rId2" Type="http://schemas.openxmlformats.org/officeDocument/2006/relationships/slideLayout" Target="../slideLayouts/slideLayout139.xml"/><Relationship Id="rId16" Type="http://schemas.openxmlformats.org/officeDocument/2006/relationships/slideLayout" Target="../slideLayouts/slideLayout153.xml"/><Relationship Id="rId1" Type="http://schemas.openxmlformats.org/officeDocument/2006/relationships/slideLayout" Target="../slideLayouts/slideLayout138.xml"/><Relationship Id="rId6" Type="http://schemas.openxmlformats.org/officeDocument/2006/relationships/slideLayout" Target="../slideLayouts/slideLayout143.xml"/><Relationship Id="rId11" Type="http://schemas.openxmlformats.org/officeDocument/2006/relationships/slideLayout" Target="../slideLayouts/slideLayout148.xml"/><Relationship Id="rId5" Type="http://schemas.openxmlformats.org/officeDocument/2006/relationships/slideLayout" Target="../slideLayouts/slideLayout142.xml"/><Relationship Id="rId15" Type="http://schemas.openxmlformats.org/officeDocument/2006/relationships/slideLayout" Target="../slideLayouts/slideLayout152.xml"/><Relationship Id="rId10" Type="http://schemas.openxmlformats.org/officeDocument/2006/relationships/slideLayout" Target="../slideLayouts/slideLayout147.xml"/><Relationship Id="rId4" Type="http://schemas.openxmlformats.org/officeDocument/2006/relationships/slideLayout" Target="../slideLayouts/slideLayout141.xml"/><Relationship Id="rId9" Type="http://schemas.openxmlformats.org/officeDocument/2006/relationships/slideLayout" Target="../slideLayouts/slideLayout146.xml"/><Relationship Id="rId14" Type="http://schemas.openxmlformats.org/officeDocument/2006/relationships/slideLayout" Target="../slideLayouts/slideLayout151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1.xml"/><Relationship Id="rId13" Type="http://schemas.openxmlformats.org/officeDocument/2006/relationships/slideLayout" Target="../slideLayouts/slideLayout166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56.xml"/><Relationship Id="rId7" Type="http://schemas.openxmlformats.org/officeDocument/2006/relationships/slideLayout" Target="../slideLayouts/slideLayout160.xml"/><Relationship Id="rId12" Type="http://schemas.openxmlformats.org/officeDocument/2006/relationships/slideLayout" Target="../slideLayouts/slideLayout165.xml"/><Relationship Id="rId17" Type="http://schemas.openxmlformats.org/officeDocument/2006/relationships/slideLayout" Target="../slideLayouts/slideLayout170.xml"/><Relationship Id="rId2" Type="http://schemas.openxmlformats.org/officeDocument/2006/relationships/slideLayout" Target="../slideLayouts/slideLayout155.xml"/><Relationship Id="rId16" Type="http://schemas.openxmlformats.org/officeDocument/2006/relationships/slideLayout" Target="../slideLayouts/slideLayout169.xml"/><Relationship Id="rId1" Type="http://schemas.openxmlformats.org/officeDocument/2006/relationships/slideLayout" Target="../slideLayouts/slideLayout154.xml"/><Relationship Id="rId6" Type="http://schemas.openxmlformats.org/officeDocument/2006/relationships/slideLayout" Target="../slideLayouts/slideLayout159.xml"/><Relationship Id="rId11" Type="http://schemas.openxmlformats.org/officeDocument/2006/relationships/slideLayout" Target="../slideLayouts/slideLayout164.xml"/><Relationship Id="rId5" Type="http://schemas.openxmlformats.org/officeDocument/2006/relationships/slideLayout" Target="../slideLayouts/slideLayout158.xml"/><Relationship Id="rId15" Type="http://schemas.openxmlformats.org/officeDocument/2006/relationships/slideLayout" Target="../slideLayouts/slideLayout168.xml"/><Relationship Id="rId10" Type="http://schemas.openxmlformats.org/officeDocument/2006/relationships/slideLayout" Target="../slideLayouts/slideLayout163.xml"/><Relationship Id="rId4" Type="http://schemas.openxmlformats.org/officeDocument/2006/relationships/slideLayout" Target="../slideLayouts/slideLayout157.xml"/><Relationship Id="rId9" Type="http://schemas.openxmlformats.org/officeDocument/2006/relationships/slideLayout" Target="../slideLayouts/slideLayout162.xml"/><Relationship Id="rId14" Type="http://schemas.openxmlformats.org/officeDocument/2006/relationships/slideLayout" Target="../slideLayouts/slideLayout167.xml"/></Relationships>
</file>

<file path=ppt/slideMasters/_rels/slideMaster9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83.xml"/><Relationship Id="rId18" Type="http://schemas.openxmlformats.org/officeDocument/2006/relationships/slideLayout" Target="../slideLayouts/slideLayout188.xml"/><Relationship Id="rId26" Type="http://schemas.openxmlformats.org/officeDocument/2006/relationships/slideLayout" Target="../slideLayouts/slideLayout196.xml"/><Relationship Id="rId39" Type="http://schemas.openxmlformats.org/officeDocument/2006/relationships/slideLayout" Target="../slideLayouts/slideLayout209.xml"/><Relationship Id="rId21" Type="http://schemas.openxmlformats.org/officeDocument/2006/relationships/slideLayout" Target="../slideLayouts/slideLayout191.xml"/><Relationship Id="rId34" Type="http://schemas.openxmlformats.org/officeDocument/2006/relationships/slideLayout" Target="../slideLayouts/slideLayout204.xml"/><Relationship Id="rId7" Type="http://schemas.openxmlformats.org/officeDocument/2006/relationships/slideLayout" Target="../slideLayouts/slideLayout177.xml"/><Relationship Id="rId12" Type="http://schemas.openxmlformats.org/officeDocument/2006/relationships/slideLayout" Target="../slideLayouts/slideLayout182.xml"/><Relationship Id="rId17" Type="http://schemas.openxmlformats.org/officeDocument/2006/relationships/slideLayout" Target="../slideLayouts/slideLayout187.xml"/><Relationship Id="rId25" Type="http://schemas.openxmlformats.org/officeDocument/2006/relationships/slideLayout" Target="../slideLayouts/slideLayout195.xml"/><Relationship Id="rId33" Type="http://schemas.openxmlformats.org/officeDocument/2006/relationships/slideLayout" Target="../slideLayouts/slideLayout203.xml"/><Relationship Id="rId38" Type="http://schemas.openxmlformats.org/officeDocument/2006/relationships/slideLayout" Target="../slideLayouts/slideLayout208.xml"/><Relationship Id="rId2" Type="http://schemas.openxmlformats.org/officeDocument/2006/relationships/slideLayout" Target="../slideLayouts/slideLayout172.xml"/><Relationship Id="rId16" Type="http://schemas.openxmlformats.org/officeDocument/2006/relationships/slideLayout" Target="../slideLayouts/slideLayout186.xml"/><Relationship Id="rId20" Type="http://schemas.openxmlformats.org/officeDocument/2006/relationships/slideLayout" Target="../slideLayouts/slideLayout190.xml"/><Relationship Id="rId29" Type="http://schemas.openxmlformats.org/officeDocument/2006/relationships/slideLayout" Target="../slideLayouts/slideLayout199.xml"/><Relationship Id="rId1" Type="http://schemas.openxmlformats.org/officeDocument/2006/relationships/slideLayout" Target="../slideLayouts/slideLayout171.xml"/><Relationship Id="rId6" Type="http://schemas.openxmlformats.org/officeDocument/2006/relationships/slideLayout" Target="../slideLayouts/slideLayout176.xml"/><Relationship Id="rId11" Type="http://schemas.openxmlformats.org/officeDocument/2006/relationships/slideLayout" Target="../slideLayouts/slideLayout181.xml"/><Relationship Id="rId24" Type="http://schemas.openxmlformats.org/officeDocument/2006/relationships/slideLayout" Target="../slideLayouts/slideLayout194.xml"/><Relationship Id="rId32" Type="http://schemas.openxmlformats.org/officeDocument/2006/relationships/slideLayout" Target="../slideLayouts/slideLayout202.xml"/><Relationship Id="rId37" Type="http://schemas.openxmlformats.org/officeDocument/2006/relationships/slideLayout" Target="../slideLayouts/slideLayout207.xml"/><Relationship Id="rId40" Type="http://schemas.openxmlformats.org/officeDocument/2006/relationships/theme" Target="../theme/theme9.xml"/><Relationship Id="rId5" Type="http://schemas.openxmlformats.org/officeDocument/2006/relationships/slideLayout" Target="../slideLayouts/slideLayout175.xml"/><Relationship Id="rId15" Type="http://schemas.openxmlformats.org/officeDocument/2006/relationships/slideLayout" Target="../slideLayouts/slideLayout185.xml"/><Relationship Id="rId23" Type="http://schemas.openxmlformats.org/officeDocument/2006/relationships/slideLayout" Target="../slideLayouts/slideLayout193.xml"/><Relationship Id="rId28" Type="http://schemas.openxmlformats.org/officeDocument/2006/relationships/slideLayout" Target="../slideLayouts/slideLayout198.xml"/><Relationship Id="rId36" Type="http://schemas.openxmlformats.org/officeDocument/2006/relationships/slideLayout" Target="../slideLayouts/slideLayout206.xml"/><Relationship Id="rId10" Type="http://schemas.openxmlformats.org/officeDocument/2006/relationships/slideLayout" Target="../slideLayouts/slideLayout180.xml"/><Relationship Id="rId19" Type="http://schemas.openxmlformats.org/officeDocument/2006/relationships/slideLayout" Target="../slideLayouts/slideLayout189.xml"/><Relationship Id="rId31" Type="http://schemas.openxmlformats.org/officeDocument/2006/relationships/slideLayout" Target="../slideLayouts/slideLayout201.xml"/><Relationship Id="rId4" Type="http://schemas.openxmlformats.org/officeDocument/2006/relationships/slideLayout" Target="../slideLayouts/slideLayout174.xml"/><Relationship Id="rId9" Type="http://schemas.openxmlformats.org/officeDocument/2006/relationships/slideLayout" Target="../slideLayouts/slideLayout179.xml"/><Relationship Id="rId14" Type="http://schemas.openxmlformats.org/officeDocument/2006/relationships/slideLayout" Target="../slideLayouts/slideLayout184.xml"/><Relationship Id="rId22" Type="http://schemas.openxmlformats.org/officeDocument/2006/relationships/slideLayout" Target="../slideLayouts/slideLayout192.xml"/><Relationship Id="rId27" Type="http://schemas.openxmlformats.org/officeDocument/2006/relationships/slideLayout" Target="../slideLayouts/slideLayout197.xml"/><Relationship Id="rId30" Type="http://schemas.openxmlformats.org/officeDocument/2006/relationships/slideLayout" Target="../slideLayouts/slideLayout200.xml"/><Relationship Id="rId35" Type="http://schemas.openxmlformats.org/officeDocument/2006/relationships/slideLayout" Target="../slideLayouts/slideLayout205.xml"/><Relationship Id="rId8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7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7.xml"/><Relationship Id="rId13" Type="http://schemas.openxmlformats.org/officeDocument/2006/relationships/slideLayout" Target="../slideLayouts/slideLayout222.xml"/><Relationship Id="rId3" Type="http://schemas.openxmlformats.org/officeDocument/2006/relationships/slideLayout" Target="../slideLayouts/slideLayout212.xml"/><Relationship Id="rId7" Type="http://schemas.openxmlformats.org/officeDocument/2006/relationships/slideLayout" Target="../slideLayouts/slideLayout216.xml"/><Relationship Id="rId12" Type="http://schemas.openxmlformats.org/officeDocument/2006/relationships/slideLayout" Target="../slideLayouts/slideLayout221.xml"/><Relationship Id="rId17" Type="http://schemas.openxmlformats.org/officeDocument/2006/relationships/image" Target="../media/image278.png"/><Relationship Id="rId2" Type="http://schemas.openxmlformats.org/officeDocument/2006/relationships/slideLayout" Target="../slideLayouts/slideLayout211.xml"/><Relationship Id="rId16" Type="http://schemas.openxmlformats.org/officeDocument/2006/relationships/theme" Target="../theme/theme10.xml"/><Relationship Id="rId1" Type="http://schemas.openxmlformats.org/officeDocument/2006/relationships/slideLayout" Target="../slideLayouts/slideLayout210.xml"/><Relationship Id="rId6" Type="http://schemas.openxmlformats.org/officeDocument/2006/relationships/slideLayout" Target="../slideLayouts/slideLayout215.xml"/><Relationship Id="rId11" Type="http://schemas.openxmlformats.org/officeDocument/2006/relationships/slideLayout" Target="../slideLayouts/slideLayout220.xml"/><Relationship Id="rId5" Type="http://schemas.openxmlformats.org/officeDocument/2006/relationships/slideLayout" Target="../slideLayouts/slideLayout214.xml"/><Relationship Id="rId15" Type="http://schemas.openxmlformats.org/officeDocument/2006/relationships/slideLayout" Target="../slideLayouts/slideLayout224.xml"/><Relationship Id="rId10" Type="http://schemas.openxmlformats.org/officeDocument/2006/relationships/slideLayout" Target="../slideLayouts/slideLayout219.xml"/><Relationship Id="rId4" Type="http://schemas.openxmlformats.org/officeDocument/2006/relationships/slideLayout" Target="../slideLayouts/slideLayout213.xml"/><Relationship Id="rId9" Type="http://schemas.openxmlformats.org/officeDocument/2006/relationships/slideLayout" Target="../slideLayouts/slideLayout218.xml"/><Relationship Id="rId14" Type="http://schemas.openxmlformats.org/officeDocument/2006/relationships/slideLayout" Target="../slideLayouts/slideLayout223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2.xml"/><Relationship Id="rId13" Type="http://schemas.openxmlformats.org/officeDocument/2006/relationships/slideLayout" Target="../slideLayouts/slideLayout237.xml"/><Relationship Id="rId18" Type="http://schemas.openxmlformats.org/officeDocument/2006/relationships/slideLayout" Target="../slideLayouts/slideLayout242.xml"/><Relationship Id="rId3" Type="http://schemas.openxmlformats.org/officeDocument/2006/relationships/slideLayout" Target="../slideLayouts/slideLayout227.xml"/><Relationship Id="rId21" Type="http://schemas.openxmlformats.org/officeDocument/2006/relationships/slideLayout" Target="../slideLayouts/slideLayout245.xml"/><Relationship Id="rId7" Type="http://schemas.openxmlformats.org/officeDocument/2006/relationships/slideLayout" Target="../slideLayouts/slideLayout231.xml"/><Relationship Id="rId12" Type="http://schemas.openxmlformats.org/officeDocument/2006/relationships/slideLayout" Target="../slideLayouts/slideLayout236.xml"/><Relationship Id="rId17" Type="http://schemas.openxmlformats.org/officeDocument/2006/relationships/slideLayout" Target="../slideLayouts/slideLayout241.xml"/><Relationship Id="rId25" Type="http://schemas.openxmlformats.org/officeDocument/2006/relationships/theme" Target="../theme/theme11.xml"/><Relationship Id="rId2" Type="http://schemas.openxmlformats.org/officeDocument/2006/relationships/slideLayout" Target="../slideLayouts/slideLayout226.xml"/><Relationship Id="rId16" Type="http://schemas.openxmlformats.org/officeDocument/2006/relationships/slideLayout" Target="../slideLayouts/slideLayout240.xml"/><Relationship Id="rId20" Type="http://schemas.openxmlformats.org/officeDocument/2006/relationships/slideLayout" Target="../slideLayouts/slideLayout244.xml"/><Relationship Id="rId1" Type="http://schemas.openxmlformats.org/officeDocument/2006/relationships/slideLayout" Target="../slideLayouts/slideLayout225.xml"/><Relationship Id="rId6" Type="http://schemas.openxmlformats.org/officeDocument/2006/relationships/slideLayout" Target="../slideLayouts/slideLayout230.xml"/><Relationship Id="rId11" Type="http://schemas.openxmlformats.org/officeDocument/2006/relationships/slideLayout" Target="../slideLayouts/slideLayout235.xml"/><Relationship Id="rId24" Type="http://schemas.openxmlformats.org/officeDocument/2006/relationships/slideLayout" Target="../slideLayouts/slideLayout248.xml"/><Relationship Id="rId5" Type="http://schemas.openxmlformats.org/officeDocument/2006/relationships/slideLayout" Target="../slideLayouts/slideLayout229.xml"/><Relationship Id="rId15" Type="http://schemas.openxmlformats.org/officeDocument/2006/relationships/slideLayout" Target="../slideLayouts/slideLayout239.xml"/><Relationship Id="rId23" Type="http://schemas.openxmlformats.org/officeDocument/2006/relationships/slideLayout" Target="../slideLayouts/slideLayout247.xml"/><Relationship Id="rId10" Type="http://schemas.openxmlformats.org/officeDocument/2006/relationships/slideLayout" Target="../slideLayouts/slideLayout234.xml"/><Relationship Id="rId19" Type="http://schemas.openxmlformats.org/officeDocument/2006/relationships/slideLayout" Target="../slideLayouts/slideLayout243.xml"/><Relationship Id="rId4" Type="http://schemas.openxmlformats.org/officeDocument/2006/relationships/slideLayout" Target="../slideLayouts/slideLayout228.xml"/><Relationship Id="rId9" Type="http://schemas.openxmlformats.org/officeDocument/2006/relationships/slideLayout" Target="../slideLayouts/slideLayout233.xml"/><Relationship Id="rId14" Type="http://schemas.openxmlformats.org/officeDocument/2006/relationships/slideLayout" Target="../slideLayouts/slideLayout238.xml"/><Relationship Id="rId22" Type="http://schemas.openxmlformats.org/officeDocument/2006/relationships/slideLayout" Target="../slideLayouts/slideLayout24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1.xml"/><Relationship Id="rId2" Type="http://schemas.openxmlformats.org/officeDocument/2006/relationships/slideLayout" Target="../slideLayouts/slideLayout250.xml"/><Relationship Id="rId1" Type="http://schemas.openxmlformats.org/officeDocument/2006/relationships/slideLayout" Target="../slideLayouts/slideLayout249.xml"/><Relationship Id="rId6" Type="http://schemas.openxmlformats.org/officeDocument/2006/relationships/theme" Target="../theme/theme12.xml"/><Relationship Id="rId5" Type="http://schemas.openxmlformats.org/officeDocument/2006/relationships/slideLayout" Target="../slideLayouts/slideLayout253.xml"/><Relationship Id="rId4" Type="http://schemas.openxmlformats.org/officeDocument/2006/relationships/slideLayout" Target="../slideLayouts/slideLayout2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rredondar Retângulo em um Canto Diagonal 8"/>
          <p:cNvSpPr/>
          <p:nvPr userDrawn="1"/>
        </p:nvSpPr>
        <p:spPr>
          <a:xfrm flipH="1">
            <a:off x="335360" y="165789"/>
            <a:ext cx="10297593" cy="531284"/>
          </a:xfrm>
          <a:prstGeom prst="round2Diag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tx1">
                  <a:lumMod val="50000"/>
                  <a:lumOff val="50000"/>
                  <a:tint val="66000"/>
                  <a:satMod val="160000"/>
                </a:schemeClr>
              </a:gs>
              <a:gs pos="50000">
                <a:schemeClr val="tx1">
                  <a:lumMod val="50000"/>
                  <a:lumOff val="50000"/>
                  <a:tint val="44500"/>
                  <a:satMod val="160000"/>
                </a:schemeClr>
              </a:gs>
              <a:gs pos="100000">
                <a:schemeClr val="tx1">
                  <a:lumMod val="50000"/>
                  <a:lumOff val="5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667" b="1" dirty="0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6044" y="58691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24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</p:sldLayoutIdLst>
  <p:txStyles>
    <p:titleStyle>
      <a:lvl1pPr algn="l" defTabSz="1219170" rtl="0" eaLnBrk="1" latinLnBrk="0" hangingPunct="1">
        <a:spcBef>
          <a:spcPct val="0"/>
        </a:spcBef>
        <a:buNone/>
        <a:defRPr sz="2400" kern="1200">
          <a:solidFill>
            <a:schemeClr val="bg1"/>
          </a:solidFill>
          <a:latin typeface="Century Gothic" panose="020B0502020202020204" pitchFamily="34" charset="0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 descr="iStock-528577724.jpg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0" t="12565" r="50" b="533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71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20" r:id="rId2"/>
    <p:sldLayoutId id="2147484121" r:id="rId3"/>
  </p:sldLayoutIdLst>
  <p:txStyles>
    <p:titleStyle>
      <a:lvl1pPr algn="ctr" defTabSz="609585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609585" rtl="0" eaLnBrk="1" latinLnBrk="0" hangingPunct="1">
        <a:spcBef>
          <a:spcPct val="20000"/>
        </a:spcBef>
        <a:buFont typeface="Arial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609585" rtl="0" eaLnBrk="1" latinLnBrk="0" hangingPunct="1">
        <a:spcBef>
          <a:spcPct val="20000"/>
        </a:spcBef>
        <a:buFont typeface="Arial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609585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609585" rtl="0" eaLnBrk="1" latinLnBrk="0" hangingPunct="1">
        <a:spcBef>
          <a:spcPct val="20000"/>
        </a:spcBef>
        <a:buFont typeface="Arial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609585" rtl="0" eaLnBrk="1" latinLnBrk="0" hangingPunct="1">
        <a:spcBef>
          <a:spcPct val="20000"/>
        </a:spcBef>
        <a:buFont typeface="Arial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609585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0416" y="5925277"/>
            <a:ext cx="2052475" cy="581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"/>
          <p:cNvPicPr>
            <a:picLocks noChangeAspect="1"/>
          </p:cNvPicPr>
          <p:nvPr userDrawn="1"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6" b="2140"/>
          <a:stretch/>
        </p:blipFill>
        <p:spPr>
          <a:xfrm>
            <a:off x="1" y="0"/>
            <a:ext cx="121898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416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7" r:id="rId1"/>
    <p:sldLayoutId id="2147484128" r:id="rId2"/>
    <p:sldLayoutId id="2147484129" r:id="rId3"/>
    <p:sldLayoutId id="2147484450" r:id="rId4"/>
    <p:sldLayoutId id="2147484457" r:id="rId5"/>
    <p:sldLayoutId id="2147484458" r:id="rId6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http://eaesp.fgvsp.br/sites/eaesp.fgvsp.br/files/arquivos/eaesp-professores-ensino-importancia-sexta-feira.jpg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463"/>
            <a:ext cx="12354984" cy="6950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Retângulo 7"/>
          <p:cNvSpPr>
            <a:spLocks noChangeArrowheads="1"/>
          </p:cNvSpPr>
          <p:nvPr userDrawn="1"/>
        </p:nvSpPr>
        <p:spPr bwMode="auto">
          <a:xfrm>
            <a:off x="3975101" y="142876"/>
            <a:ext cx="537421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pt-BR" altLang="pt-BR" sz="4400" b="1">
                <a:solidFill>
                  <a:srgbClr val="953735"/>
                </a:solidFill>
                <a:latin typeface="Segoe Print" pitchFamily="2" charset="0"/>
                <a:cs typeface="Segoe UI" pitchFamily="34" charset="0"/>
              </a:rPr>
              <a:t>Eu,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pt-BR" altLang="pt-BR" sz="4400" b="1">
                <a:solidFill>
                  <a:srgbClr val="953735"/>
                </a:solidFill>
                <a:latin typeface="Segoe Print" pitchFamily="2" charset="0"/>
                <a:cs typeface="Segoe UI" pitchFamily="34" charset="0"/>
              </a:rPr>
              <a:t>Instrutor...</a:t>
            </a:r>
          </a:p>
        </p:txBody>
      </p:sp>
    </p:spTree>
    <p:extLst>
      <p:ext uri="{BB962C8B-B14F-4D97-AF65-F5344CB8AC3E}">
        <p14:creationId xmlns:p14="http://schemas.microsoft.com/office/powerpoint/2010/main" val="3120385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7" r:id="rId1"/>
    <p:sldLayoutId id="2147484168" r:id="rId2"/>
    <p:sldLayoutId id="2147484169" r:id="rId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4654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2" r:id="rId1"/>
    <p:sldLayoutId id="2147484173" r:id="rId2"/>
    <p:sldLayoutId id="2147484174" r:id="rId3"/>
    <p:sldLayoutId id="2147484175" r:id="rId4"/>
    <p:sldLayoutId id="2147484176" r:id="rId5"/>
    <p:sldLayoutId id="2147484177" r:id="rId6"/>
    <p:sldLayoutId id="2147484178" r:id="rId7"/>
    <p:sldLayoutId id="2147484179" r:id="rId8"/>
    <p:sldLayoutId id="2147484182" r:id="rId9"/>
    <p:sldLayoutId id="2147484189" r:id="rId10"/>
    <p:sldLayoutId id="2147484190" r:id="rId11"/>
    <p:sldLayoutId id="2147484459" r:id="rId12"/>
    <p:sldLayoutId id="2147484460" r:id="rId13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ern="1200">
          <a:solidFill>
            <a:schemeClr val="bg1"/>
          </a:solidFill>
          <a:latin typeface="Century Gothic" panose="020B0502020202020204" pitchFamily="34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5pPr>
      <a:lvl6pPr marL="609585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6pPr>
      <a:lvl7pPr marL="1219170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7pPr>
      <a:lvl8pPr marL="1828754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8pPr>
      <a:lvl9pPr marL="2438339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9pPr>
    </p:titleStyle>
    <p:bodyStyle>
      <a:lvl1pPr marL="457189" indent="-457189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 userDrawn="1"/>
        </p:nvSpPr>
        <p:spPr>
          <a:xfrm>
            <a:off x="2152877" y="405364"/>
            <a:ext cx="7647640" cy="11077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6599" b="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Slides</a:t>
            </a:r>
            <a:r>
              <a:rPr lang="pt-BR" sz="6599" b="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 de Abertura</a:t>
            </a:r>
            <a:endParaRPr lang="pt-BR" sz="659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201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2" r:id="rId1"/>
    <p:sldLayoutId id="2147484193" r:id="rId2"/>
    <p:sldLayoutId id="2147484194" r:id="rId3"/>
    <p:sldLayoutId id="2147484195" r:id="rId4"/>
    <p:sldLayoutId id="2147484196" r:id="rId5"/>
    <p:sldLayoutId id="2147484197" r:id="rId6"/>
    <p:sldLayoutId id="2147484198" r:id="rId7"/>
    <p:sldLayoutId id="2147484199" r:id="rId8"/>
    <p:sldLayoutId id="2147484200" r:id="rId9"/>
    <p:sldLayoutId id="2147484201" r:id="rId10"/>
    <p:sldLayoutId id="2147484202" r:id="rId11"/>
    <p:sldLayoutId id="2147484203" r:id="rId12"/>
    <p:sldLayoutId id="2147484204" r:id="rId13"/>
    <p:sldLayoutId id="2147484205" r:id="rId14"/>
    <p:sldLayoutId id="2147484206" r:id="rId15"/>
    <p:sldLayoutId id="2147484207" r:id="rId16"/>
    <p:sldLayoutId id="2147484208" r:id="rId17"/>
    <p:sldLayoutId id="2147484209" r:id="rId18"/>
    <p:sldLayoutId id="2147484210" r:id="rId19"/>
    <p:sldLayoutId id="2147484211" r:id="rId20"/>
    <p:sldLayoutId id="2147484212" r:id="rId21"/>
    <p:sldLayoutId id="2147484213" r:id="rId22"/>
    <p:sldLayoutId id="2147484214" r:id="rId23"/>
    <p:sldLayoutId id="2147484215" r:id="rId24"/>
    <p:sldLayoutId id="2147484216" r:id="rId25"/>
    <p:sldLayoutId id="2147484217" r:id="rId26"/>
    <p:sldLayoutId id="2147484218" r:id="rId27"/>
    <p:sldLayoutId id="2147484219" r:id="rId28"/>
    <p:sldLayoutId id="2147484220" r:id="rId29"/>
    <p:sldLayoutId id="2147484221" r:id="rId30"/>
    <p:sldLayoutId id="2147484222" r:id="rId31"/>
    <p:sldLayoutId id="2147484223" r:id="rId32"/>
    <p:sldLayoutId id="2147484224" r:id="rId33"/>
    <p:sldLayoutId id="2147484225" r:id="rId34"/>
    <p:sldLayoutId id="2147484226" r:id="rId35"/>
    <p:sldLayoutId id="2147484227" r:id="rId36"/>
    <p:sldLayoutId id="2147484228" r:id="rId37"/>
    <p:sldLayoutId id="2147484229" r:id="rId38"/>
    <p:sldLayoutId id="2147484230" r:id="rId39"/>
    <p:sldLayoutId id="2147484231" r:id="rId40"/>
    <p:sldLayoutId id="2147484232" r:id="rId41"/>
    <p:sldLayoutId id="2147484233" r:id="rId42"/>
    <p:sldLayoutId id="2147484234" r:id="rId43"/>
    <p:sldLayoutId id="2147484235" r:id="rId44"/>
    <p:sldLayoutId id="2147484236" r:id="rId45"/>
    <p:sldLayoutId id="2147484237" r:id="rId46"/>
    <p:sldLayoutId id="2147484238" r:id="rId47"/>
    <p:sldLayoutId id="2147484239" r:id="rId48"/>
    <p:sldLayoutId id="2147484240" r:id="rId49"/>
    <p:sldLayoutId id="2147484241" r:id="rId50"/>
    <p:sldLayoutId id="2147484242" r:id="rId51"/>
    <p:sldLayoutId id="2147484243" r:id="rId52"/>
    <p:sldLayoutId id="2147484244" r:id="rId53"/>
    <p:sldLayoutId id="2147484245" r:id="rId54"/>
    <p:sldLayoutId id="2147484246" r:id="rId55"/>
    <p:sldLayoutId id="2147484247" r:id="rId56"/>
    <p:sldLayoutId id="2147484248" r:id="rId57"/>
    <p:sldLayoutId id="2147484249" r:id="rId58"/>
    <p:sldLayoutId id="2147484250" r:id="rId59"/>
    <p:sldLayoutId id="2147484251" r:id="rId60"/>
    <p:sldLayoutId id="2147484252" r:id="rId61"/>
    <p:sldLayoutId id="2147484253" r:id="rId62"/>
    <p:sldLayoutId id="2147484254" r:id="rId63"/>
    <p:sldLayoutId id="2147484256" r:id="rId64"/>
    <p:sldLayoutId id="2147484257" r:id="rId65"/>
    <p:sldLayoutId id="2147484258" r:id="rId66"/>
    <p:sldLayoutId id="2147484259" r:id="rId67"/>
    <p:sldLayoutId id="2147484260" r:id="rId68"/>
    <p:sldLayoutId id="2147484262" r:id="rId69"/>
    <p:sldLayoutId id="2147484263" r:id="rId70"/>
    <p:sldLayoutId id="2147484264" r:id="rId71"/>
    <p:sldLayoutId id="2147484265" r:id="rId72"/>
    <p:sldLayoutId id="2147484266" r:id="rId73"/>
    <p:sldLayoutId id="2147484267" r:id="rId74"/>
    <p:sldLayoutId id="2147484268" r:id="rId75"/>
    <p:sldLayoutId id="2147484269" r:id="rId76"/>
    <p:sldLayoutId id="2147484270" r:id="rId77"/>
    <p:sldLayoutId id="2147484271" r:id="rId78"/>
    <p:sldLayoutId id="2147484272" r:id="rId79"/>
    <p:sldLayoutId id="2147484273" r:id="rId80"/>
    <p:sldLayoutId id="2147484274" r:id="rId81"/>
    <p:sldLayoutId id="2147484275" r:id="rId82"/>
    <p:sldLayoutId id="2147484276" r:id="rId83"/>
    <p:sldLayoutId id="2147484277" r:id="rId84"/>
    <p:sldLayoutId id="2147484278" r:id="rId85"/>
    <p:sldLayoutId id="2147484279" r:id="rId86"/>
    <p:sldLayoutId id="2147484280" r:id="rId87"/>
    <p:sldLayoutId id="2147484281" r:id="rId88"/>
    <p:sldLayoutId id="2147484282" r:id="rId89"/>
    <p:sldLayoutId id="2147484283" r:id="rId90"/>
    <p:sldLayoutId id="2147484284" r:id="rId91"/>
    <p:sldLayoutId id="2147484285" r:id="rId92"/>
    <p:sldLayoutId id="2147484286" r:id="rId93"/>
    <p:sldLayoutId id="2147484287" r:id="rId94"/>
    <p:sldLayoutId id="2147484288" r:id="rId95"/>
    <p:sldLayoutId id="2147484289" r:id="rId96"/>
    <p:sldLayoutId id="2147484290" r:id="rId97"/>
    <p:sldLayoutId id="2147484291" r:id="rId98"/>
    <p:sldLayoutId id="2147484292" r:id="rId99"/>
    <p:sldLayoutId id="2147484293" r:id="rId100"/>
    <p:sldLayoutId id="2147484294" r:id="rId101"/>
    <p:sldLayoutId id="2147484295" r:id="rId102"/>
  </p:sldLayoutIdLst>
  <p:txStyles>
    <p:titleStyle>
      <a:lvl1pPr algn="ctr" defTabSz="1088284" rtl="0" eaLnBrk="1" latinLnBrk="0" hangingPunct="1">
        <a:spcBef>
          <a:spcPct val="0"/>
        </a:spcBef>
        <a:buNone/>
        <a:defRPr sz="51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106" indent="-408106" algn="l" defTabSz="1088284" rtl="0" eaLnBrk="1" latinLnBrk="0" hangingPunct="1">
        <a:spcBef>
          <a:spcPct val="20000"/>
        </a:spcBef>
        <a:buFont typeface="Arial" pitchFamily="34" charset="0"/>
        <a:buChar char="•"/>
        <a:defRPr sz="3799" kern="1200">
          <a:solidFill>
            <a:schemeClr val="tx1"/>
          </a:solidFill>
          <a:latin typeface="+mn-lt"/>
          <a:ea typeface="+mn-ea"/>
          <a:cs typeface="+mn-cs"/>
        </a:defRPr>
      </a:lvl1pPr>
      <a:lvl2pPr marL="884231" indent="-340089" algn="l" defTabSz="1088284" rtl="0" eaLnBrk="1" latinLnBrk="0" hangingPunct="1">
        <a:spcBef>
          <a:spcPct val="20000"/>
        </a:spcBef>
        <a:buFont typeface="Arial" pitchFamily="34" charset="0"/>
        <a:buChar char="–"/>
        <a:defRPr sz="3299" kern="1200">
          <a:solidFill>
            <a:schemeClr val="tx1"/>
          </a:solidFill>
          <a:latin typeface="+mn-lt"/>
          <a:ea typeface="+mn-ea"/>
          <a:cs typeface="+mn-cs"/>
        </a:defRPr>
      </a:lvl2pPr>
      <a:lvl3pPr marL="1360355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899" kern="1200">
          <a:solidFill>
            <a:schemeClr val="tx1"/>
          </a:solidFill>
          <a:latin typeface="+mn-lt"/>
          <a:ea typeface="+mn-ea"/>
          <a:cs typeface="+mn-cs"/>
        </a:defRPr>
      </a:lvl3pPr>
      <a:lvl4pPr marL="1904497" indent="-272071" algn="l" defTabSz="1088284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8639" indent="-272071" algn="l" defTabSz="1088284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781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923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066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207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4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28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42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569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71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85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99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313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 userDrawn="1"/>
        </p:nvSpPr>
        <p:spPr>
          <a:xfrm>
            <a:off x="2133501" y="2921287"/>
            <a:ext cx="7924996" cy="1015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5999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História da Vida Real</a:t>
            </a:r>
          </a:p>
        </p:txBody>
      </p:sp>
    </p:spTree>
    <p:extLst>
      <p:ext uri="{BB962C8B-B14F-4D97-AF65-F5344CB8AC3E}">
        <p14:creationId xmlns:p14="http://schemas.microsoft.com/office/powerpoint/2010/main" val="3670225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7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  <p:sldLayoutId id="2147484308" r:id="rId12"/>
    <p:sldLayoutId id="2147484309" r:id="rId13"/>
    <p:sldLayoutId id="2147484310" r:id="rId14"/>
    <p:sldLayoutId id="2147484311" r:id="rId15"/>
    <p:sldLayoutId id="2147484312" r:id="rId16"/>
  </p:sldLayoutIdLst>
  <p:txStyles>
    <p:titleStyle>
      <a:lvl1pPr algn="ctr" defTabSz="91421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801" indent="-285693" algn="l" defTabSz="91421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4085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4" r:id="rId1"/>
    <p:sldLayoutId id="2147484315" r:id="rId2"/>
    <p:sldLayoutId id="2147484316" r:id="rId3"/>
    <p:sldLayoutId id="2147484317" r:id="rId4"/>
    <p:sldLayoutId id="2147484318" r:id="rId5"/>
    <p:sldLayoutId id="2147484319" r:id="rId6"/>
    <p:sldLayoutId id="2147484320" r:id="rId7"/>
    <p:sldLayoutId id="2147484321" r:id="rId8"/>
    <p:sldLayoutId id="2147484322" r:id="rId9"/>
    <p:sldLayoutId id="2147484323" r:id="rId10"/>
    <p:sldLayoutId id="2147484324" r:id="rId11"/>
    <p:sldLayoutId id="2147484325" r:id="rId12"/>
    <p:sldLayoutId id="2147484326" r:id="rId13"/>
    <p:sldLayoutId id="2147484327" r:id="rId14"/>
    <p:sldLayoutId id="2147484328" r:id="rId15"/>
    <p:sldLayoutId id="2147484329" r:id="rId16"/>
    <p:sldLayoutId id="2147484330" r:id="rId17"/>
  </p:sldLayoutIdLst>
  <p:txStyles>
    <p:titleStyle>
      <a:lvl1pPr algn="ctr" defTabSz="914217" rtl="0" eaLnBrk="1" latinLnBrk="0" hangingPunct="1"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1pPr>
      <a:lvl2pPr marL="742801" indent="-285693" algn="l" defTabSz="914217" rtl="0" eaLnBrk="1" latinLnBrk="0" hangingPunct="1">
        <a:spcBef>
          <a:spcPct val="20000"/>
        </a:spcBef>
        <a:buFont typeface="Arial" pitchFamily="34" charset="0"/>
        <a:buChar char="–"/>
        <a:defRPr sz="27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BBA43A-12BF-4E09-A93D-25F890FB8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C1BA6A-05DB-45BC-8010-33B336ABE3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pt-BR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EBE5-B957-400C-ACEB-4189C8CFF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33C307C-3F28-4BBD-9192-3CF30105E87B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27/08/2023</a:t>
            </a:fld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B642F-D76D-499D-BCB5-5A04331241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1012A-0968-4581-A8FA-3253884A7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16EC12B-871B-435F-BB2A-D81BF2DCBDEF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749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32" r:id="rId1"/>
    <p:sldLayoutId id="2147484333" r:id="rId2"/>
    <p:sldLayoutId id="2147484334" r:id="rId3"/>
    <p:sldLayoutId id="2147484335" r:id="rId4"/>
    <p:sldLayoutId id="2147484336" r:id="rId5"/>
    <p:sldLayoutId id="2147484337" r:id="rId6"/>
    <p:sldLayoutId id="2147484338" r:id="rId7"/>
    <p:sldLayoutId id="2147484339" r:id="rId8"/>
    <p:sldLayoutId id="2147484340" r:id="rId9"/>
    <p:sldLayoutId id="2147484341" r:id="rId10"/>
    <p:sldLayoutId id="2147484342" r:id="rId11"/>
    <p:sldLayoutId id="2147484343" r:id="rId12"/>
    <p:sldLayoutId id="2147484344" r:id="rId13"/>
    <p:sldLayoutId id="2147484345" r:id="rId14"/>
    <p:sldLayoutId id="2147484346" r:id="rId15"/>
    <p:sldLayoutId id="2147484347" r:id="rId16"/>
    <p:sldLayoutId id="2147484348" r:id="rId17"/>
    <p:sldLayoutId id="2147484349" r:id="rId18"/>
    <p:sldLayoutId id="2147484350" r:id="rId19"/>
    <p:sldLayoutId id="2147484351" r:id="rId20"/>
    <p:sldLayoutId id="2147484352" r:id="rId21"/>
    <p:sldLayoutId id="2147484353" r:id="rId22"/>
    <p:sldLayoutId id="2147484354" r:id="rId23"/>
    <p:sldLayoutId id="2147484355" r:id="rId24"/>
    <p:sldLayoutId id="2147484356" r:id="rId25"/>
    <p:sldLayoutId id="2147484357" r:id="rId26"/>
    <p:sldLayoutId id="2147484358" r:id="rId27"/>
    <p:sldLayoutId id="2147484359" r:id="rId28"/>
    <p:sldLayoutId id="2147484360" r:id="rId29"/>
    <p:sldLayoutId id="2147484361" r:id="rId30"/>
    <p:sldLayoutId id="2147484362" r:id="rId31"/>
    <p:sldLayoutId id="2147484363" r:id="rId32"/>
    <p:sldLayoutId id="2147484364" r:id="rId33"/>
    <p:sldLayoutId id="2147484365" r:id="rId34"/>
    <p:sldLayoutId id="2147484366" r:id="rId35"/>
    <p:sldLayoutId id="2147484367" r:id="rId36"/>
    <p:sldLayoutId id="2147484368" r:id="rId37"/>
    <p:sldLayoutId id="2147484369" r:id="rId38"/>
    <p:sldLayoutId id="2147484373" r:id="rId3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0" y="0"/>
            <a:ext cx="7114971" cy="6858001"/>
            <a:chOff x="1" y="2236981"/>
            <a:chExt cx="4794169" cy="4621019"/>
          </a:xfrm>
          <a:solidFill>
            <a:schemeClr val="bg1">
              <a:lumMod val="95000"/>
              <a:alpha val="50000"/>
            </a:schemeClr>
          </a:solidFill>
        </p:grpSpPr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prstClr val="black"/>
                </a:solidFill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prstClr val="black"/>
                </a:solidFill>
              </a:endParaRPr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prstClr val="black"/>
                </a:solidFill>
              </a:endParaRPr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>
                <a:solidFill>
                  <a:prstClr val="black"/>
                </a:solidFill>
              </a:endParaRPr>
            </a:p>
          </p:txBody>
        </p:sp>
      </p:grpSp>
      <p:pic>
        <p:nvPicPr>
          <p:cNvPr id="9" name="Imagem 8">
            <a:extLst>
              <a:ext uri="{FF2B5EF4-FFF2-40B4-BE49-F238E27FC236}">
                <a16:creationId xmlns:a16="http://schemas.microsoft.com/office/drawing/2014/main" id="{E1DEB91C-DA85-434B-BC23-DD8D8A97B2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11047563" y="223487"/>
            <a:ext cx="925866" cy="67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623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6" r:id="rId1"/>
    <p:sldLayoutId id="2147484377" r:id="rId2"/>
    <p:sldLayoutId id="2147484378" r:id="rId3"/>
    <p:sldLayoutId id="2147484379" r:id="rId4"/>
    <p:sldLayoutId id="2147484380" r:id="rId5"/>
    <p:sldLayoutId id="2147484381" r:id="rId6"/>
    <p:sldLayoutId id="2147484382" r:id="rId7"/>
    <p:sldLayoutId id="2147484383" r:id="rId8"/>
    <p:sldLayoutId id="2147484384" r:id="rId9"/>
    <p:sldLayoutId id="2147484385" r:id="rId10"/>
    <p:sldLayoutId id="2147484386" r:id="rId11"/>
    <p:sldLayoutId id="2147484387" r:id="rId12"/>
    <p:sldLayoutId id="2147484388" r:id="rId13"/>
    <p:sldLayoutId id="2147484389" r:id="rId14"/>
    <p:sldLayoutId id="2147484390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2302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4" r:id="rId1"/>
    <p:sldLayoutId id="2147484425" r:id="rId2"/>
    <p:sldLayoutId id="2147484426" r:id="rId3"/>
    <p:sldLayoutId id="2147484427" r:id="rId4"/>
    <p:sldLayoutId id="2147484428" r:id="rId5"/>
    <p:sldLayoutId id="2147484429" r:id="rId6"/>
    <p:sldLayoutId id="2147484431" r:id="rId7"/>
    <p:sldLayoutId id="2147484432" r:id="rId8"/>
    <p:sldLayoutId id="2147484433" r:id="rId9"/>
    <p:sldLayoutId id="2147484434" r:id="rId10"/>
    <p:sldLayoutId id="2147484435" r:id="rId11"/>
    <p:sldLayoutId id="2147484436" r:id="rId12"/>
    <p:sldLayoutId id="2147484438" r:id="rId13"/>
    <p:sldLayoutId id="2147484439" r:id="rId14"/>
    <p:sldLayoutId id="2147484440" r:id="rId15"/>
    <p:sldLayoutId id="2147484441" r:id="rId16"/>
    <p:sldLayoutId id="2147484442" r:id="rId17"/>
    <p:sldLayoutId id="2147484443" r:id="rId18"/>
    <p:sldLayoutId id="2147484444" r:id="rId19"/>
    <p:sldLayoutId id="2147484445" r:id="rId20"/>
    <p:sldLayoutId id="2147484446" r:id="rId21"/>
    <p:sldLayoutId id="2147484447" r:id="rId22"/>
    <p:sldLayoutId id="2147484448" r:id="rId23"/>
    <p:sldLayoutId id="2147484449" r:id="rId24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ern="1200">
          <a:solidFill>
            <a:schemeClr val="bg1"/>
          </a:solidFill>
          <a:latin typeface="Century Gothic" panose="020B0502020202020204" pitchFamily="34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5pPr>
      <a:lvl6pPr marL="609585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6pPr>
      <a:lvl7pPr marL="1219170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7pPr>
      <a:lvl8pPr marL="1828754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8pPr>
      <a:lvl9pPr marL="2438339" algn="l" rtl="0" fontAlgn="base">
        <a:spcBef>
          <a:spcPct val="0"/>
        </a:spcBef>
        <a:spcAft>
          <a:spcPct val="0"/>
        </a:spcAft>
        <a:defRPr>
          <a:solidFill>
            <a:schemeClr val="bg1"/>
          </a:solidFill>
          <a:latin typeface="Century Gothic" panose="020B0502020202020204" pitchFamily="34" charset="0"/>
        </a:defRPr>
      </a:lvl9pPr>
    </p:titleStyle>
    <p:bodyStyle>
      <a:lvl1pPr marL="457189" indent="-457189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452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52" r:id="rId1"/>
    <p:sldLayoutId id="2147484453" r:id="rId2"/>
    <p:sldLayoutId id="2147484454" r:id="rId3"/>
    <p:sldLayoutId id="2147484455" r:id="rId4"/>
    <p:sldLayoutId id="2147484456" r:id="rId5"/>
  </p:sldLayoutIdLst>
  <p:txStyles>
    <p:titleStyle>
      <a:lvl1pPr algn="ctr" defTabSz="1088185" rtl="0" eaLnBrk="1" latinLnBrk="0" hangingPunct="1">
        <a:spcBef>
          <a:spcPct val="0"/>
        </a:spcBef>
        <a:buNone/>
        <a:defRPr sz="51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068" indent="-408068" algn="l" defTabSz="1088185" rtl="0" eaLnBrk="1" latinLnBrk="0" hangingPunct="1">
        <a:spcBef>
          <a:spcPct val="20000"/>
        </a:spcBef>
        <a:buFont typeface="Arial" pitchFamily="34" charset="0"/>
        <a:buChar char="•"/>
        <a:defRPr sz="3799" kern="1200">
          <a:solidFill>
            <a:schemeClr val="tx1"/>
          </a:solidFill>
          <a:latin typeface="+mn-lt"/>
          <a:ea typeface="+mn-ea"/>
          <a:cs typeface="+mn-cs"/>
        </a:defRPr>
      </a:lvl1pPr>
      <a:lvl2pPr marL="884150" indent="-340058" algn="l" defTabSz="1088185" rtl="0" eaLnBrk="1" latinLnBrk="0" hangingPunct="1">
        <a:spcBef>
          <a:spcPct val="20000"/>
        </a:spcBef>
        <a:buFont typeface="Arial" pitchFamily="34" charset="0"/>
        <a:buChar char="–"/>
        <a:defRPr sz="3299" kern="1200">
          <a:solidFill>
            <a:schemeClr val="tx1"/>
          </a:solidFill>
          <a:latin typeface="+mn-lt"/>
          <a:ea typeface="+mn-ea"/>
          <a:cs typeface="+mn-cs"/>
        </a:defRPr>
      </a:lvl2pPr>
      <a:lvl3pPr marL="1360230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899" kern="1200">
          <a:solidFill>
            <a:schemeClr val="tx1"/>
          </a:solidFill>
          <a:latin typeface="+mn-lt"/>
          <a:ea typeface="+mn-ea"/>
          <a:cs typeface="+mn-cs"/>
        </a:defRPr>
      </a:lvl3pPr>
      <a:lvl4pPr marL="1904323" indent="-272045" algn="l" defTabSz="1088185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8415" indent="-272045" algn="l" defTabSz="1088185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507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600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0691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4783" indent="-272045" algn="l" defTabSz="10881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092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185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277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370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460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553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645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2737" algn="l" defTabSz="1088185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../../M&#243;dulos%20de%20Prateleira/Introdu&#231;&#227;o/Produtos/P&#243;s%20Pago%20v1.1%202705/Produto%20-%20P&#243;s%20Pago.pptx" TargetMode="Externa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89.png"/><Relationship Id="rId5" Type="http://schemas.openxmlformats.org/officeDocument/2006/relationships/image" Target="../media/image57.png"/><Relationship Id="rId4" Type="http://schemas.openxmlformats.org/officeDocument/2006/relationships/hyperlink" Target="../M&#243;dulos%20de%20Prateleira/ODC,%20SI,%20LGPD%20e%20NPS.pptx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8.png"/><Relationship Id="rId1" Type="http://schemas.openxmlformats.org/officeDocument/2006/relationships/slideLayout" Target="../slideLayouts/slideLayout2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6532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pt-BR" sz="3200" dirty="0">
                <a:solidFill>
                  <a:srgbClr val="FFFFFF"/>
                </a:solidFill>
              </a:rPr>
              <a:t>Capacitação </a:t>
            </a:r>
            <a:r>
              <a:rPr lang="pt-BR" sz="3200">
                <a:solidFill>
                  <a:srgbClr val="FFFFFF"/>
                </a:solidFill>
              </a:rPr>
              <a:t>Generalista Pós venda PF</a:t>
            </a:r>
            <a:endParaRPr lang="pt-BR" sz="3200" dirty="0">
              <a:solidFill>
                <a:srgbClr val="FFFFFF"/>
              </a:solidFill>
            </a:endParaRP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262592" y="4077072"/>
            <a:ext cx="6265510" cy="1331604"/>
          </a:xfrm>
          <a:prstGeom prst="rect">
            <a:avLst/>
          </a:prstGeom>
        </p:spPr>
        <p:txBody>
          <a:bodyPr/>
          <a:lstStyle/>
          <a:p>
            <a:r>
              <a:rPr lang="pt-BR" sz="2400" dirty="0">
                <a:solidFill>
                  <a:srgbClr val="FFC000"/>
                </a:solidFill>
              </a:rPr>
              <a:t>Módulos Adicionais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2"/>
          </p:nvPr>
        </p:nvSpPr>
        <p:spPr>
          <a:prstGeom prst="rect">
            <a:avLst/>
          </a:prstGeom>
        </p:spPr>
        <p:txBody>
          <a:bodyPr anchor="b"/>
          <a:lstStyle/>
          <a:p>
            <a:r>
              <a:rPr lang="pt-BR" b="1" dirty="0"/>
              <a:t>MÓVEL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13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pt-BR" sz="1000" dirty="0"/>
              <a:t>DAC - CAP.GEN. PF_v.2.0 SET.20</a:t>
            </a:r>
          </a:p>
        </p:txBody>
      </p:sp>
      <p:sp>
        <p:nvSpPr>
          <p:cNvPr id="8" name="Espaço Reservado para Texto 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8554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hlinkClick r:id="rId2" action="ppaction://hlinkpres?slideindex=1&amp;slidetitle="/>
          </p:cNvPr>
          <p:cNvPicPr>
            <a:picLocks noChangeAspect="1"/>
          </p:cNvPicPr>
          <p:nvPr/>
        </p:nvPicPr>
        <p:blipFill rotWithShape="1">
          <a:blip r:embed="rId3"/>
          <a:srcRect b="24339"/>
          <a:stretch/>
        </p:blipFill>
        <p:spPr>
          <a:xfrm rot="10800000" flipV="1">
            <a:off x="517954" y="5722716"/>
            <a:ext cx="1392840" cy="1241350"/>
          </a:xfrm>
          <a:prstGeom prst="rect">
            <a:avLst/>
          </a:prstGeom>
        </p:spPr>
      </p:pic>
      <p:pic>
        <p:nvPicPr>
          <p:cNvPr id="3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349" y="5899677"/>
            <a:ext cx="907227" cy="707638"/>
          </a:xfrm>
          <a:prstGeom prst="rect">
            <a:avLst/>
          </a:prstGeom>
        </p:spPr>
      </p:pic>
      <p:pic>
        <p:nvPicPr>
          <p:cNvPr id="4" name="Picture 2" descr="C:\Users\danfsil\AppData\Local\Microsoft\Windows\Temporary Internet Files\Content.Outlook\5VMVTSJD\CLIQUE-AQUI (2).png">
            <a:hlinkClick r:id="rId2" action="ppaction://hlinkpres?slideindex=1&amp;slidetitle=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948648" y="6011597"/>
            <a:ext cx="1010295" cy="101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Espaço Reservado para Texto 2"/>
          <p:cNvSpPr txBox="1">
            <a:spLocks/>
          </p:cNvSpPr>
          <p:nvPr/>
        </p:nvSpPr>
        <p:spPr>
          <a:xfrm>
            <a:off x="5015880" y="5660380"/>
            <a:ext cx="7040201" cy="792956"/>
          </a:xfrm>
          <a:prstGeom prst="rect">
            <a:avLst/>
          </a:prstGeom>
        </p:spPr>
        <p:txBody>
          <a:bodyPr/>
          <a:lstStyle>
            <a:lvl1pPr marL="342821" indent="-342821" algn="l" defTabSz="457094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787" indent="-285687" algn="l" defTabSz="457094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744" indent="-228546" algn="l" defTabSz="457094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99840" indent="-228546" algn="l" defTabSz="457094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6940" indent="-228546" algn="l" defTabSz="457094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033" indent="-228546" algn="l" defTabSz="457094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134" indent="-228546" algn="l" defTabSz="457094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231" indent="-228546" algn="l" defTabSz="457094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327" indent="-228546" algn="l" defTabSz="457094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pt-BR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ODC, Segurança da Informação, LGPD e NPS </a:t>
            </a:r>
          </a:p>
          <a:p>
            <a:pPr marL="0" indent="0" algn="r">
              <a:buNone/>
            </a:pPr>
            <a:endParaRPr lang="pt-BR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8681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44424" t="45200"/>
          <a:stretch/>
        </p:blipFill>
        <p:spPr>
          <a:xfrm>
            <a:off x="-46550" y="0"/>
            <a:ext cx="7002033" cy="7028567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/>
        </p:nvSpPr>
        <p:spPr>
          <a:xfrm>
            <a:off x="360216" y="1881422"/>
            <a:ext cx="5024862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914173"/>
            <a:r>
              <a:rPr lang="pt-BR" sz="6599" dirty="0">
                <a:solidFill>
                  <a:prstClr val="white"/>
                </a:solidFill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/>
        </p:nvSpPr>
        <p:spPr>
          <a:xfrm>
            <a:off x="3000373" y="2431241"/>
            <a:ext cx="5024862" cy="1331604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914173"/>
            <a:r>
              <a:rPr lang="pt-BR" sz="6599" dirty="0">
                <a:solidFill>
                  <a:srgbClr val="FFC000"/>
                </a:solidFill>
              </a:rPr>
              <a:t>TUDO?</a:t>
            </a:r>
          </a:p>
        </p:txBody>
      </p:sp>
      <p:sp>
        <p:nvSpPr>
          <p:cNvPr id="2" name="CaixaDeTexto 1"/>
          <p:cNvSpPr txBox="1"/>
          <p:nvPr/>
        </p:nvSpPr>
        <p:spPr>
          <a:xfrm>
            <a:off x="5864824" y="3470514"/>
            <a:ext cx="6324973" cy="2800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3"/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Para saber tudo esclareça as dúvidas com a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INTRANET</a:t>
            </a:r>
            <a:r>
              <a:rPr lang="pt-BR" sz="4399" dirty="0">
                <a:solidFill>
                  <a:prstClr val="black"/>
                </a:solidFill>
                <a:latin typeface="Century Gothic" panose="020B0502020202020204" pitchFamily="34" charset="0"/>
              </a:rPr>
              <a:t> e seu </a:t>
            </a:r>
            <a:r>
              <a:rPr lang="pt-BR" sz="4399" dirty="0">
                <a:solidFill>
                  <a:srgbClr val="C00000"/>
                </a:solidFill>
                <a:latin typeface="Century Gothic" panose="020B0502020202020204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2216021574"/>
      </p:ext>
    </p:extLst>
  </p:cSld>
  <p:clrMapOvr>
    <a:masterClrMapping/>
  </p:clrMapOvr>
</p:sld>
</file>

<file path=ppt/theme/theme1.xml><?xml version="1.0" encoding="utf-8"?>
<a:theme xmlns:a="http://schemas.openxmlformats.org/drawingml/2006/main" name="INSTITUCION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APAS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Personalizar design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INSTITUCION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SLIDES DE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9_HISTÓRIA DA VIDA RE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PADRA PARA TEXTO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ma do Office">
  <a:themeElements>
    <a:clrScheme name="Personalizada 4">
      <a:dk1>
        <a:sysClr val="windowText" lastClr="000000"/>
      </a:dk1>
      <a:lt1>
        <a:sysClr val="window" lastClr="FFFFFF"/>
      </a:lt1>
      <a:dk2>
        <a:srgbClr val="E23236"/>
      </a:dk2>
      <a:lt2>
        <a:srgbClr val="E7E6E6"/>
      </a:lt2>
      <a:accent1>
        <a:srgbClr val="B61F2E"/>
      </a:accent1>
      <a:accent2>
        <a:srgbClr val="FFC000"/>
      </a:accent2>
      <a:accent3>
        <a:srgbClr val="F58428"/>
      </a:accent3>
      <a:accent4>
        <a:srgbClr val="A6ACB3"/>
      </a:accent4>
      <a:accent5>
        <a:srgbClr val="000000"/>
      </a:accent5>
      <a:accent6>
        <a:srgbClr val="0096AA"/>
      </a:accent6>
      <a:hlink>
        <a:srgbClr val="0070C0"/>
      </a:hlink>
      <a:folHlink>
        <a:srgbClr val="002060"/>
      </a:folHlink>
    </a:clrScheme>
    <a:fontScheme name="Personalizada 1">
      <a:majorFont>
        <a:latin typeface="Segoe UI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2_INSTITUCION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_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2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3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4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93EEC5C2E446945B16B41CF32128251" ma:contentTypeVersion="11" ma:contentTypeDescription="Crie um novo documento." ma:contentTypeScope="" ma:versionID="3d941028e4be48e8c701044bb306e4ab">
  <xsd:schema xmlns:xsd="http://www.w3.org/2001/XMLSchema" xmlns:xs="http://www.w3.org/2001/XMLSchema" xmlns:p="http://schemas.microsoft.com/office/2006/metadata/properties" xmlns:ns2="507d6306-536e-483a-8113-89a1a4231b5d" targetNamespace="http://schemas.microsoft.com/office/2006/metadata/properties" ma:root="true" ma:fieldsID="20a3f59794f73a68d6e6d0d25c582b21" ns2:_="">
    <xsd:import namespace="507d6306-536e-483a-8113-89a1a4231b5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7d6306-536e-483a-8113-89a1a4231b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1c8a3b58-1317-4067-bbdf-e53778bd947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7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7d6306-536e-483a-8113-89a1a4231b5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F30196E-896B-459F-9732-8FD648C2A7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B3ECBFD-984B-468B-90B3-3E3791EA9F67}"/>
</file>

<file path=customXml/itemProps3.xml><?xml version="1.0" encoding="utf-8"?>
<ds:datastoreItem xmlns:ds="http://schemas.openxmlformats.org/officeDocument/2006/customXml" ds:itemID="{C13B96BE-97A6-4586-82A5-B670AD2F327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24031</TotalTime>
  <Words>48</Words>
  <Application>Microsoft Office PowerPoint</Application>
  <PresentationFormat>Widescreen</PresentationFormat>
  <Paragraphs>8</Paragraphs>
  <Slides>4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13</vt:i4>
      </vt:variant>
      <vt:variant>
        <vt:lpstr>Tema</vt:lpstr>
      </vt:variant>
      <vt:variant>
        <vt:i4>12</vt:i4>
      </vt:variant>
      <vt:variant>
        <vt:lpstr>Títulos de slides</vt:lpstr>
      </vt:variant>
      <vt:variant>
        <vt:i4>4</vt:i4>
      </vt:variant>
    </vt:vector>
  </HeadingPairs>
  <TitlesOfParts>
    <vt:vector size="29" baseType="lpstr">
      <vt:lpstr>Algerian</vt:lpstr>
      <vt:lpstr>Arial</vt:lpstr>
      <vt:lpstr>Calibri</vt:lpstr>
      <vt:lpstr>Calibri Light</vt:lpstr>
      <vt:lpstr>Century Gothic</vt:lpstr>
      <vt:lpstr>Franklin Gothic Book</vt:lpstr>
      <vt:lpstr>Gill Sans</vt:lpstr>
      <vt:lpstr>Montserrat Semi Bold</vt:lpstr>
      <vt:lpstr>Open Sans Light</vt:lpstr>
      <vt:lpstr>Segoe Print</vt:lpstr>
      <vt:lpstr>Segoe UI</vt:lpstr>
      <vt:lpstr>Segoe UI Black</vt:lpstr>
      <vt:lpstr>Segoe UI Light</vt:lpstr>
      <vt:lpstr>INSTITUCIONAL</vt:lpstr>
      <vt:lpstr>Custom Design</vt:lpstr>
      <vt:lpstr>CAPAS</vt:lpstr>
      <vt:lpstr>Personalizar design</vt:lpstr>
      <vt:lpstr>1_INSTITUCIONAL</vt:lpstr>
      <vt:lpstr>SLIDES DE ABERTURA</vt:lpstr>
      <vt:lpstr>9_HISTÓRIA DA VIDA REAL</vt:lpstr>
      <vt:lpstr>PADRA PARA TEXTO</vt:lpstr>
      <vt:lpstr>Office Theme</vt:lpstr>
      <vt:lpstr>Tema do Office</vt:lpstr>
      <vt:lpstr>2_INSTITUCIONAL</vt:lpstr>
      <vt:lpstr>1_ Abertura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Banco Bradesco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DYEGO ARAUJO DE SOUSA - Claro Matriz -</dc:creator>
  <cp:lastModifiedBy>JANAINA DAVID DOS ANJOS</cp:lastModifiedBy>
  <cp:revision>1692</cp:revision>
  <cp:lastPrinted>2014-07-24T11:42:16Z</cp:lastPrinted>
  <dcterms:created xsi:type="dcterms:W3CDTF">2013-08-23T13:11:46Z</dcterms:created>
  <dcterms:modified xsi:type="dcterms:W3CDTF">2023-08-27T21:30:06Z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0x010100793EEC5C2E446945B16B41CF32128251</vt:lpwstr>
  </property>
</Properties>
</file>