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4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5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7.xml" ContentType="application/vnd.openxmlformats-officedocument.theme+xml"/>
  <Override PartName="/ppt/theme/themeOverride3.xml" ContentType="application/vnd.openxmlformats-officedocument.themeOverrid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8.xml" ContentType="application/vnd.openxmlformats-officedocument.theme+xml"/>
  <Override PartName="/ppt/theme/themeOverride4.xml" ContentType="application/vnd.openxmlformats-officedocument.themeOverrid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4"/>
    <p:sldMasterId id="2147483800" r:id="rId5"/>
    <p:sldMasterId id="2147483806" r:id="rId6"/>
    <p:sldMasterId id="2147483828" r:id="rId7"/>
    <p:sldMasterId id="2147483933" r:id="rId8"/>
    <p:sldMasterId id="2147483950" r:id="rId9"/>
    <p:sldMasterId id="2147483977" r:id="rId10"/>
    <p:sldMasterId id="2147483980" r:id="rId11"/>
  </p:sldMasterIdLst>
  <p:notesMasterIdLst>
    <p:notesMasterId r:id="rId20"/>
  </p:notesMasterIdLst>
  <p:sldIdLst>
    <p:sldId id="907" r:id="rId12"/>
    <p:sldId id="867" r:id="rId13"/>
    <p:sldId id="585" r:id="rId14"/>
    <p:sldId id="586" r:id="rId15"/>
    <p:sldId id="642" r:id="rId16"/>
    <p:sldId id="904" r:id="rId17"/>
    <p:sldId id="906" r:id="rId18"/>
    <p:sldId id="905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90160" autoAdjust="0"/>
  </p:normalViewPr>
  <p:slideViewPr>
    <p:cSldViewPr snapToGrid="0">
      <p:cViewPr varScale="1">
        <p:scale>
          <a:sx n="63" d="100"/>
          <a:sy n="63" d="100"/>
        </p:scale>
        <p:origin x="10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1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2846B-302F-4F65-8922-2054E2BC91C6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9DA3-2FEA-47EE-AC5C-58414E9E4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838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08.png"/><Relationship Id="rId10" Type="http://schemas.microsoft.com/office/2007/relationships/hdphoto" Target="../media/hdphoto7.wdp"/><Relationship Id="rId4" Type="http://schemas.openxmlformats.org/officeDocument/2006/relationships/image" Target="../media/image107.png"/><Relationship Id="rId9" Type="http://schemas.openxmlformats.org/officeDocument/2006/relationships/image" Target="../media/image110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3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3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2" Type="http://schemas.openxmlformats.org/officeDocument/2006/relationships/image" Target="../media/image11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6.png"/><Relationship Id="rId5" Type="http://schemas.openxmlformats.org/officeDocument/2006/relationships/image" Target="../media/image119.png"/><Relationship Id="rId4" Type="http://schemas.openxmlformats.org/officeDocument/2006/relationships/image" Target="../media/image115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3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3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3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3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3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3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3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3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3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3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3.png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Atividade_Voc&#234;%20Ensina/Atividade_Voc&#234;%20Ensina.pptx" TargetMode="External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3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5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Atividade_Voc&#234;%20Ensina/Atividade_Voc&#234;%20Ensina.pptx" TargetMode="Externa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M&#243;dulos%20de%20Prateleira/INTEGRA&#199;&#195;O/Institucional/Institucional.pptx" TargetMode="External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8.png"/><Relationship Id="rId5" Type="http://schemas.openxmlformats.org/officeDocument/2006/relationships/image" Target="../media/image49.png"/><Relationship Id="rId4" Type="http://schemas.openxmlformats.org/officeDocument/2006/relationships/image" Target="../media/image5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M&#243;dulos%20de%20Prateleira/INTEGRA&#199;&#195;O/Institucional/Institucional.pptx" TargetMode="Externa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M&#243;dulos%20de%20Prateleira/CANAIS%20DE%20ATENDIMENTO/Canais%20de%20Atendimento_N1/Canais%20de%20Atendimento_N1.pptx" TargetMode="External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8.png"/><Relationship Id="rId5" Type="http://schemas.openxmlformats.org/officeDocument/2006/relationships/image" Target="../media/image49.png"/><Relationship Id="rId4" Type="http://schemas.openxmlformats.org/officeDocument/2006/relationships/image" Target="../media/image5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M&#243;dulos%20de%20Prateleira/INTEGRA&#199;&#195;O/Institucional/Institucional.pptx" TargetMode="External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M&#243;dulos%20de%20Prateleira/CANAIS%20DE%20ATENDIMENTO/Canais%20de%20Atendimento_N1/Canais%20de%20Atendimento_N1.pptx" TargetMode="External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68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2.pn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microsoft.com/office/2007/relationships/hdphoto" Target="../media/hdphoto3.wdp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2.jp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2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3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50" y="0"/>
            <a:ext cx="9142191" cy="6858000"/>
          </a:xfrm>
          <a:prstGeom prst="rect">
            <a:avLst/>
          </a:prstGeom>
        </p:spPr>
      </p:pic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3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3"/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  <p:sp>
        <p:nvSpPr>
          <p:cNvPr id="13" name="CaixaDeTexto 12"/>
          <p:cNvSpPr txBox="1"/>
          <p:nvPr userDrawn="1"/>
        </p:nvSpPr>
        <p:spPr>
          <a:xfrm>
            <a:off x="192687" y="190605"/>
            <a:ext cx="3599097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3"/>
            <a:r>
              <a:rPr lang="pt-BR" sz="3999" dirty="0">
                <a:solidFill>
                  <a:srgbClr val="C00000"/>
                </a:solidFill>
                <a:latin typeface="Century Gothic" pitchFamily="34" charset="0"/>
              </a:rPr>
              <a:t>Base de Treinamento</a:t>
            </a:r>
          </a:p>
        </p:txBody>
      </p:sp>
      <p:pic>
        <p:nvPicPr>
          <p:cNvPr id="14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0470" y="5349214"/>
            <a:ext cx="1065561" cy="9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28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A0744B5-A2A5-405A-82D8-C3B5BA3C10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271797" y="1220755"/>
            <a:ext cx="585665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pt-BR" sz="3199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6847508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2000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51585" y="2084851"/>
            <a:ext cx="7296811" cy="22082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pt-BR" sz="3199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conteúdo: texto, marcadores, telas de sistema, setas, etc. </a:t>
            </a:r>
          </a:p>
        </p:txBody>
      </p:sp>
    </p:spTree>
    <p:extLst>
      <p:ext uri="{BB962C8B-B14F-4D97-AF65-F5344CB8AC3E}">
        <p14:creationId xmlns:p14="http://schemas.microsoft.com/office/powerpoint/2010/main" val="22427423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2000" cy="6858001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8C0B060-201B-41B5-8B41-68673683A7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1775522" y="2757721"/>
          <a:ext cx="8352929" cy="2591492"/>
        </p:xfrm>
        <a:graphic>
          <a:graphicData uri="http://schemas.openxmlformats.org/drawingml/2006/table">
            <a:tbl>
              <a:tblPr firstRow="1" bandRow="1"/>
              <a:tblGrid>
                <a:gridCol w="1824204">
                  <a:extLst>
                    <a:ext uri="{9D8B030D-6E8A-4147-A177-3AD203B41FA5}">
                      <a16:colId xmlns:a16="http://schemas.microsoft.com/office/drawing/2014/main" val="261359539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984125229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241147736"/>
                    </a:ext>
                  </a:extLst>
                </a:gridCol>
                <a:gridCol w="1920213">
                  <a:extLst>
                    <a:ext uri="{9D8B030D-6E8A-4147-A177-3AD203B41FA5}">
                      <a16:colId xmlns:a16="http://schemas.microsoft.com/office/drawing/2014/main" val="1330919151"/>
                    </a:ext>
                  </a:extLst>
                </a:gridCol>
              </a:tblGrid>
              <a:tr h="487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577253"/>
                  </a:ext>
                </a:extLst>
              </a:tr>
              <a:tr h="525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56853"/>
                  </a:ext>
                </a:extLst>
              </a:tr>
              <a:tr h="525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67685"/>
                  </a:ext>
                </a:extLst>
              </a:tr>
              <a:tr h="525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743282"/>
                  </a:ext>
                </a:extLst>
              </a:tr>
              <a:tr h="525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2400" dirty="0">
                        <a:solidFill>
                          <a:srgbClr val="009FE3"/>
                        </a:solidFill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28571"/>
                  </a:ext>
                </a:extLst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51585" y="621338"/>
            <a:ext cx="7296811" cy="2208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pt-BR" sz="2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Este é um layout para inclusão de tabelas. Um pequeno texto pode ser inserido abaixo da mesma.</a:t>
            </a:r>
          </a:p>
        </p:txBody>
      </p:sp>
    </p:spTree>
    <p:extLst>
      <p:ext uri="{BB962C8B-B14F-4D97-AF65-F5344CB8AC3E}">
        <p14:creationId xmlns:p14="http://schemas.microsoft.com/office/powerpoint/2010/main" val="9897609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EA50AD5F-C26C-4145-B6B8-D66655D65F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51585" y="2084851"/>
            <a:ext cx="7296811" cy="22082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pt-BR" sz="3199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conteúdo: texto, marcadores, telas de sistema, setas, etc. </a:t>
            </a:r>
          </a:p>
        </p:txBody>
      </p:sp>
    </p:spTree>
    <p:extLst>
      <p:ext uri="{BB962C8B-B14F-4D97-AF65-F5344CB8AC3E}">
        <p14:creationId xmlns:p14="http://schemas.microsoft.com/office/powerpoint/2010/main" val="23003112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97010F9E-5576-4F67-859F-8E544D6D2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967541" y="2564905"/>
            <a:ext cx="759863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199" b="0">
                <a:solidFill>
                  <a:schemeClr val="bg1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Conteúdo. </a:t>
            </a:r>
          </a:p>
        </p:txBody>
      </p:sp>
    </p:spTree>
    <p:extLst>
      <p:ext uri="{BB962C8B-B14F-4D97-AF65-F5344CB8AC3E}">
        <p14:creationId xmlns:p14="http://schemas.microsoft.com/office/powerpoint/2010/main" val="4607261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2000" cy="685800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10689" r="12382"/>
          <a:stretch/>
        </p:blipFill>
        <p:spPr>
          <a:xfrm flipH="1">
            <a:off x="-1177756" y="-242558"/>
            <a:ext cx="14193642" cy="88711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71270" y="2349131"/>
            <a:ext cx="676963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199" b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VÍDEO A SER </a:t>
            </a:r>
            <a:br>
              <a:rPr lang="pt-BR" dirty="0"/>
            </a:br>
            <a:r>
              <a:rPr lang="pt-BR" dirty="0"/>
              <a:t>PRODUZIDO </a:t>
            </a:r>
            <a:br>
              <a:rPr lang="pt-BR" dirty="0"/>
            </a:br>
            <a:r>
              <a:rPr lang="pt-BR" dirty="0"/>
              <a:t>(cerca de 1’40”)</a:t>
            </a:r>
          </a:p>
        </p:txBody>
      </p:sp>
    </p:spTree>
    <p:extLst>
      <p:ext uri="{BB962C8B-B14F-4D97-AF65-F5344CB8AC3E}">
        <p14:creationId xmlns:p14="http://schemas.microsoft.com/office/powerpoint/2010/main" val="17706044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2"/>
            <a:ext cx="12192000" cy="685800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12484" r="6788" b="10399"/>
          <a:stretch/>
        </p:blipFill>
        <p:spPr>
          <a:xfrm>
            <a:off x="-673634" y="-26584"/>
            <a:ext cx="13679357" cy="80133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783200" y="2277139"/>
            <a:ext cx="662559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199" b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VÍDEO A SER </a:t>
            </a:r>
            <a:br>
              <a:rPr lang="pt-BR" dirty="0"/>
            </a:br>
            <a:r>
              <a:rPr lang="pt-BR" dirty="0"/>
              <a:t>PRODUZIDO </a:t>
            </a:r>
            <a:br>
              <a:rPr lang="pt-BR" dirty="0"/>
            </a:br>
            <a:r>
              <a:rPr lang="pt-BR" dirty="0"/>
              <a:t>(cerca de 1’40”)</a:t>
            </a:r>
          </a:p>
        </p:txBody>
      </p:sp>
    </p:spTree>
    <p:extLst>
      <p:ext uri="{BB962C8B-B14F-4D97-AF65-F5344CB8AC3E}">
        <p14:creationId xmlns:p14="http://schemas.microsoft.com/office/powerpoint/2010/main" val="6875947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2"/>
            <a:ext cx="12192000" cy="685800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10689" r="12382"/>
          <a:stretch/>
        </p:blipFill>
        <p:spPr>
          <a:xfrm flipH="1">
            <a:off x="-1393808" y="-38584"/>
            <a:ext cx="14193642" cy="88711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613687" y="2708085"/>
            <a:ext cx="676963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199" b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VÍDEO A SER </a:t>
            </a:r>
            <a:br>
              <a:rPr lang="pt-BR" dirty="0"/>
            </a:br>
            <a:r>
              <a:rPr lang="pt-BR" dirty="0"/>
              <a:t>PRODUZIDO </a:t>
            </a:r>
            <a:br>
              <a:rPr lang="pt-BR" dirty="0"/>
            </a:br>
            <a:r>
              <a:rPr lang="pt-BR" dirty="0"/>
              <a:t>(cerca de 1’40”)</a:t>
            </a:r>
          </a:p>
        </p:txBody>
      </p:sp>
    </p:spTree>
    <p:extLst>
      <p:ext uri="{BB962C8B-B14F-4D97-AF65-F5344CB8AC3E}">
        <p14:creationId xmlns:p14="http://schemas.microsoft.com/office/powerpoint/2010/main" val="39689010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97010F9E-5576-4F67-859F-8E544D6D2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61915" y="3621022"/>
            <a:ext cx="879844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199" b="0" baseline="0">
                <a:solidFill>
                  <a:schemeClr val="bg1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caminho do Fique Ligado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EA60253-C29E-4FCF-A694-2CFA098AE251}"/>
              </a:ext>
            </a:extLst>
          </p:cNvPr>
          <p:cNvSpPr/>
          <p:nvPr userDrawn="1"/>
        </p:nvSpPr>
        <p:spPr>
          <a:xfrm>
            <a:off x="561915" y="1336120"/>
            <a:ext cx="7742331" cy="2092880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defTabSz="1218926">
              <a:defRPr/>
            </a:pPr>
            <a:r>
              <a:rPr lang="pt-BR" altLang="pt-BR" sz="6399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Saiba mais no </a:t>
            </a:r>
          </a:p>
          <a:p>
            <a:pPr defTabSz="1218926">
              <a:defRPr/>
            </a:pPr>
            <a:r>
              <a:rPr lang="pt-BR" altLang="pt-BR" sz="6399" b="1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FIQUE LIGADO: </a:t>
            </a:r>
            <a:endParaRPr lang="pt-BR" sz="6399" b="1" dirty="0">
              <a:solidFill>
                <a:srgbClr val="FFC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92E5548A-3F78-4741-8883-F4246D225114}"/>
              </a:ext>
            </a:extLst>
          </p:cNvPr>
          <p:cNvSpPr/>
          <p:nvPr userDrawn="1"/>
        </p:nvSpPr>
        <p:spPr>
          <a:xfrm>
            <a:off x="8640840" y="-1083501"/>
            <a:ext cx="2639736" cy="3131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9" tIns="60944" rIns="121889" bIns="60944" rtlCol="0" anchor="ctr"/>
          <a:lstStyle/>
          <a:p>
            <a:pPr algn="ctr" defTabSz="1218926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13" name="Graphic 9">
            <a:extLst>
              <a:ext uri="{FF2B5EF4-FFF2-40B4-BE49-F238E27FC236}">
                <a16:creationId xmlns:a16="http://schemas.microsoft.com/office/drawing/2014/main" id="{E6FC0D20-A587-44AC-AD31-FCB779766B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32180" y="493630"/>
            <a:ext cx="1438112" cy="10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328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97010F9E-5576-4F67-859F-8E544D6D2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61914" y="3621022"/>
            <a:ext cx="759863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199" b="0">
                <a:solidFill>
                  <a:schemeClr val="bg1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caminho da Intranet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EA60253-C29E-4FCF-A694-2CFA098AE251}"/>
              </a:ext>
            </a:extLst>
          </p:cNvPr>
          <p:cNvSpPr/>
          <p:nvPr userDrawn="1"/>
        </p:nvSpPr>
        <p:spPr>
          <a:xfrm>
            <a:off x="561914" y="2224995"/>
            <a:ext cx="10430630" cy="110799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defTabSz="1218926">
              <a:defRPr/>
            </a:pPr>
            <a:r>
              <a:rPr lang="pt-BR" altLang="pt-BR" sz="6399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Saiba mais na </a:t>
            </a:r>
            <a:r>
              <a:rPr lang="pt-BR" altLang="pt-BR" sz="6399" b="1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INTRANET: </a:t>
            </a:r>
            <a:endParaRPr lang="pt-BR" sz="6399" b="1" dirty="0">
              <a:solidFill>
                <a:srgbClr val="FFC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92E5548A-3F78-4741-8883-F4246D225114}"/>
              </a:ext>
            </a:extLst>
          </p:cNvPr>
          <p:cNvSpPr/>
          <p:nvPr userDrawn="1"/>
        </p:nvSpPr>
        <p:spPr>
          <a:xfrm>
            <a:off x="8640840" y="-1083501"/>
            <a:ext cx="2639736" cy="3131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9" tIns="60944" rIns="121889" bIns="60944" rtlCol="0" anchor="ctr"/>
          <a:lstStyle/>
          <a:p>
            <a:pPr algn="ctr" defTabSz="1218926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15" name="Graphic 9">
            <a:extLst>
              <a:ext uri="{FF2B5EF4-FFF2-40B4-BE49-F238E27FC236}">
                <a16:creationId xmlns:a16="http://schemas.microsoft.com/office/drawing/2014/main" id="{E6FC0D20-A587-44AC-AD31-FCB779766B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32180" y="493630"/>
            <a:ext cx="1438112" cy="10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80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3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3"/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CaixaDeTexto 9"/>
          <p:cNvSpPr txBox="1"/>
          <p:nvPr userDrawn="1"/>
        </p:nvSpPr>
        <p:spPr>
          <a:xfrm>
            <a:off x="4298338" y="2834277"/>
            <a:ext cx="7058343" cy="10155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914173"/>
            <a:r>
              <a:rPr lang="pt-BR" sz="5999" b="1" dirty="0">
                <a:solidFill>
                  <a:srgbClr val="FFC000"/>
                </a:solidFill>
                <a:latin typeface="Century Gothic" pitchFamily="34" charset="0"/>
              </a:rPr>
              <a:t>É Hora de Praticar!</a:t>
            </a:r>
          </a:p>
        </p:txBody>
      </p:sp>
      <p:pic>
        <p:nvPicPr>
          <p:cNvPr id="11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9507" y="5362103"/>
            <a:ext cx="1361219" cy="1266768"/>
          </a:xfrm>
          <a:prstGeom prst="rect">
            <a:avLst/>
          </a:prstGeom>
        </p:spPr>
      </p:pic>
      <p:sp>
        <p:nvSpPr>
          <p:cNvPr id="7" name="CaixaDeTexto 6"/>
          <p:cNvSpPr txBox="1"/>
          <p:nvPr userDrawn="1"/>
        </p:nvSpPr>
        <p:spPr>
          <a:xfrm>
            <a:off x="190525" y="190650"/>
            <a:ext cx="3599931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C00000"/>
                </a:solidFill>
                <a:latin typeface="Century Gothic" pitchFamily="34" charset="0"/>
              </a:rPr>
              <a:t>Simulador</a:t>
            </a:r>
          </a:p>
        </p:txBody>
      </p:sp>
    </p:spTree>
    <p:extLst>
      <p:ext uri="{BB962C8B-B14F-4D97-AF65-F5344CB8AC3E}">
        <p14:creationId xmlns:p14="http://schemas.microsoft.com/office/powerpoint/2010/main" val="1333322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3586" cy="6856412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2920" y="4968158"/>
            <a:ext cx="1980060" cy="23483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26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8" name="CaixaDeTexto 7"/>
          <p:cNvSpPr txBox="1"/>
          <p:nvPr userDrawn="1"/>
        </p:nvSpPr>
        <p:spPr>
          <a:xfrm>
            <a:off x="4295565" y="2832751"/>
            <a:ext cx="7064072" cy="10154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1218926"/>
            <a:r>
              <a:rPr lang="pt-BR" sz="5999" b="1" dirty="0">
                <a:solidFill>
                  <a:srgbClr val="FFC000"/>
                </a:solidFill>
                <a:latin typeface="Century Gothic" pitchFamily="34" charset="0"/>
              </a:rPr>
              <a:t>É Hora de Praticar!</a:t>
            </a:r>
          </a:p>
        </p:txBody>
      </p:sp>
      <p:sp>
        <p:nvSpPr>
          <p:cNvPr id="3" name="CaixaDeTexto 2"/>
          <p:cNvSpPr txBox="1"/>
          <p:nvPr userDrawn="1"/>
        </p:nvSpPr>
        <p:spPr>
          <a:xfrm>
            <a:off x="190575" y="189390"/>
            <a:ext cx="360086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26"/>
            <a:r>
              <a:rPr lang="pt-BR" sz="3999" dirty="0">
                <a:solidFill>
                  <a:srgbClr val="C00000"/>
                </a:solidFill>
                <a:latin typeface="Century Gothic" pitchFamily="34" charset="0"/>
              </a:rPr>
              <a:t>Simulador</a:t>
            </a:r>
          </a:p>
        </p:txBody>
      </p:sp>
      <p:pic>
        <p:nvPicPr>
          <p:cNvPr id="9" name="Graphic 20">
            <a:extLst>
              <a:ext uri="{FF2B5EF4-FFF2-40B4-BE49-F238E27FC236}">
                <a16:creationId xmlns:a16="http://schemas.microsoft.com/office/drawing/2014/main" id="{2D06E8F3-DBBC-4808-9E70-496D709669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4028" y="5365172"/>
            <a:ext cx="1008131" cy="100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19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3586" cy="6856412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2920" y="4968158"/>
            <a:ext cx="1980060" cy="23483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26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7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6800" y="5406898"/>
            <a:ext cx="1052300" cy="978929"/>
          </a:xfrm>
          <a:prstGeom prst="rect">
            <a:avLst/>
          </a:prstGeom>
        </p:spPr>
      </p:pic>
      <p:sp>
        <p:nvSpPr>
          <p:cNvPr id="8" name="CaixaDeTexto 7"/>
          <p:cNvSpPr txBox="1"/>
          <p:nvPr userDrawn="1"/>
        </p:nvSpPr>
        <p:spPr>
          <a:xfrm>
            <a:off x="4295565" y="2832751"/>
            <a:ext cx="7064072" cy="10154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1218926"/>
            <a:r>
              <a:rPr lang="pt-BR" sz="5999" b="1" dirty="0">
                <a:solidFill>
                  <a:srgbClr val="FFC000"/>
                </a:solidFill>
                <a:latin typeface="Century Gothic" pitchFamily="34" charset="0"/>
              </a:rPr>
              <a:t>É Hora de Praticar!</a:t>
            </a:r>
          </a:p>
        </p:txBody>
      </p:sp>
      <p:sp>
        <p:nvSpPr>
          <p:cNvPr id="9" name="CaixaDeTexto 8"/>
          <p:cNvSpPr txBox="1"/>
          <p:nvPr userDrawn="1"/>
        </p:nvSpPr>
        <p:spPr>
          <a:xfrm>
            <a:off x="190575" y="189390"/>
            <a:ext cx="3600869" cy="132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26"/>
            <a:r>
              <a:rPr lang="pt-BR" sz="3999" dirty="0">
                <a:solidFill>
                  <a:srgbClr val="C00000"/>
                </a:solidFill>
                <a:latin typeface="Century Gothic" pitchFamily="34" charset="0"/>
              </a:rPr>
              <a:t>Base de Treinamento</a:t>
            </a:r>
          </a:p>
        </p:txBody>
      </p:sp>
    </p:spTree>
    <p:extLst>
      <p:ext uri="{BB962C8B-B14F-4D97-AF65-F5344CB8AC3E}">
        <p14:creationId xmlns:p14="http://schemas.microsoft.com/office/powerpoint/2010/main" val="17572272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A2B89596-33C8-4EDF-AA16-BCCDF2F2F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2597" y="2853070"/>
            <a:ext cx="7296811" cy="9843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lang="pt-BR" sz="3999" kern="1200" dirty="0">
                <a:solidFill>
                  <a:srgbClr val="FFC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28754856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0BFA2F86-4D66-4151-996E-F4FDEA771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2597" y="2853070"/>
            <a:ext cx="7296811" cy="9843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lang="pt-BR" sz="3999" kern="1200" dirty="0">
                <a:solidFill>
                  <a:srgbClr val="FFC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37714455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2597" y="2853070"/>
            <a:ext cx="7296811" cy="9843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lang="pt-BR" sz="3999" kern="1200" dirty="0">
                <a:solidFill>
                  <a:srgbClr val="FFC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21203075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A2B89596-33C8-4EDF-AA16-BCCDF2F2F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627" y="2853070"/>
            <a:ext cx="7296811" cy="9843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pt-BR" sz="3999" kern="1200" dirty="0">
                <a:solidFill>
                  <a:srgbClr val="FFC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21948561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0BFA2F86-4D66-4151-996E-F4FDEA771C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2766" y="2936804"/>
            <a:ext cx="7296811" cy="9843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lang="pt-BR" sz="3999" kern="1200" dirty="0">
                <a:solidFill>
                  <a:srgbClr val="FFC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8548708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732" y="2936804"/>
            <a:ext cx="7296811" cy="9843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lang="pt-BR" sz="3999" kern="1200" dirty="0">
                <a:solidFill>
                  <a:srgbClr val="FFC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10433461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057222FF-EBB9-4572-80C9-B91AB3EA9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47595" y="2936804"/>
            <a:ext cx="7296811" cy="9843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lang="pt-BR" sz="3999" kern="1200" dirty="0">
                <a:solidFill>
                  <a:srgbClr val="FFC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12741283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8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4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50" y="0"/>
            <a:ext cx="9142191" cy="6858000"/>
          </a:xfrm>
          <a:prstGeom prst="rect">
            <a:avLst/>
          </a:prstGeom>
        </p:spPr>
      </p:pic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3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2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  <p:pic>
        <p:nvPicPr>
          <p:cNvPr id="14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0470" y="5349214"/>
            <a:ext cx="1065561" cy="991625"/>
          </a:xfrm>
          <a:prstGeom prst="rect">
            <a:avLst/>
          </a:prstGeom>
        </p:spPr>
      </p:pic>
      <p:sp>
        <p:nvSpPr>
          <p:cNvPr id="7" name="CaixaDeTexto 6"/>
          <p:cNvSpPr txBox="1"/>
          <p:nvPr userDrawn="1"/>
        </p:nvSpPr>
        <p:spPr>
          <a:xfrm>
            <a:off x="190525" y="190650"/>
            <a:ext cx="3599931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C00000"/>
                </a:solidFill>
                <a:latin typeface="Century Gothic" pitchFamily="34" charset="0"/>
              </a:rPr>
              <a:t>Simulador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2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9" name="Graphic 20">
            <a:extLst>
              <a:ext uri="{FF2B5EF4-FFF2-40B4-BE49-F238E27FC236}">
                <a16:creationId xmlns:a16="http://schemas.microsoft.com/office/drawing/2014/main" id="{2D06E8F3-DBBC-4808-9E70-496D709669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1334" y="5366957"/>
            <a:ext cx="1007869" cy="100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89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39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>
            <a:extLst>
              <a:ext uri="{FF2B5EF4-FFF2-40B4-BE49-F238E27FC236}">
                <a16:creationId xmlns:a16="http://schemas.microsoft.com/office/drawing/2014/main" id="{47A5A2A9-23B9-4184-B767-37CC3E457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1"/>
          </a:xfrm>
          <a:prstGeom prst="rect">
            <a:avLst/>
          </a:prstGeom>
        </p:spPr>
      </p:pic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7067272D-2905-4320-BE20-E619961ECE4A}"/>
              </a:ext>
            </a:extLst>
          </p:cNvPr>
          <p:cNvSpPr/>
          <p:nvPr userDrawn="1"/>
        </p:nvSpPr>
        <p:spPr>
          <a:xfrm>
            <a:off x="4220211" y="3913256"/>
            <a:ext cx="7483954" cy="1996118"/>
          </a:xfrm>
          <a:prstGeom prst="round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26"/>
            <a:endParaRPr lang="pt-BR" sz="2400">
              <a:solidFill>
                <a:prstClr val="white"/>
              </a:solidFill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5609F4AC-BBDC-42BC-BF94-045701F12714}"/>
              </a:ext>
            </a:extLst>
          </p:cNvPr>
          <p:cNvSpPr/>
          <p:nvPr userDrawn="1"/>
        </p:nvSpPr>
        <p:spPr>
          <a:xfrm>
            <a:off x="2332442" y="1432088"/>
            <a:ext cx="8139779" cy="19961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26"/>
            <a:endParaRPr lang="pt-BR" sz="2400" dirty="0">
              <a:solidFill>
                <a:prstClr val="white"/>
              </a:solidFill>
            </a:endParaRPr>
          </a:p>
        </p:txBody>
      </p:sp>
      <p:pic>
        <p:nvPicPr>
          <p:cNvPr id="8" name="Graphic 9">
            <a:extLst>
              <a:ext uri="{FF2B5EF4-FFF2-40B4-BE49-F238E27FC236}">
                <a16:creationId xmlns:a16="http://schemas.microsoft.com/office/drawing/2014/main" id="{68BDF44B-6C5D-4BB8-A1BD-72C397B64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10119" y="4769557"/>
            <a:ext cx="588092" cy="536261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41C7DD7-7C12-4F0F-B98B-6C220B81251E}"/>
              </a:ext>
            </a:extLst>
          </p:cNvPr>
          <p:cNvSpPr/>
          <p:nvPr userDrawn="1"/>
        </p:nvSpPr>
        <p:spPr>
          <a:xfrm>
            <a:off x="2466929" y="5588113"/>
            <a:ext cx="1612585" cy="40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926">
              <a:defRPr/>
            </a:pPr>
            <a:r>
              <a:rPr lang="pt-BR" altLang="pt-BR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ATENDENTE</a:t>
            </a:r>
            <a:endParaRPr lang="pt-BR" altLang="pt-BR" sz="3599" b="1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5EC622E4-5BA8-48CA-9EDF-4EA952580285}"/>
              </a:ext>
            </a:extLst>
          </p:cNvPr>
          <p:cNvSpPr/>
          <p:nvPr userDrawn="1"/>
        </p:nvSpPr>
        <p:spPr>
          <a:xfrm>
            <a:off x="770498" y="3058960"/>
            <a:ext cx="1420880" cy="40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926">
              <a:defRPr/>
            </a:pPr>
            <a:r>
              <a:rPr lang="pt-BR" altLang="pt-BR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CLIENTE</a:t>
            </a:r>
            <a:endParaRPr lang="pt-BR" altLang="pt-BR" sz="3599" b="1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Graphic 13">
            <a:extLst>
              <a:ext uri="{FF2B5EF4-FFF2-40B4-BE49-F238E27FC236}">
                <a16:creationId xmlns:a16="http://schemas.microsoft.com/office/drawing/2014/main" id="{4301C99D-3DAF-44EC-BC19-2C0DB121E1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7088" y="2195755"/>
            <a:ext cx="514417" cy="533277"/>
          </a:xfrm>
          <a:prstGeom prst="rect">
            <a:avLst/>
          </a:prstGeom>
        </p:spPr>
      </p:pic>
      <p:pic>
        <p:nvPicPr>
          <p:cNvPr id="12" name="Graphic 14">
            <a:extLst>
              <a:ext uri="{FF2B5EF4-FFF2-40B4-BE49-F238E27FC236}">
                <a16:creationId xmlns:a16="http://schemas.microsoft.com/office/drawing/2014/main" id="{706DEABB-B180-4469-B2A1-FD97305FAE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17675" y="4077569"/>
            <a:ext cx="1511091" cy="1510544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9BDFC792-7943-4AA0-B743-735F73A2722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5391" y="1548416"/>
            <a:ext cx="1511091" cy="1510544"/>
          </a:xfrm>
          <a:prstGeom prst="rect">
            <a:avLst/>
          </a:prstGeom>
        </p:spPr>
      </p:pic>
      <p:sp>
        <p:nvSpPr>
          <p:cNvPr id="15" name="Espaço Reservado para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639165" y="1914823"/>
            <a:ext cx="6457823" cy="9141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pt-BR" dirty="0"/>
              <a:t>Clique para editar o conteúdo do texto da fala do cliente.</a:t>
            </a:r>
          </a:p>
        </p:txBody>
      </p:sp>
      <p:sp>
        <p:nvSpPr>
          <p:cNvPr id="17" name="Espaço Reservado para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728191" y="4458578"/>
            <a:ext cx="5518897" cy="9141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400" b="1">
                <a:solidFill>
                  <a:srgbClr val="FFC000"/>
                </a:solidFill>
                <a:latin typeface="Century Gothic" pitchFamily="34" charset="0"/>
              </a:defRPr>
            </a:lvl1pPr>
            <a:lvl2pPr marL="609463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pt-BR" dirty="0"/>
              <a:t>Clique para editar a fala do atendente</a:t>
            </a:r>
          </a:p>
        </p:txBody>
      </p:sp>
    </p:spTree>
    <p:extLst>
      <p:ext uri="{BB962C8B-B14F-4D97-AF65-F5344CB8AC3E}">
        <p14:creationId xmlns:p14="http://schemas.microsoft.com/office/powerpoint/2010/main" val="4822323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B698810-6276-4616-BB17-4340A5A003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503374" y="4589723"/>
            <a:ext cx="8281998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lang="pt-BR" sz="5999" b="1" kern="1200" dirty="0">
                <a:solidFill>
                  <a:srgbClr val="C00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 da capa</a:t>
            </a:r>
          </a:p>
        </p:txBody>
      </p:sp>
    </p:spTree>
    <p:extLst>
      <p:ext uri="{BB962C8B-B14F-4D97-AF65-F5344CB8AC3E}">
        <p14:creationId xmlns:p14="http://schemas.microsoft.com/office/powerpoint/2010/main" val="16691523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D932929-D125-4113-9694-9A5628B127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610" y="2781079"/>
            <a:ext cx="5856650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pt-BR" sz="3999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</a:t>
            </a:r>
          </a:p>
        </p:txBody>
      </p:sp>
      <p:sp>
        <p:nvSpPr>
          <p:cNvPr id="6" name="CaixaDeTexto 5"/>
          <p:cNvSpPr txBox="1"/>
          <p:nvPr userDrawn="1"/>
        </p:nvSpPr>
        <p:spPr>
          <a:xfrm>
            <a:off x="334610" y="909303"/>
            <a:ext cx="6265511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26"/>
            <a:r>
              <a:rPr lang="pt-BR" sz="4799" b="1" dirty="0">
                <a:solidFill>
                  <a:srgbClr val="C00000"/>
                </a:solidFill>
                <a:latin typeface="Century Gothic" pitchFamily="34" charset="0"/>
              </a:rPr>
              <a:t>Vamos testar nossos conhecimentos?</a:t>
            </a:r>
          </a:p>
        </p:txBody>
      </p:sp>
    </p:spTree>
    <p:extLst>
      <p:ext uri="{BB962C8B-B14F-4D97-AF65-F5344CB8AC3E}">
        <p14:creationId xmlns:p14="http://schemas.microsoft.com/office/powerpoint/2010/main" val="7135124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6ED09C9-2B66-444C-801A-3239CFC5D4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610" y="2853070"/>
            <a:ext cx="4992555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pt-BR" sz="3999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</a:t>
            </a: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334610" y="909303"/>
            <a:ext cx="6265511" cy="156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26"/>
            <a:r>
              <a:rPr lang="pt-BR" sz="4799" b="1" dirty="0">
                <a:solidFill>
                  <a:srgbClr val="C00000"/>
                </a:solidFill>
                <a:latin typeface="Century Gothic" pitchFamily="34" charset="0"/>
              </a:rPr>
              <a:t>Vamos testar nossos conhecimentos?</a:t>
            </a:r>
          </a:p>
        </p:txBody>
      </p:sp>
    </p:spTree>
    <p:extLst>
      <p:ext uri="{BB962C8B-B14F-4D97-AF65-F5344CB8AC3E}">
        <p14:creationId xmlns:p14="http://schemas.microsoft.com/office/powerpoint/2010/main" val="13923620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E23236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 sz="1800">
              <a:solidFill>
                <a:prstClr val="black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2"/>
          <a:srcRect l="12151" t="16719" b="19420"/>
          <a:stretch/>
        </p:blipFill>
        <p:spPr>
          <a:xfrm flipH="1">
            <a:off x="4549128" y="-90634"/>
            <a:ext cx="7668348" cy="7040855"/>
          </a:xfrm>
          <a:prstGeom prst="rect">
            <a:avLst/>
          </a:prstGeom>
        </p:spPr>
      </p:pic>
      <p:grpSp>
        <p:nvGrpSpPr>
          <p:cNvPr id="11" name="Grupo 10"/>
          <p:cNvGrpSpPr/>
          <p:nvPr userDrawn="1"/>
        </p:nvGrpSpPr>
        <p:grpSpPr>
          <a:xfrm>
            <a:off x="-39317" y="1665028"/>
            <a:ext cx="5511578" cy="5310596"/>
            <a:chOff x="-299685" y="261442"/>
            <a:chExt cx="7114971" cy="6858001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1536" y="819219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77" y="261442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3621" y="5616956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800">
                <a:solidFill>
                  <a:prstClr val="black"/>
                </a:solidFill>
              </a:endParaRPr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-299685" y="4292860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800">
                <a:solidFill>
                  <a:prstClr val="black"/>
                </a:solidFill>
              </a:endParaRPr>
            </a:p>
          </p:txBody>
        </p:sp>
      </p:grpSp>
      <p:sp>
        <p:nvSpPr>
          <p:cNvPr id="21" name="Espaço Reservado para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5663895" y="693330"/>
            <a:ext cx="6049459" cy="2736216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479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1pPr>
            <a:lvl5pPr marL="2176569" indent="0">
              <a:buNone/>
              <a:defRPr/>
            </a:lvl5pPr>
          </a:lstStyle>
          <a:p>
            <a:pPr lvl="0"/>
            <a:r>
              <a:rPr lang="pt-BR" dirty="0"/>
              <a:t>Clique para inserir o próximo assunto: Ex.: Contestação de Valor</a:t>
            </a:r>
          </a:p>
        </p:txBody>
      </p:sp>
    </p:spTree>
    <p:extLst>
      <p:ext uri="{BB962C8B-B14F-4D97-AF65-F5344CB8AC3E}">
        <p14:creationId xmlns:p14="http://schemas.microsoft.com/office/powerpoint/2010/main" val="26524686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97010F9E-5576-4F67-859F-8E544D6D2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006" cy="6859588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92E5548A-3F78-4741-8883-F4246D225114}"/>
              </a:ext>
            </a:extLst>
          </p:cNvPr>
          <p:cNvSpPr/>
          <p:nvPr userDrawn="1"/>
        </p:nvSpPr>
        <p:spPr>
          <a:xfrm>
            <a:off x="8906683" y="-1135676"/>
            <a:ext cx="2564421" cy="2836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552" tIns="81275" rIns="162552" bIns="81275"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E6FC0D20-A587-44AC-AD31-FCB779766B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0192" y="404546"/>
            <a:ext cx="1437404" cy="10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369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97010F9E-5576-4F67-859F-8E544D6D2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006" cy="6859588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DC05F8CB-A3EF-4E8A-A02D-17CBD6695310}"/>
              </a:ext>
            </a:extLst>
          </p:cNvPr>
          <p:cNvSpPr/>
          <p:nvPr userDrawn="1"/>
        </p:nvSpPr>
        <p:spPr>
          <a:xfrm>
            <a:off x="719311" y="1989301"/>
            <a:ext cx="10943791" cy="985108"/>
          </a:xfrm>
          <a:prstGeom prst="rect">
            <a:avLst/>
          </a:prstGeom>
        </p:spPr>
        <p:txBody>
          <a:bodyPr wrap="square" lIns="162552" tIns="81275" rIns="162552" bIns="81275">
            <a:spAutoFit/>
          </a:bodyPr>
          <a:lstStyle/>
          <a:p>
            <a:pPr>
              <a:defRPr/>
            </a:pPr>
            <a:r>
              <a:rPr lang="pt-BR" altLang="pt-BR" sz="5300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Saiba mais na </a:t>
            </a:r>
            <a:r>
              <a:rPr lang="pt-BR" altLang="pt-BR" sz="5300" b="1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</a:t>
            </a:r>
            <a:r>
              <a:rPr lang="pt-BR" sz="5300" b="1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92E5548A-3F78-4741-8883-F4246D225114}"/>
              </a:ext>
            </a:extLst>
          </p:cNvPr>
          <p:cNvSpPr/>
          <p:nvPr userDrawn="1"/>
        </p:nvSpPr>
        <p:spPr>
          <a:xfrm>
            <a:off x="8906683" y="-1135676"/>
            <a:ext cx="2564421" cy="2836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552" tIns="81275" rIns="162552" bIns="81275"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E6FC0D20-A587-44AC-AD31-FCB779766B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0192" y="404546"/>
            <a:ext cx="1437404" cy="10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782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D36BE9-C996-493D-BCDB-5B51865DA21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723697-4EF2-4893-B221-E842EEB2093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92E5548A-3F78-4741-8883-F4246D225114}"/>
              </a:ext>
            </a:extLst>
          </p:cNvPr>
          <p:cNvSpPr/>
          <p:nvPr userDrawn="1"/>
        </p:nvSpPr>
        <p:spPr>
          <a:xfrm>
            <a:off x="9227889" y="-604008"/>
            <a:ext cx="1979802" cy="23489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E6FC0D20-A587-44AC-AD31-FCB779766B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96394" y="578840"/>
            <a:ext cx="1078584" cy="755009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DC05F8CB-A3EF-4E8A-A02D-17CBD6695310}"/>
              </a:ext>
            </a:extLst>
          </p:cNvPr>
          <p:cNvSpPr/>
          <p:nvPr userDrawn="1"/>
        </p:nvSpPr>
        <p:spPr>
          <a:xfrm>
            <a:off x="719311" y="1989301"/>
            <a:ext cx="10943791" cy="985108"/>
          </a:xfrm>
          <a:prstGeom prst="rect">
            <a:avLst/>
          </a:prstGeom>
        </p:spPr>
        <p:txBody>
          <a:bodyPr wrap="square" lIns="162552" tIns="81275" rIns="162552" bIns="81275">
            <a:spAutoFit/>
          </a:bodyPr>
          <a:lstStyle/>
          <a:p>
            <a:pPr>
              <a:defRPr/>
            </a:pPr>
            <a:r>
              <a:rPr lang="pt-BR" altLang="pt-BR" sz="53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Saiba mais na </a:t>
            </a:r>
            <a:r>
              <a:rPr lang="pt-BR" altLang="pt-BR" sz="53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</a:t>
            </a:r>
            <a:r>
              <a:rPr lang="pt-BR" sz="53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211686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D36BE9-C996-493D-BCDB-5B51865DA215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723697-4EF2-4893-B221-E842EEB2093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92E5548A-3F78-4741-8883-F4246D225114}"/>
              </a:ext>
            </a:extLst>
          </p:cNvPr>
          <p:cNvSpPr/>
          <p:nvPr userDrawn="1"/>
        </p:nvSpPr>
        <p:spPr>
          <a:xfrm>
            <a:off x="9227889" y="-604008"/>
            <a:ext cx="1979802" cy="23489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E6FC0D20-A587-44AC-AD31-FCB779766B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96394" y="578840"/>
            <a:ext cx="1078584" cy="755009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DC05F8CB-A3EF-4E8A-A02D-17CBD6695310}"/>
              </a:ext>
            </a:extLst>
          </p:cNvPr>
          <p:cNvSpPr/>
          <p:nvPr userDrawn="1"/>
        </p:nvSpPr>
        <p:spPr>
          <a:xfrm>
            <a:off x="719311" y="1989301"/>
            <a:ext cx="10943791" cy="985108"/>
          </a:xfrm>
          <a:prstGeom prst="rect">
            <a:avLst/>
          </a:prstGeom>
        </p:spPr>
        <p:txBody>
          <a:bodyPr wrap="square" lIns="162552" tIns="81275" rIns="162552" bIns="81275">
            <a:spAutoFit/>
          </a:bodyPr>
          <a:lstStyle/>
          <a:p>
            <a:pPr algn="l">
              <a:defRPr/>
            </a:pPr>
            <a:r>
              <a:rPr lang="pt-BR" altLang="pt-BR" sz="53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Saiba mais na </a:t>
            </a:r>
            <a:r>
              <a:rPr lang="pt-BR" altLang="pt-BR" sz="53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</a:t>
            </a:r>
            <a:r>
              <a:rPr lang="pt-BR" sz="53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12546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030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grpSp>
        <p:nvGrpSpPr>
          <p:cNvPr id="6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7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8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9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</p:grpSp>
    </p:spTree>
    <p:extLst>
      <p:ext uri="{BB962C8B-B14F-4D97-AF65-F5344CB8AC3E}">
        <p14:creationId xmlns:p14="http://schemas.microsoft.com/office/powerpoint/2010/main" val="28229220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2495131" y="2518027"/>
            <a:ext cx="8157786" cy="1880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100000" l="9982" r="89927">
                        <a14:backgroundMark x1="61355" y1="39782" x2="61355" y2="39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24" y="1724281"/>
            <a:ext cx="2975860" cy="449091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4"/>
          <a:srcRect b="21667"/>
          <a:stretch/>
        </p:blipFill>
        <p:spPr>
          <a:xfrm flipH="1" flipV="1">
            <a:off x="-7724" y="-1"/>
            <a:ext cx="5575455" cy="685641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6" b="100000" l="9904" r="89833">
                        <a14:foregroundMark x1="25679" y1="29654" x2="25679" y2="29654"/>
                        <a14:foregroundMark x1="30324" y1="95391" x2="79141" y2="94663"/>
                        <a14:foregroundMark x1="39527" y1="93693" x2="42507" y2="93147"/>
                        <a14:foregroundMark x1="67222" y1="92965" x2="71516" y2="93147"/>
                        <a14:foregroundMark x1="38475" y1="93693" x2="49869" y2="92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1150" y="2067728"/>
            <a:ext cx="2871089" cy="4147472"/>
          </a:xfrm>
          <a:prstGeom prst="rect">
            <a:avLst/>
          </a:prstGeom>
        </p:spPr>
      </p:pic>
      <p:sp>
        <p:nvSpPr>
          <p:cNvPr id="6" name="Retângulo 5"/>
          <p:cNvSpPr/>
          <p:nvPr userDrawn="1"/>
        </p:nvSpPr>
        <p:spPr>
          <a:xfrm>
            <a:off x="262592" y="2459729"/>
            <a:ext cx="4825164" cy="193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pt-BR" altLang="pt-BR" sz="5999" b="1" dirty="0">
                <a:solidFill>
                  <a:schemeClr val="bg1"/>
                </a:solidFill>
                <a:latin typeface="Century Gothic" pitchFamily="34" charset="0"/>
                <a:cs typeface="Segoe UI" panose="020B0502040204020203" pitchFamily="34" charset="0"/>
              </a:rPr>
              <a:t>Histórias da Vida Real</a:t>
            </a:r>
            <a:endParaRPr lang="en-US" altLang="pt-BR" sz="5999" b="1" dirty="0">
              <a:solidFill>
                <a:schemeClr val="bg1"/>
              </a:solidFill>
              <a:latin typeface="Century Gothic" pitchFamily="34" charset="0"/>
              <a:cs typeface="Segoe UI" panose="020B0502040204020203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73" b="100000" l="9941" r="89961">
                        <a14:foregroundMark x1="26083" y1="96543" x2="83169" y2="95937"/>
                        <a14:foregroundMark x1="31299" y1="97089" x2="78839" y2="96907"/>
                        <a14:foregroundMark x1="24016" y1="96725" x2="24016" y2="96725"/>
                        <a14:foregroundMark x1="85236" y1="95755" x2="85236" y2="95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51" y="333562"/>
            <a:ext cx="2413966" cy="39186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4" b="97817" l="10000" r="90000">
                        <a14:foregroundMark x1="38218" y1="6367" x2="50396" y2="28745"/>
                        <a14:foregroundMark x1="50693" y1="26865" x2="53762" y2="22559"/>
                        <a14:foregroundMark x1="53762" y1="7884" x2="40891" y2="4669"/>
                        <a14:foregroundMark x1="52574" y1="5458" x2="60594" y2="11098"/>
                        <a14:foregroundMark x1="37525" y1="6367" x2="34455" y2="14433"/>
                        <a14:foregroundMark x1="43960" y1="3760" x2="43960" y2="3760"/>
                        <a14:foregroundMark x1="50099" y1="4669" x2="50099" y2="4669"/>
                        <a14:foregroundMark x1="54752" y1="5640" x2="54752" y2="5640"/>
                        <a14:foregroundMark x1="59901" y1="8854" x2="59901" y2="8854"/>
                        <a14:foregroundMark x1="58713" y1="12553" x2="58713" y2="12553"/>
                        <a14:foregroundMark x1="56832" y1="14676" x2="56832" y2="14676"/>
                        <a14:foregroundMark x1="58416" y1="14251" x2="58416" y2="14251"/>
                        <a14:foregroundMark x1="33267" y1="12371" x2="33267" y2="12371"/>
                        <a14:foregroundMark x1="34752" y1="15767" x2="34752" y2="15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8017" y="2518027"/>
            <a:ext cx="2662702" cy="434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926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3900" y="-222249"/>
            <a:ext cx="1790065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1492250" y="-274637"/>
            <a:ext cx="13684250" cy="745331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>
              <a:defRPr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4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4" y="330200"/>
            <a:ext cx="7231062" cy="6086475"/>
          </a:xfrm>
          <a:prstGeom prst="round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1" y="-36398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1" y="5245120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7395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3900" y="-222249"/>
            <a:ext cx="1790065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1484312" y="-593725"/>
            <a:ext cx="13682663" cy="7451725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>
              <a:defRPr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4" name="Elipse 3"/>
          <p:cNvSpPr>
            <a:spLocks noChangeAspect="1"/>
          </p:cNvSpPr>
          <p:nvPr userDrawn="1"/>
        </p:nvSpPr>
        <p:spPr>
          <a:xfrm>
            <a:off x="5356225" y="322263"/>
            <a:ext cx="6721475" cy="5983287"/>
          </a:xfrm>
          <a:prstGeom prst="ellipse">
            <a:avLst/>
          </a:prstGeom>
          <a:solidFill>
            <a:schemeClr val="bg1">
              <a:alpha val="807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5" name="Elipse 4"/>
          <p:cNvSpPr>
            <a:spLocks noChangeAspect="1"/>
          </p:cNvSpPr>
          <p:nvPr userDrawn="1"/>
        </p:nvSpPr>
        <p:spPr>
          <a:xfrm>
            <a:off x="5267326" y="400050"/>
            <a:ext cx="6537325" cy="5581650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6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5628018" y="194641"/>
            <a:ext cx="734180" cy="636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5030948" y="512877"/>
            <a:ext cx="440502" cy="3817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4451729" y="894644"/>
            <a:ext cx="308015" cy="2669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4080192" y="1366876"/>
            <a:ext cx="172470" cy="1494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809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812" y="-222249"/>
            <a:ext cx="17900651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1492250" y="-274637"/>
            <a:ext cx="13684250" cy="745331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>
              <a:defRPr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4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4" y="330200"/>
            <a:ext cx="7231062" cy="6086475"/>
          </a:xfrm>
          <a:prstGeom prst="round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1" y="-36398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1" y="5245120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496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812" y="-222249"/>
            <a:ext cx="17900651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1492250" y="-274637"/>
            <a:ext cx="13684250" cy="745331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>
              <a:defRPr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4" name="Elipse 3"/>
          <p:cNvSpPr>
            <a:spLocks noChangeAspect="1"/>
          </p:cNvSpPr>
          <p:nvPr userDrawn="1"/>
        </p:nvSpPr>
        <p:spPr>
          <a:xfrm>
            <a:off x="5356225" y="322263"/>
            <a:ext cx="6721475" cy="5983287"/>
          </a:xfrm>
          <a:prstGeom prst="ellipse">
            <a:avLst/>
          </a:prstGeom>
          <a:solidFill>
            <a:schemeClr val="bg1">
              <a:alpha val="807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5" name="Elipse 4"/>
          <p:cNvSpPr>
            <a:spLocks noChangeAspect="1"/>
          </p:cNvSpPr>
          <p:nvPr userDrawn="1"/>
        </p:nvSpPr>
        <p:spPr>
          <a:xfrm>
            <a:off x="5267326" y="400050"/>
            <a:ext cx="6537325" cy="5581650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6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5628018" y="194641"/>
            <a:ext cx="734180" cy="6362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5030948" y="512877"/>
            <a:ext cx="440502" cy="3817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6727572" y="194641"/>
            <a:ext cx="1044849" cy="90553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4451729" y="894644"/>
            <a:ext cx="308015" cy="2669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8" t="42494" r="24755" b="50777"/>
          <a:stretch/>
        </p:blipFill>
        <p:spPr bwMode="auto">
          <a:xfrm>
            <a:off x="4080192" y="1366876"/>
            <a:ext cx="172470" cy="1494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0740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763"/>
            <a:ext cx="14073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 userDrawn="1"/>
        </p:nvSpPr>
        <p:spPr>
          <a:xfrm>
            <a:off x="-304799" y="-274637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929188" y="157164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10" name="Retângulo de cantos arredondados 9"/>
          <p:cNvSpPr/>
          <p:nvPr userDrawn="1"/>
        </p:nvSpPr>
        <p:spPr>
          <a:xfrm>
            <a:off x="4748214" y="330200"/>
            <a:ext cx="7231062" cy="6086475"/>
          </a:xfrm>
          <a:prstGeom prst="round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1" y="-36398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1" y="5245120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2727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2225"/>
            <a:ext cx="14073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 userDrawn="1"/>
        </p:nvSpPr>
        <p:spPr>
          <a:xfrm>
            <a:off x="-304799" y="-274637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929188" y="157164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10" name="Retângulo de cantos arredondados 9"/>
          <p:cNvSpPr/>
          <p:nvPr userDrawn="1"/>
        </p:nvSpPr>
        <p:spPr>
          <a:xfrm>
            <a:off x="4748214" y="330200"/>
            <a:ext cx="7231062" cy="6086475"/>
          </a:xfrm>
          <a:prstGeom prst="round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1" y="-36398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1" y="5245120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5460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essuca\Downloads\iStock-99482087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314" y="-304799"/>
            <a:ext cx="14398626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 userDrawn="1"/>
        </p:nvSpPr>
        <p:spPr>
          <a:xfrm>
            <a:off x="-1492250" y="-274637"/>
            <a:ext cx="13684250" cy="745331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929188" y="157164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10" name="Retângulo de cantos arredondados 9"/>
          <p:cNvSpPr/>
          <p:nvPr userDrawn="1"/>
        </p:nvSpPr>
        <p:spPr>
          <a:xfrm>
            <a:off x="4748214" y="330200"/>
            <a:ext cx="7231062" cy="6086475"/>
          </a:xfrm>
          <a:prstGeom prst="round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1" y="-36398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1" y="5245120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7851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essuca\Downloads\iStock-99482087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314" y="-304799"/>
            <a:ext cx="14398626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 userDrawn="1"/>
        </p:nvSpPr>
        <p:spPr>
          <a:xfrm>
            <a:off x="-1492250" y="-274637"/>
            <a:ext cx="13684250" cy="7453313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929188" y="157164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" name="Retângulo de cantos arredondados 5"/>
          <p:cNvSpPr/>
          <p:nvPr userDrawn="1"/>
        </p:nvSpPr>
        <p:spPr>
          <a:xfrm>
            <a:off x="4748214" y="330200"/>
            <a:ext cx="7231062" cy="6086475"/>
          </a:xfrm>
          <a:prstGeom prst="round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7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1" y="-36398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1" y="5245120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708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55" y="1241"/>
            <a:ext cx="10352887" cy="685710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3"/>
          <a:srcRect l="17136" t="14766" r="3567" b="14516"/>
          <a:stretch/>
        </p:blipFill>
        <p:spPr>
          <a:xfrm>
            <a:off x="-2041698" y="-55903"/>
            <a:ext cx="8952335" cy="6933298"/>
          </a:xfrm>
          <a:prstGeom prst="rect">
            <a:avLst/>
          </a:prstGeom>
        </p:spPr>
      </p:pic>
      <p:sp>
        <p:nvSpPr>
          <p:cNvPr id="9" name="Retângulo 7"/>
          <p:cNvSpPr>
            <a:spLocks noChangeArrowheads="1"/>
          </p:cNvSpPr>
          <p:nvPr userDrawn="1"/>
        </p:nvSpPr>
        <p:spPr bwMode="auto">
          <a:xfrm>
            <a:off x="379358" y="2730407"/>
            <a:ext cx="10847792" cy="9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173">
              <a:defRPr/>
            </a:pPr>
            <a:r>
              <a:rPr lang="pt-BR" altLang="pt-BR" sz="5866" b="1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ATIVIDADE</a:t>
            </a:r>
          </a:p>
        </p:txBody>
      </p:sp>
    </p:spTree>
    <p:extLst>
      <p:ext uri="{BB962C8B-B14F-4D97-AF65-F5344CB8AC3E}">
        <p14:creationId xmlns:p14="http://schemas.microsoft.com/office/powerpoint/2010/main" val="4594735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"/>
          <p:cNvGrpSpPr>
            <a:grpSpLocks/>
          </p:cNvGrpSpPr>
          <p:nvPr userDrawn="1"/>
        </p:nvGrpSpPr>
        <p:grpSpPr bwMode="auto">
          <a:xfrm>
            <a:off x="1" y="-7938"/>
            <a:ext cx="12192000" cy="7731126"/>
            <a:chOff x="0" y="-8020"/>
            <a:chExt cx="12192000" cy="7731490"/>
          </a:xfrm>
        </p:grpSpPr>
        <p:pic>
          <p:nvPicPr>
            <p:cNvPr id="3" name="Picture 2" descr="C:\Users\jessuca\Downloads\iStock-853862560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9"/>
            <a:stretch>
              <a:fillRect/>
            </a:stretch>
          </p:blipFill>
          <p:spPr bwMode="auto">
            <a:xfrm>
              <a:off x="2566737" y="16041"/>
              <a:ext cx="9625263" cy="770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jessuca\Downloads\iStock-853862560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9"/>
            <a:stretch>
              <a:fillRect/>
            </a:stretch>
          </p:blipFill>
          <p:spPr bwMode="auto">
            <a:xfrm>
              <a:off x="2053393" y="2"/>
              <a:ext cx="9625263" cy="770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C:\Users\jessuca\Downloads\iStock-853862560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9"/>
            <a:stretch>
              <a:fillRect/>
            </a:stretch>
          </p:blipFill>
          <p:spPr bwMode="auto">
            <a:xfrm>
              <a:off x="1355567" y="-8020"/>
              <a:ext cx="9625263" cy="770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C:\Users\jessuca\Downloads\iStock-853862560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9"/>
            <a:stretch>
              <a:fillRect/>
            </a:stretch>
          </p:blipFill>
          <p:spPr bwMode="auto">
            <a:xfrm>
              <a:off x="689815" y="0"/>
              <a:ext cx="9625263" cy="770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C:\Users\jessuca\Downloads\iStock-853862560.jp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19"/>
            <a:stretch>
              <a:fillRect/>
            </a:stretch>
          </p:blipFill>
          <p:spPr bwMode="auto">
            <a:xfrm>
              <a:off x="0" y="0"/>
              <a:ext cx="9625263" cy="7707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tângulo 7"/>
          <p:cNvSpPr/>
          <p:nvPr userDrawn="1"/>
        </p:nvSpPr>
        <p:spPr>
          <a:xfrm>
            <a:off x="-304799" y="-274637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13" name="Retângulo de cantos arredondados 12"/>
          <p:cNvSpPr/>
          <p:nvPr userDrawn="1"/>
        </p:nvSpPr>
        <p:spPr>
          <a:xfrm>
            <a:off x="4929188" y="157164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14" name="Retângulo de cantos arredondados 13"/>
          <p:cNvSpPr/>
          <p:nvPr userDrawn="1"/>
        </p:nvSpPr>
        <p:spPr>
          <a:xfrm>
            <a:off x="4748214" y="330200"/>
            <a:ext cx="7231062" cy="6086475"/>
          </a:xfrm>
          <a:prstGeom prst="round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15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1" y="-36398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1" y="5245120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77692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essuca\Downloads\iStock-102182299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r="9723" b="143"/>
          <a:stretch>
            <a:fillRect/>
          </a:stretch>
        </p:blipFill>
        <p:spPr bwMode="auto">
          <a:xfrm>
            <a:off x="1" y="-1116012"/>
            <a:ext cx="12192000" cy="797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304799" y="-274637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4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4" y="330200"/>
            <a:ext cx="7231062" cy="6086475"/>
          </a:xfrm>
          <a:prstGeom prst="round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1" y="-36398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1" y="5245120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1247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050" y="22225"/>
            <a:ext cx="1424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304799" y="-274637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4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4" y="330200"/>
            <a:ext cx="7231062" cy="6086475"/>
          </a:xfrm>
          <a:prstGeom prst="round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1" y="-36398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1" y="5245120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5896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050" y="22225"/>
            <a:ext cx="1424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304799" y="-274637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4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4" y="330200"/>
            <a:ext cx="7231062" cy="6086475"/>
          </a:xfrm>
          <a:prstGeom prst="round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1" y="-36398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1" y="5245120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936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513" y="-914399"/>
            <a:ext cx="13371513" cy="861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 userDrawn="1"/>
        </p:nvSpPr>
        <p:spPr>
          <a:xfrm>
            <a:off x="-304799" y="-274637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929188" y="157164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10" name="Retângulo de cantos arredondados 9"/>
          <p:cNvSpPr/>
          <p:nvPr userDrawn="1"/>
        </p:nvSpPr>
        <p:spPr>
          <a:xfrm>
            <a:off x="4748214" y="330200"/>
            <a:ext cx="7231062" cy="6086475"/>
          </a:xfrm>
          <a:prstGeom prst="round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1" y="-36398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1" y="5245120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248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1301750"/>
            <a:ext cx="12668250" cy="860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304799" y="-274637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4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4" y="330200"/>
            <a:ext cx="7231062" cy="6086475"/>
          </a:xfrm>
          <a:prstGeom prst="round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1" y="-36398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1" y="5245120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6465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3462"/>
            <a:ext cx="12344400" cy="834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 userDrawn="1"/>
        </p:nvSpPr>
        <p:spPr>
          <a:xfrm>
            <a:off x="-304799" y="-274637"/>
            <a:ext cx="12496800" cy="745331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" name="Retângulo de cantos arredondados 7"/>
          <p:cNvSpPr/>
          <p:nvPr userDrawn="1"/>
        </p:nvSpPr>
        <p:spPr>
          <a:xfrm>
            <a:off x="4929188" y="157164"/>
            <a:ext cx="7231062" cy="637222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9" name="Retângulo de cantos arredondados 8"/>
          <p:cNvSpPr/>
          <p:nvPr userDrawn="1"/>
        </p:nvSpPr>
        <p:spPr>
          <a:xfrm>
            <a:off x="4748214" y="330200"/>
            <a:ext cx="7231062" cy="6086475"/>
          </a:xfrm>
          <a:prstGeom prst="round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10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t="10658" r="62152" b="75495"/>
          <a:stretch/>
        </p:blipFill>
        <p:spPr bwMode="auto">
          <a:xfrm>
            <a:off x="4716391" y="-36398"/>
            <a:ext cx="2085430" cy="158256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essuca\Downloads\iStock-100987259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3" t="41070" r="15070" b="45213"/>
          <a:stretch/>
        </p:blipFill>
        <p:spPr bwMode="auto">
          <a:xfrm>
            <a:off x="10274741" y="5245120"/>
            <a:ext cx="1885143" cy="158591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6319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8">
            <a:extLst>
              <a:ext uri="{FF2B5EF4-FFF2-40B4-BE49-F238E27FC236}">
                <a16:creationId xmlns:a16="http://schemas.microsoft.com/office/drawing/2014/main" id="{B067EBC8-0D81-478B-863A-F6E6F2618745}"/>
              </a:ext>
            </a:extLst>
          </p:cNvPr>
          <p:cNvSpPr/>
          <p:nvPr userDrawn="1"/>
        </p:nvSpPr>
        <p:spPr>
          <a:xfrm>
            <a:off x="2058885" y="-3571"/>
            <a:ext cx="7924800" cy="336228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864060" y="116632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202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8">
            <a:extLst>
              <a:ext uri="{FF2B5EF4-FFF2-40B4-BE49-F238E27FC236}">
                <a16:creationId xmlns:a16="http://schemas.microsoft.com/office/drawing/2014/main" id="{B067EBC8-0D81-478B-863A-F6E6F2618745}"/>
              </a:ext>
            </a:extLst>
          </p:cNvPr>
          <p:cNvSpPr/>
          <p:nvPr userDrawn="1"/>
        </p:nvSpPr>
        <p:spPr>
          <a:xfrm flipV="1">
            <a:off x="2172311" y="6509102"/>
            <a:ext cx="7924800" cy="336228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3" name="Agrupar 3">
            <a:extLst>
              <a:ext uri="{FF2B5EF4-FFF2-40B4-BE49-F238E27FC236}">
                <a16:creationId xmlns:a16="http://schemas.microsoft.com/office/drawing/2014/main" id="{70F697C9-209A-43BA-9D10-BC4E191C3BA0}"/>
              </a:ext>
            </a:extLst>
          </p:cNvPr>
          <p:cNvGrpSpPr/>
          <p:nvPr userDrawn="1"/>
        </p:nvGrpSpPr>
        <p:grpSpPr>
          <a:xfrm>
            <a:off x="5900064" y="6639562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CC2A0787-D69E-482A-9952-2DCE6F2039A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A7B4D387-A84F-460C-B015-AFC5B6656E78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0DC9D6F5-5703-4487-9B28-B60C581845E9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47742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Horizontal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998D7FBF-A598-4822-A199-9E537EE4A074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894" y="2616875"/>
            <a:ext cx="12192894" cy="4241125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894" h="4233188">
                <a:moveTo>
                  <a:pt x="2332737" y="4232586"/>
                </a:moveTo>
                <a:cubicBezTo>
                  <a:pt x="5448025" y="4206064"/>
                  <a:pt x="7512011" y="3312011"/>
                  <a:pt x="9178846" y="3182072"/>
                </a:cubicBezTo>
                <a:cubicBezTo>
                  <a:pt x="10422655" y="3085110"/>
                  <a:pt x="11278985" y="3238844"/>
                  <a:pt x="12189653" y="3459241"/>
                </a:cubicBezTo>
                <a:cubicBezTo>
                  <a:pt x="12196227" y="2402828"/>
                  <a:pt x="12191521" y="1340373"/>
                  <a:pt x="12186814" y="277918"/>
                </a:cubicBezTo>
                <a:lnTo>
                  <a:pt x="12185829" y="0"/>
                </a:lnTo>
                <a:lnTo>
                  <a:pt x="0" y="0"/>
                </a:lnTo>
                <a:lnTo>
                  <a:pt x="0" y="4092296"/>
                </a:lnTo>
                <a:cubicBezTo>
                  <a:pt x="838925" y="4198627"/>
                  <a:pt x="1613824" y="4238706"/>
                  <a:pt x="2332737" y="4232586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  <a:noAutofit/>
          </a:bodyPr>
          <a:lstStyle/>
          <a:p>
            <a:pPr defTabSz="1088284"/>
            <a:endParaRPr lang="pt-BR" sz="2100" dirty="0">
              <a:solidFill>
                <a:prstClr val="black"/>
              </a:solidFill>
            </a:endParaRPr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A9EB4AA2-30B6-4AE3-B02A-40D1C27D389F}"/>
              </a:ext>
            </a:extLst>
          </p:cNvPr>
          <p:cNvSpPr/>
          <p:nvPr userDrawn="1"/>
        </p:nvSpPr>
        <p:spPr>
          <a:xfrm>
            <a:off x="1" y="2635145"/>
            <a:ext cx="7114971" cy="4214919"/>
          </a:xfrm>
          <a:custGeom>
            <a:avLst/>
            <a:gdLst>
              <a:gd name="connsiteX0" fmla="*/ 4122630 w 7114971"/>
              <a:gd name="connsiteY0" fmla="*/ 2720370 h 4214919"/>
              <a:gd name="connsiteX1" fmla="*/ 7034155 w 7114971"/>
              <a:gd name="connsiteY1" fmla="*/ 2722503 h 4214919"/>
              <a:gd name="connsiteX2" fmla="*/ 7114971 w 7114971"/>
              <a:gd name="connsiteY2" fmla="*/ 2728903 h 4214919"/>
              <a:gd name="connsiteX3" fmla="*/ 7114971 w 7114971"/>
              <a:gd name="connsiteY3" fmla="*/ 3861569 h 4214919"/>
              <a:gd name="connsiteX4" fmla="*/ 4041813 w 7114971"/>
              <a:gd name="connsiteY4" fmla="*/ 3861569 h 4214919"/>
              <a:gd name="connsiteX5" fmla="*/ 4035433 w 7114971"/>
              <a:gd name="connsiteY5" fmla="*/ 3778379 h 4214919"/>
              <a:gd name="connsiteX6" fmla="*/ 4033306 w 7114971"/>
              <a:gd name="connsiteY6" fmla="*/ 2812093 h 4214919"/>
              <a:gd name="connsiteX7" fmla="*/ 4122630 w 7114971"/>
              <a:gd name="connsiteY7" fmla="*/ 2720370 h 4214919"/>
              <a:gd name="connsiteX8" fmla="*/ 718131 w 7114971"/>
              <a:gd name="connsiteY8" fmla="*/ 1396274 h 4214919"/>
              <a:gd name="connsiteX9" fmla="*/ 3201415 w 7114971"/>
              <a:gd name="connsiteY9" fmla="*/ 3879558 h 4214919"/>
              <a:gd name="connsiteX10" fmla="*/ 3188594 w 7114971"/>
              <a:gd name="connsiteY10" fmla="*/ 4133460 h 4214919"/>
              <a:gd name="connsiteX11" fmla="*/ 3176163 w 7114971"/>
              <a:gd name="connsiteY11" fmla="*/ 4214919 h 4214919"/>
              <a:gd name="connsiteX12" fmla="*/ 1908123 w 7114971"/>
              <a:gd name="connsiteY12" fmla="*/ 4214919 h 4214919"/>
              <a:gd name="connsiteX13" fmla="*/ 1934548 w 7114971"/>
              <a:gd name="connsiteY13" fmla="*/ 4129793 h 4214919"/>
              <a:gd name="connsiteX14" fmla="*/ 1959773 w 7114971"/>
              <a:gd name="connsiteY14" fmla="*/ 3879558 h 4214919"/>
              <a:gd name="connsiteX15" fmla="*/ 718131 w 7114971"/>
              <a:gd name="connsiteY15" fmla="*/ 2637916 h 4214919"/>
              <a:gd name="connsiteX16" fmla="*/ 23918 w 7114971"/>
              <a:gd name="connsiteY16" fmla="*/ 2849970 h 4214919"/>
              <a:gd name="connsiteX17" fmla="*/ 0 w 7114971"/>
              <a:gd name="connsiteY17" fmla="*/ 2869704 h 4214919"/>
              <a:gd name="connsiteX18" fmla="*/ 0 w 7114971"/>
              <a:gd name="connsiteY18" fmla="*/ 1502692 h 4214919"/>
              <a:gd name="connsiteX19" fmla="*/ 217663 w 7114971"/>
              <a:gd name="connsiteY19" fmla="*/ 1446726 h 4214919"/>
              <a:gd name="connsiteX20" fmla="*/ 718131 w 7114971"/>
              <a:gd name="connsiteY20" fmla="*/ 1396274 h 4214919"/>
              <a:gd name="connsiteX21" fmla="*/ 3459844 w 7114971"/>
              <a:gd name="connsiteY21" fmla="*/ 30471 h 4214919"/>
              <a:gd name="connsiteX22" fmla="*/ 3977625 w 7114971"/>
              <a:gd name="connsiteY22" fmla="*/ 77994 h 4214919"/>
              <a:gd name="connsiteX23" fmla="*/ 4481411 w 7114971"/>
              <a:gd name="connsiteY23" fmla="*/ 139392 h 4214919"/>
              <a:gd name="connsiteX24" fmla="*/ 4897368 w 7114971"/>
              <a:gd name="connsiteY24" fmla="*/ 201548 h 4214919"/>
              <a:gd name="connsiteX25" fmla="*/ 3484663 w 7114971"/>
              <a:gd name="connsiteY25" fmla="*/ 1615502 h 4214919"/>
              <a:gd name="connsiteX26" fmla="*/ 3293216 w 7114971"/>
              <a:gd name="connsiteY26" fmla="*/ 1412832 h 4214919"/>
              <a:gd name="connsiteX27" fmla="*/ 2750783 w 7114971"/>
              <a:gd name="connsiteY27" fmla="*/ 879488 h 4214919"/>
              <a:gd name="connsiteX28" fmla="*/ 2748655 w 7114971"/>
              <a:gd name="connsiteY28" fmla="*/ 738686 h 4214919"/>
              <a:gd name="connsiteX29" fmla="*/ 1460264 w 7114971"/>
              <a:gd name="connsiteY29" fmla="*/ 0 h 4214919"/>
              <a:gd name="connsiteX30" fmla="*/ 1460264 w 7114971"/>
              <a:gd name="connsiteY30" fmla="*/ 457207 h 4214919"/>
              <a:gd name="connsiteX31" fmla="*/ 336162 w 7114971"/>
              <a:gd name="connsiteY31" fmla="*/ 457207 h 4214919"/>
              <a:gd name="connsiteX32" fmla="*/ 336162 w 7114971"/>
              <a:gd name="connsiteY32" fmla="*/ 85692 h 4214919"/>
              <a:gd name="connsiteX33" fmla="*/ 616421 w 7114971"/>
              <a:gd name="connsiteY33" fmla="*/ 54984 h 4214919"/>
              <a:gd name="connsiteX34" fmla="*/ 1210479 w 7114971"/>
              <a:gd name="connsiteY34" fmla="*/ 10309 h 421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14971" h="4214919">
                <a:moveTo>
                  <a:pt x="4122630" y="2720370"/>
                </a:moveTo>
                <a:cubicBezTo>
                  <a:pt x="5092429" y="2722503"/>
                  <a:pt x="6062228" y="2722503"/>
                  <a:pt x="7034155" y="2722503"/>
                </a:cubicBezTo>
                <a:cubicBezTo>
                  <a:pt x="7059676" y="2722503"/>
                  <a:pt x="7085197" y="2726769"/>
                  <a:pt x="7114971" y="2728903"/>
                </a:cubicBezTo>
                <a:cubicBezTo>
                  <a:pt x="7114971" y="3108591"/>
                  <a:pt x="7114971" y="3481881"/>
                  <a:pt x="7114971" y="3861569"/>
                </a:cubicBezTo>
                <a:cubicBezTo>
                  <a:pt x="6089876" y="3861569"/>
                  <a:pt x="5066908" y="3861569"/>
                  <a:pt x="4041813" y="3861569"/>
                </a:cubicBezTo>
                <a:cubicBezTo>
                  <a:pt x="4039686" y="3831706"/>
                  <a:pt x="4035433" y="3806109"/>
                  <a:pt x="4035433" y="3778379"/>
                </a:cubicBezTo>
                <a:cubicBezTo>
                  <a:pt x="4035433" y="3456284"/>
                  <a:pt x="4035433" y="3134188"/>
                  <a:pt x="4033306" y="2812093"/>
                </a:cubicBezTo>
                <a:cubicBezTo>
                  <a:pt x="4033306" y="2743834"/>
                  <a:pt x="4052447" y="2720370"/>
                  <a:pt x="4122630" y="2720370"/>
                </a:cubicBezTo>
                <a:close/>
                <a:moveTo>
                  <a:pt x="718131" y="1396274"/>
                </a:moveTo>
                <a:cubicBezTo>
                  <a:pt x="2089612" y="1396274"/>
                  <a:pt x="3201415" y="2508078"/>
                  <a:pt x="3201415" y="3879558"/>
                </a:cubicBezTo>
                <a:cubicBezTo>
                  <a:pt x="3201415" y="3965276"/>
                  <a:pt x="3197073" y="4049979"/>
                  <a:pt x="3188594" y="4133460"/>
                </a:cubicBezTo>
                <a:lnTo>
                  <a:pt x="3176163" y="4214919"/>
                </a:lnTo>
                <a:lnTo>
                  <a:pt x="1908123" y="4214919"/>
                </a:lnTo>
                <a:lnTo>
                  <a:pt x="1934548" y="4129793"/>
                </a:lnTo>
                <a:cubicBezTo>
                  <a:pt x="1951087" y="4048965"/>
                  <a:pt x="1959773" y="3965276"/>
                  <a:pt x="1959773" y="3879558"/>
                </a:cubicBezTo>
                <a:cubicBezTo>
                  <a:pt x="1959773" y="3193818"/>
                  <a:pt x="1403871" y="2637916"/>
                  <a:pt x="718131" y="2637916"/>
                </a:cubicBezTo>
                <a:cubicBezTo>
                  <a:pt x="460979" y="2637916"/>
                  <a:pt x="222085" y="2716090"/>
                  <a:pt x="23918" y="2849970"/>
                </a:cubicBezTo>
                <a:lnTo>
                  <a:pt x="0" y="2869704"/>
                </a:lnTo>
                <a:lnTo>
                  <a:pt x="0" y="1502692"/>
                </a:lnTo>
                <a:lnTo>
                  <a:pt x="217663" y="1446726"/>
                </a:lnTo>
                <a:cubicBezTo>
                  <a:pt x="379318" y="1413647"/>
                  <a:pt x="546697" y="1396274"/>
                  <a:pt x="718131" y="1396274"/>
                </a:cubicBezTo>
                <a:close/>
                <a:moveTo>
                  <a:pt x="3459844" y="30471"/>
                </a:moveTo>
                <a:lnTo>
                  <a:pt x="3977625" y="77994"/>
                </a:lnTo>
                <a:cubicBezTo>
                  <a:pt x="4149128" y="96399"/>
                  <a:pt x="4317004" y="116998"/>
                  <a:pt x="4481411" y="139392"/>
                </a:cubicBezTo>
                <a:lnTo>
                  <a:pt x="4897368" y="201548"/>
                </a:lnTo>
                <a:lnTo>
                  <a:pt x="3484663" y="1615502"/>
                </a:lnTo>
                <a:cubicBezTo>
                  <a:pt x="3422974" y="1549368"/>
                  <a:pt x="3359159" y="1478966"/>
                  <a:pt x="3293216" y="1412832"/>
                </a:cubicBezTo>
                <a:cubicBezTo>
                  <a:pt x="3114532" y="1233628"/>
                  <a:pt x="2933721" y="1054425"/>
                  <a:pt x="2750783" y="879488"/>
                </a:cubicBezTo>
                <a:cubicBezTo>
                  <a:pt x="2695476" y="826154"/>
                  <a:pt x="2691221" y="794153"/>
                  <a:pt x="2748655" y="738686"/>
                </a:cubicBezTo>
                <a:close/>
                <a:moveTo>
                  <a:pt x="1460264" y="0"/>
                </a:moveTo>
                <a:lnTo>
                  <a:pt x="1460264" y="457207"/>
                </a:lnTo>
                <a:cubicBezTo>
                  <a:pt x="1079177" y="457207"/>
                  <a:pt x="710863" y="457207"/>
                  <a:pt x="336162" y="457207"/>
                </a:cubicBezTo>
                <a:lnTo>
                  <a:pt x="336162" y="85692"/>
                </a:lnTo>
                <a:lnTo>
                  <a:pt x="616421" y="54984"/>
                </a:lnTo>
                <a:cubicBezTo>
                  <a:pt x="818274" y="36369"/>
                  <a:pt x="1016252" y="21582"/>
                  <a:pt x="1210479" y="10309"/>
                </a:cubicBezTo>
                <a:close/>
              </a:path>
            </a:pathLst>
          </a:custGeom>
          <a:solidFill>
            <a:srgbClr val="960000">
              <a:alpha val="14000"/>
            </a:srgbClr>
          </a:solidFill>
          <a:ln>
            <a:noFill/>
          </a:ln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  <a:noAutofit/>
          </a:bodyPr>
          <a:lstStyle/>
          <a:p>
            <a:pPr defTabSz="1088284"/>
            <a:endParaRPr lang="pt-BR" sz="2100">
              <a:solidFill>
                <a:prstClr val="black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B8CA6E1-3985-4C44-BA8A-BF13CA77A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1" y="529425"/>
            <a:ext cx="7620000" cy="411163"/>
          </a:xfrm>
          <a:prstGeom prst="rect">
            <a:avLst/>
          </a:prstGeom>
        </p:spPr>
        <p:txBody>
          <a:bodyPr anchor="b"/>
          <a:lstStyle>
            <a:lvl1pPr marL="0" algn="ctr" defTabSz="914126" rtl="0" eaLnBrk="1" latinLnBrk="0" hangingPunct="1">
              <a:defRPr lang="pt-BR" sz="3199" kern="1200" spc="200" baseline="0" dirty="0">
                <a:solidFill>
                  <a:srgbClr val="E232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5" name="Espaço Reservado para Texto 5">
            <a:extLst>
              <a:ext uri="{FF2B5EF4-FFF2-40B4-BE49-F238E27FC236}">
                <a16:creationId xmlns:a16="http://schemas.microsoft.com/office/drawing/2014/main" id="{7C90D26D-F1FD-4E51-A681-95EBFB6CF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972825"/>
            <a:ext cx="7620000" cy="411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COM DESTAQUE ESPECIAL</a:t>
            </a:r>
          </a:p>
        </p:txBody>
      </p:sp>
    </p:spTree>
    <p:extLst>
      <p:ext uri="{BB962C8B-B14F-4D97-AF65-F5344CB8AC3E}">
        <p14:creationId xmlns:p14="http://schemas.microsoft.com/office/powerpoint/2010/main" val="354899729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pres?slideindex=1&amp;slidetitle=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 r="12353"/>
          <a:stretch/>
        </p:blipFill>
        <p:spPr bwMode="auto">
          <a:xfrm>
            <a:off x="0" y="-99106"/>
            <a:ext cx="12399935" cy="695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0902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284"/>
            <a:endParaRPr lang="pt-BR" sz="210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857633"/>
            <a:ext cx="10972641" cy="1142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6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7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1088284">
                <a:defRPr sz="3200">
                  <a:solidFill>
                    <a:srgbClr val="FFFFFF"/>
                  </a:solidFill>
                </a:defRPr>
              </a:pPr>
              <a:endParaRPr sz="3199">
                <a:solidFill>
                  <a:srgbClr val="FFFFFF"/>
                </a:solidFill>
              </a:endParaRPr>
            </a:p>
          </p:txBody>
        </p:sp>
        <p:sp>
          <p:nvSpPr>
            <p:cNvPr id="8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1088284">
                <a:defRPr sz="3200">
                  <a:solidFill>
                    <a:srgbClr val="FFFFFF"/>
                  </a:solidFill>
                </a:defRPr>
              </a:pPr>
              <a:endParaRPr sz="3199">
                <a:solidFill>
                  <a:srgbClr val="FFFFFF"/>
                </a:solidFill>
              </a:endParaRPr>
            </a:p>
          </p:txBody>
        </p:sp>
        <p:sp>
          <p:nvSpPr>
            <p:cNvPr id="9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1088284">
                <a:defRPr sz="3200">
                  <a:solidFill>
                    <a:srgbClr val="FFFFFF"/>
                  </a:solidFill>
                </a:defRPr>
              </a:pPr>
              <a:endParaRPr sz="3199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9825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284"/>
            <a:endParaRPr lang="pt-BR" sz="2100">
              <a:solidFill>
                <a:prstClr val="white"/>
              </a:solidFill>
            </a:endParaRPr>
          </a:p>
        </p:txBody>
      </p:sp>
      <p:grpSp>
        <p:nvGrpSpPr>
          <p:cNvPr id="6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1443" y="6648342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7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1088284">
                <a:defRPr sz="3200">
                  <a:solidFill>
                    <a:srgbClr val="FFFFFF"/>
                  </a:solidFill>
                </a:defRPr>
              </a:pPr>
              <a:endParaRPr sz="3199">
                <a:solidFill>
                  <a:srgbClr val="FFFFFF"/>
                </a:solidFill>
              </a:endParaRPr>
            </a:p>
          </p:txBody>
        </p:sp>
        <p:sp>
          <p:nvSpPr>
            <p:cNvPr id="8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1088284">
                <a:defRPr sz="3200">
                  <a:solidFill>
                    <a:srgbClr val="FFFFFF"/>
                  </a:solidFill>
                </a:defRPr>
              </a:pPr>
              <a:endParaRPr sz="3199">
                <a:solidFill>
                  <a:srgbClr val="FFFFFF"/>
                </a:solidFill>
              </a:endParaRPr>
            </a:p>
          </p:txBody>
        </p:sp>
        <p:sp>
          <p:nvSpPr>
            <p:cNvPr id="9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1088284">
                <a:defRPr sz="3200">
                  <a:solidFill>
                    <a:srgbClr val="FFFFFF"/>
                  </a:solidFill>
                </a:defRPr>
              </a:pPr>
              <a:endParaRPr sz="3199">
                <a:solidFill>
                  <a:srgbClr val="FFFFFF"/>
                </a:solidFill>
              </a:endParaRPr>
            </a:p>
          </p:txBody>
        </p:sp>
      </p:grp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609680" y="2857633"/>
            <a:ext cx="10972641" cy="1142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957951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5609F4AC-BBDC-42BC-BF94-045701F12714}"/>
              </a:ext>
            </a:extLst>
          </p:cNvPr>
          <p:cNvSpPr/>
          <p:nvPr userDrawn="1"/>
        </p:nvSpPr>
        <p:spPr>
          <a:xfrm>
            <a:off x="4359899" y="2854470"/>
            <a:ext cx="3403519" cy="29746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6"/>
            <a:endParaRPr lang="pt-BR" sz="2400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5609F4AC-BBDC-42BC-BF94-045701F12714}"/>
              </a:ext>
            </a:extLst>
          </p:cNvPr>
          <p:cNvSpPr/>
          <p:nvPr userDrawn="1"/>
        </p:nvSpPr>
        <p:spPr>
          <a:xfrm>
            <a:off x="8299241" y="2854470"/>
            <a:ext cx="3403519" cy="29746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6"/>
            <a:endParaRPr lang="pt-BR" sz="2400" dirty="0">
              <a:solidFill>
                <a:prstClr val="white"/>
              </a:solidFill>
            </a:endParaRP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5609F4AC-BBDC-42BC-BF94-045701F12714}"/>
              </a:ext>
            </a:extLst>
          </p:cNvPr>
          <p:cNvSpPr/>
          <p:nvPr userDrawn="1"/>
        </p:nvSpPr>
        <p:spPr>
          <a:xfrm>
            <a:off x="467670" y="2854583"/>
            <a:ext cx="3403519" cy="29746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6"/>
            <a:endParaRPr lang="pt-BR" sz="2400" dirty="0">
              <a:solidFill>
                <a:prstClr val="white"/>
              </a:solidFill>
            </a:endParaRP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5609F4AC-BBDC-42BC-BF94-045701F12714}"/>
              </a:ext>
            </a:extLst>
          </p:cNvPr>
          <p:cNvSpPr/>
          <p:nvPr userDrawn="1"/>
        </p:nvSpPr>
        <p:spPr>
          <a:xfrm>
            <a:off x="456001" y="2021742"/>
            <a:ext cx="3403519" cy="1007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6"/>
            <a:r>
              <a:rPr lang="pt-BR" sz="2400">
                <a:solidFill>
                  <a:prstClr val="white"/>
                </a:solidFill>
              </a:rPr>
              <a:t>Verificar no sistema</a:t>
            </a:r>
            <a:endParaRPr lang="pt-BR" sz="2400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7067272D-2905-4320-BE20-E619961ECE4A}"/>
              </a:ext>
            </a:extLst>
          </p:cNvPr>
          <p:cNvSpPr/>
          <p:nvPr userDrawn="1"/>
        </p:nvSpPr>
        <p:spPr>
          <a:xfrm>
            <a:off x="4338895" y="2012729"/>
            <a:ext cx="3459965" cy="1016331"/>
          </a:xfrm>
          <a:prstGeom prst="round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6"/>
            <a:r>
              <a:rPr lang="pt-BR" sz="2400">
                <a:solidFill>
                  <a:prstClr val="white"/>
                </a:solidFill>
              </a:rPr>
              <a:t>Perguntar para cliente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7067272D-2905-4320-BE20-E619961ECE4A}"/>
              </a:ext>
            </a:extLst>
          </p:cNvPr>
          <p:cNvSpPr/>
          <p:nvPr userDrawn="1"/>
        </p:nvSpPr>
        <p:spPr>
          <a:xfrm>
            <a:off x="8278236" y="2012729"/>
            <a:ext cx="3459965" cy="101633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6"/>
            <a:r>
              <a:rPr lang="pt-BR" sz="2400" dirty="0">
                <a:solidFill>
                  <a:prstClr val="white"/>
                </a:solidFill>
              </a:rPr>
              <a:t>O que fazer?</a:t>
            </a:r>
          </a:p>
        </p:txBody>
      </p:sp>
      <p:sp>
        <p:nvSpPr>
          <p:cNvPr id="6" name="CaixaDeTexto 5"/>
          <p:cNvSpPr txBox="1"/>
          <p:nvPr userDrawn="1"/>
        </p:nvSpPr>
        <p:spPr>
          <a:xfrm>
            <a:off x="1389402" y="563255"/>
            <a:ext cx="9413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Sempre faça o </a:t>
            </a:r>
            <a:r>
              <a:rPr lang="pt-BR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Checklist</a:t>
            </a: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Ele garante a </a:t>
            </a:r>
            <a:r>
              <a:rPr lang="pt-BR" sz="32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assertividade no seu atendimento.</a:t>
            </a:r>
          </a:p>
        </p:txBody>
      </p:sp>
    </p:spTree>
    <p:extLst>
      <p:ext uri="{BB962C8B-B14F-4D97-AF65-F5344CB8AC3E}">
        <p14:creationId xmlns:p14="http://schemas.microsoft.com/office/powerpoint/2010/main" val="8433933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grpSp>
        <p:nvGrpSpPr>
          <p:cNvPr id="6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7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8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9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</p:grpSp>
    </p:spTree>
    <p:extLst>
      <p:ext uri="{BB962C8B-B14F-4D97-AF65-F5344CB8AC3E}">
        <p14:creationId xmlns:p14="http://schemas.microsoft.com/office/powerpoint/2010/main" val="29336363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grpSp>
        <p:nvGrpSpPr>
          <p:cNvPr id="6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1443" y="6648342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7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8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9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</p:grpSp>
    </p:spTree>
    <p:extLst>
      <p:ext uri="{BB962C8B-B14F-4D97-AF65-F5344CB8AC3E}">
        <p14:creationId xmlns:p14="http://schemas.microsoft.com/office/powerpoint/2010/main" val="41956238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grpSp>
        <p:nvGrpSpPr>
          <p:cNvPr id="18" name="Agrupar 27"/>
          <p:cNvGrpSpPr>
            <a:grpSpLocks/>
          </p:cNvGrpSpPr>
          <p:nvPr userDrawn="1"/>
        </p:nvGrpSpPr>
        <p:grpSpPr bwMode="auto">
          <a:xfrm>
            <a:off x="255411" y="2757387"/>
            <a:ext cx="8060853" cy="1611014"/>
            <a:chOff x="19849109" y="1010254"/>
            <a:chExt cx="14602219" cy="2918201"/>
          </a:xfrm>
        </p:grpSpPr>
        <p:sp>
          <p:nvSpPr>
            <p:cNvPr id="19" name="Arc 4"/>
            <p:cNvSpPr/>
            <p:nvPr/>
          </p:nvSpPr>
          <p:spPr>
            <a:xfrm>
              <a:off x="19847879" y="1008887"/>
              <a:ext cx="2919268" cy="2920943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317393">
                <a:defRPr/>
              </a:pPr>
              <a:endParaRPr lang="en-US" sz="667" kern="0">
                <a:solidFill>
                  <a:prstClr val="black"/>
                </a:solidFill>
                <a:latin typeface="Open Sans Light"/>
              </a:endParaRPr>
            </a:p>
          </p:txBody>
        </p:sp>
        <p:sp>
          <p:nvSpPr>
            <p:cNvPr id="20" name="Arc 6"/>
            <p:cNvSpPr/>
            <p:nvPr/>
          </p:nvSpPr>
          <p:spPr>
            <a:xfrm rot="10800000">
              <a:off x="22770024" y="1008887"/>
              <a:ext cx="2916393" cy="2920943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317393">
                <a:defRPr/>
              </a:pPr>
              <a:endParaRPr lang="en-US" sz="667" kern="0">
                <a:solidFill>
                  <a:prstClr val="black"/>
                </a:solidFill>
                <a:latin typeface="Open Sans Light"/>
              </a:endParaRPr>
            </a:p>
          </p:txBody>
        </p:sp>
        <p:sp>
          <p:nvSpPr>
            <p:cNvPr id="21" name="Arc 8"/>
            <p:cNvSpPr/>
            <p:nvPr/>
          </p:nvSpPr>
          <p:spPr>
            <a:xfrm>
              <a:off x="25689293" y="1008887"/>
              <a:ext cx="2919270" cy="2920943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317393">
                <a:defRPr/>
              </a:pPr>
              <a:endParaRPr lang="en-US" sz="667" kern="0">
                <a:solidFill>
                  <a:prstClr val="black"/>
                </a:solidFill>
                <a:latin typeface="Open Sans Light"/>
              </a:endParaRPr>
            </a:p>
          </p:txBody>
        </p:sp>
        <p:sp>
          <p:nvSpPr>
            <p:cNvPr id="22" name="Arc 10"/>
            <p:cNvSpPr/>
            <p:nvPr/>
          </p:nvSpPr>
          <p:spPr>
            <a:xfrm rot="10800000">
              <a:off x="28611438" y="1008887"/>
              <a:ext cx="2916393" cy="2920943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317393">
                <a:defRPr/>
              </a:pPr>
              <a:endParaRPr lang="en-US" sz="667" kern="0">
                <a:solidFill>
                  <a:prstClr val="black"/>
                </a:solidFill>
                <a:latin typeface="Open Sans Light"/>
              </a:endParaRPr>
            </a:p>
          </p:txBody>
        </p:sp>
        <p:sp>
          <p:nvSpPr>
            <p:cNvPr id="23" name="Arc 8"/>
            <p:cNvSpPr/>
            <p:nvPr/>
          </p:nvSpPr>
          <p:spPr>
            <a:xfrm>
              <a:off x="31530708" y="1008887"/>
              <a:ext cx="2919268" cy="2920943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317393">
                <a:defRPr/>
              </a:pPr>
              <a:endParaRPr lang="en-US" sz="667" kern="0">
                <a:solidFill>
                  <a:prstClr val="black"/>
                </a:solidFill>
                <a:latin typeface="Open Sans Light"/>
              </a:endParaRPr>
            </a:p>
          </p:txBody>
        </p:sp>
      </p:grpSp>
      <p:grpSp>
        <p:nvGrpSpPr>
          <p:cNvPr id="24" name="Agrupar 8"/>
          <p:cNvGrpSpPr>
            <a:grpSpLocks/>
          </p:cNvGrpSpPr>
          <p:nvPr userDrawn="1"/>
        </p:nvGrpSpPr>
        <p:grpSpPr bwMode="auto">
          <a:xfrm>
            <a:off x="115016" y="2685213"/>
            <a:ext cx="1807974" cy="1755369"/>
            <a:chOff x="471972" y="1534071"/>
            <a:chExt cx="1807524" cy="1754842"/>
          </a:xfrm>
        </p:grpSpPr>
        <p:sp>
          <p:nvSpPr>
            <p:cNvPr id="25" name="Arco 32"/>
            <p:cNvSpPr/>
            <p:nvPr/>
          </p:nvSpPr>
          <p:spPr>
            <a:xfrm>
              <a:off x="524353" y="1534071"/>
              <a:ext cx="1755567" cy="1754842"/>
            </a:xfrm>
            <a:prstGeom prst="arc">
              <a:avLst>
                <a:gd name="adj1" fmla="val 11216049"/>
                <a:gd name="adj2" fmla="val 15937384"/>
              </a:avLst>
            </a:prstGeom>
            <a:noFill/>
            <a:ln w="19050" cap="rnd" cmpd="sng" algn="ctr">
              <a:solidFill>
                <a:schemeClr val="accent3"/>
              </a:solidFill>
              <a:prstDash val="dash"/>
            </a:ln>
            <a:effectLst/>
          </p:spPr>
          <p:txBody>
            <a:bodyPr anchor="ctr"/>
            <a:lstStyle/>
            <a:p>
              <a:pPr algn="ctr" defTabSz="190436">
                <a:defRPr/>
              </a:pPr>
              <a:endParaRPr lang="pt-BR" sz="400" kern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  <p:sp>
          <p:nvSpPr>
            <p:cNvPr id="26" name="Triângulo isósceles 33"/>
            <p:cNvSpPr/>
            <p:nvPr/>
          </p:nvSpPr>
          <p:spPr>
            <a:xfrm rot="16200000" flipH="1">
              <a:off x="465641" y="2368637"/>
              <a:ext cx="93613" cy="80952"/>
            </a:xfrm>
            <a:prstGeom prst="triangl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90436">
                <a:defRPr/>
              </a:pPr>
              <a:endParaRPr lang="pt-BR" sz="400" kern="0">
                <a:solidFill>
                  <a:prstClr val="black"/>
                </a:solidFill>
                <a:latin typeface="Franklin Gothic Book" panose="020B0503020102020204"/>
              </a:endParaRPr>
            </a:p>
          </p:txBody>
        </p:sp>
      </p:grpSp>
      <p:sp>
        <p:nvSpPr>
          <p:cNvPr id="28" name="Oval 3"/>
          <p:cNvSpPr/>
          <p:nvPr/>
        </p:nvSpPr>
        <p:spPr bwMode="auto">
          <a:xfrm>
            <a:off x="253146" y="2756632"/>
            <a:ext cx="1613111" cy="1612527"/>
          </a:xfrm>
          <a:prstGeom prst="ellipse">
            <a:avLst/>
          </a:prstGeom>
          <a:noFill/>
          <a:ln w="19050" cap="rnd" cmpd="sng" algn="ctr">
            <a:solidFill>
              <a:schemeClr val="accent1"/>
            </a:solidFill>
            <a:prstDash val="sysDot"/>
          </a:ln>
          <a:effectLst/>
        </p:spPr>
        <p:txBody>
          <a:bodyPr anchor="ctr"/>
          <a:lstStyle/>
          <a:p>
            <a:pPr algn="ctr" defTabSz="190436">
              <a:defRPr/>
            </a:pPr>
            <a:endParaRPr lang="en-US" sz="400" kern="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31" name="Oval 5"/>
          <p:cNvSpPr/>
          <p:nvPr/>
        </p:nvSpPr>
        <p:spPr bwMode="auto">
          <a:xfrm>
            <a:off x="1867846" y="2756632"/>
            <a:ext cx="1611522" cy="1612527"/>
          </a:xfrm>
          <a:prstGeom prst="ellipse">
            <a:avLst/>
          </a:prstGeom>
          <a:noFill/>
          <a:ln w="19050" cap="rnd" cmpd="sng" algn="ctr">
            <a:solidFill>
              <a:schemeClr val="accent1"/>
            </a:solidFill>
            <a:prstDash val="sysDot"/>
          </a:ln>
          <a:effectLst/>
        </p:spPr>
        <p:txBody>
          <a:bodyPr anchor="ctr"/>
          <a:lstStyle/>
          <a:p>
            <a:pPr algn="ctr" defTabSz="190436">
              <a:defRPr/>
            </a:pPr>
            <a:endParaRPr lang="en-US" sz="400" kern="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34" name="Oval 9"/>
          <p:cNvSpPr/>
          <p:nvPr/>
        </p:nvSpPr>
        <p:spPr bwMode="auto">
          <a:xfrm>
            <a:off x="5092474" y="2756632"/>
            <a:ext cx="1611523" cy="1612527"/>
          </a:xfrm>
          <a:prstGeom prst="ellipse">
            <a:avLst/>
          </a:prstGeom>
          <a:noFill/>
          <a:ln w="19050" cap="rnd" cmpd="sng" algn="ctr">
            <a:solidFill>
              <a:schemeClr val="accent1"/>
            </a:solidFill>
            <a:prstDash val="sysDot"/>
          </a:ln>
          <a:effectLst/>
        </p:spPr>
        <p:txBody>
          <a:bodyPr anchor="ctr"/>
          <a:lstStyle/>
          <a:p>
            <a:pPr algn="ctr" defTabSz="190436">
              <a:defRPr/>
            </a:pPr>
            <a:endParaRPr lang="en-US" sz="400" kern="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37" name="Oval 7"/>
          <p:cNvSpPr/>
          <p:nvPr/>
        </p:nvSpPr>
        <p:spPr bwMode="auto">
          <a:xfrm>
            <a:off x="3479369" y="2756632"/>
            <a:ext cx="1613110" cy="1612527"/>
          </a:xfrm>
          <a:prstGeom prst="ellipse">
            <a:avLst/>
          </a:prstGeom>
          <a:noFill/>
          <a:ln w="19050" cap="rnd" cmpd="sng" algn="ctr">
            <a:solidFill>
              <a:schemeClr val="accent1"/>
            </a:solidFill>
            <a:prstDash val="sysDot"/>
          </a:ln>
          <a:effectLst/>
        </p:spPr>
        <p:txBody>
          <a:bodyPr anchor="ctr"/>
          <a:lstStyle/>
          <a:p>
            <a:pPr algn="ctr" defTabSz="190436">
              <a:defRPr/>
            </a:pPr>
            <a:endParaRPr lang="en-US" sz="400" kern="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40" name="Oval 7"/>
          <p:cNvSpPr/>
          <p:nvPr/>
        </p:nvSpPr>
        <p:spPr bwMode="auto">
          <a:xfrm>
            <a:off x="6708138" y="2756010"/>
            <a:ext cx="1613110" cy="1612527"/>
          </a:xfrm>
          <a:prstGeom prst="ellipse">
            <a:avLst/>
          </a:prstGeom>
          <a:noFill/>
          <a:ln w="19050" cap="rnd" cmpd="sng" algn="ctr">
            <a:solidFill>
              <a:schemeClr val="accent1"/>
            </a:solidFill>
            <a:prstDash val="sysDot"/>
          </a:ln>
          <a:effectLst/>
        </p:spPr>
        <p:txBody>
          <a:bodyPr anchor="ctr"/>
          <a:lstStyle/>
          <a:p>
            <a:pPr algn="ctr" defTabSz="190436">
              <a:defRPr/>
            </a:pPr>
            <a:endParaRPr lang="en-US" sz="400" kern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44" name="Oval 7"/>
          <p:cNvSpPr/>
          <p:nvPr userDrawn="1"/>
        </p:nvSpPr>
        <p:spPr bwMode="auto">
          <a:xfrm>
            <a:off x="8307191" y="2735781"/>
            <a:ext cx="1613110" cy="1612527"/>
          </a:xfrm>
          <a:prstGeom prst="ellipse">
            <a:avLst/>
          </a:prstGeom>
          <a:noFill/>
          <a:ln w="19050" cap="rnd" cmpd="sng" algn="ctr">
            <a:solidFill>
              <a:schemeClr val="accent1"/>
            </a:solidFill>
            <a:prstDash val="sysDot"/>
          </a:ln>
          <a:effectLst/>
        </p:spPr>
        <p:txBody>
          <a:bodyPr anchor="ctr"/>
          <a:lstStyle/>
          <a:p>
            <a:pPr algn="ctr" defTabSz="190436">
              <a:defRPr/>
            </a:pPr>
            <a:endParaRPr lang="en-US" sz="400" kern="0">
              <a:solidFill>
                <a:prstClr val="black"/>
              </a:solidFill>
              <a:latin typeface="Franklin Gothic Book" panose="020B0503020102020204"/>
            </a:endParaRPr>
          </a:p>
        </p:txBody>
      </p:sp>
      <p:grpSp>
        <p:nvGrpSpPr>
          <p:cNvPr id="45" name="Agrupar 27"/>
          <p:cNvGrpSpPr>
            <a:grpSpLocks/>
          </p:cNvGrpSpPr>
          <p:nvPr userDrawn="1"/>
        </p:nvGrpSpPr>
        <p:grpSpPr bwMode="auto">
          <a:xfrm flipV="1">
            <a:off x="8314959" y="2763354"/>
            <a:ext cx="3223044" cy="1612528"/>
            <a:chOff x="19847879" y="1008887"/>
            <a:chExt cx="5838538" cy="2920943"/>
          </a:xfrm>
        </p:grpSpPr>
        <p:sp>
          <p:nvSpPr>
            <p:cNvPr id="46" name="Arc 4"/>
            <p:cNvSpPr/>
            <p:nvPr/>
          </p:nvSpPr>
          <p:spPr>
            <a:xfrm>
              <a:off x="19847879" y="1008887"/>
              <a:ext cx="2919268" cy="2920943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317393">
                <a:defRPr/>
              </a:pPr>
              <a:endParaRPr lang="en-US" sz="667" kern="0">
                <a:solidFill>
                  <a:prstClr val="black"/>
                </a:solidFill>
                <a:latin typeface="Open Sans Light"/>
              </a:endParaRPr>
            </a:p>
          </p:txBody>
        </p:sp>
        <p:sp>
          <p:nvSpPr>
            <p:cNvPr id="47" name="Arc 6"/>
            <p:cNvSpPr/>
            <p:nvPr/>
          </p:nvSpPr>
          <p:spPr>
            <a:xfrm rot="10800000">
              <a:off x="22770024" y="1008887"/>
              <a:ext cx="2916393" cy="2920943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317393">
                <a:defRPr/>
              </a:pPr>
              <a:endParaRPr lang="en-US" sz="667" kern="0">
                <a:solidFill>
                  <a:prstClr val="black"/>
                </a:solidFill>
                <a:latin typeface="Open Sans Light"/>
              </a:endParaRPr>
            </a:p>
          </p:txBody>
        </p:sp>
      </p:grpSp>
      <p:sp>
        <p:nvSpPr>
          <p:cNvPr id="48" name="Oval 7"/>
          <p:cNvSpPr/>
          <p:nvPr userDrawn="1"/>
        </p:nvSpPr>
        <p:spPr bwMode="auto">
          <a:xfrm>
            <a:off x="9928273" y="2783020"/>
            <a:ext cx="1613110" cy="1612527"/>
          </a:xfrm>
          <a:prstGeom prst="ellipse">
            <a:avLst/>
          </a:prstGeom>
          <a:noFill/>
          <a:ln w="19050" cap="rnd" cmpd="sng" algn="ctr">
            <a:solidFill>
              <a:schemeClr val="accent1"/>
            </a:solidFill>
            <a:prstDash val="sysDot"/>
          </a:ln>
          <a:effectLst/>
        </p:spPr>
        <p:txBody>
          <a:bodyPr anchor="ctr"/>
          <a:lstStyle/>
          <a:p>
            <a:pPr algn="ctr" defTabSz="190436">
              <a:defRPr/>
            </a:pPr>
            <a:endParaRPr lang="en-US" sz="400" kern="0">
              <a:solidFill>
                <a:prstClr val="black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032090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>
            <a:extLst>
              <a:ext uri="{FF2B5EF4-FFF2-40B4-BE49-F238E27FC236}">
                <a16:creationId xmlns:a16="http://schemas.microsoft.com/office/drawing/2014/main" id="{47A5A2A9-23B9-4184-B767-37CC3E457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49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ina d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800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</p:grpSp>
    </p:spTree>
    <p:extLst>
      <p:ext uri="{BB962C8B-B14F-4D97-AF65-F5344CB8AC3E}">
        <p14:creationId xmlns:p14="http://schemas.microsoft.com/office/powerpoint/2010/main" val="3893673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946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71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183" y="-189235"/>
            <a:ext cx="10571373" cy="70475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3"/>
          <a:srcRect l="17136" t="14766" r="3567" b="14516"/>
          <a:stretch/>
        </p:blipFill>
        <p:spPr>
          <a:xfrm flipH="1">
            <a:off x="4222998" y="-35826"/>
            <a:ext cx="8952335" cy="6933298"/>
          </a:xfrm>
          <a:prstGeom prst="rect">
            <a:avLst/>
          </a:prstGeom>
        </p:spPr>
      </p:pic>
      <p:sp>
        <p:nvSpPr>
          <p:cNvPr id="9" name="Retângulo 7"/>
          <p:cNvSpPr>
            <a:spLocks noChangeArrowheads="1"/>
          </p:cNvSpPr>
          <p:nvPr userDrawn="1"/>
        </p:nvSpPr>
        <p:spPr bwMode="auto">
          <a:xfrm>
            <a:off x="5375920" y="1569686"/>
            <a:ext cx="10847792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173">
              <a:defRPr/>
            </a:pPr>
            <a:r>
              <a:rPr lang="pt-BR" altLang="pt-BR" sz="5399" b="1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#VOCÊ RESPONDE</a:t>
            </a:r>
          </a:p>
        </p:txBody>
      </p:sp>
    </p:spTree>
    <p:extLst>
      <p:ext uri="{BB962C8B-B14F-4D97-AF65-F5344CB8AC3E}">
        <p14:creationId xmlns:p14="http://schemas.microsoft.com/office/powerpoint/2010/main" val="250724473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689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97010F9E-5576-4F67-859F-8E544D6D2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006" cy="6859588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92E5548A-3F78-4741-8883-F4246D225114}"/>
              </a:ext>
            </a:extLst>
          </p:cNvPr>
          <p:cNvSpPr/>
          <p:nvPr userDrawn="1"/>
        </p:nvSpPr>
        <p:spPr>
          <a:xfrm>
            <a:off x="8906683" y="-1135676"/>
            <a:ext cx="2564421" cy="2836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552" tIns="81275" rIns="162552" bIns="81275"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E6FC0D20-A587-44AC-AD31-FCB779766B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0192" y="404546"/>
            <a:ext cx="1437404" cy="10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375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9E8334F4-CBC9-4A1F-AE93-B177A27312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-40336"/>
            <a:ext cx="12263705" cy="68983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610" y="1124744"/>
            <a:ext cx="5856650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pt-BR" sz="5999" b="1" kern="1200" dirty="0">
                <a:solidFill>
                  <a:srgbClr val="C00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27768030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36" y="405364"/>
            <a:ext cx="7439983" cy="108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Imagem 26"/>
          <p:cNvPicPr>
            <a:picLocks noChangeAspect="1"/>
          </p:cNvPicPr>
          <p:nvPr userDrawn="1"/>
        </p:nvPicPr>
        <p:blipFill rotWithShape="1">
          <a:blip r:embed="rId3"/>
          <a:srcRect t="52227"/>
          <a:stretch/>
        </p:blipFill>
        <p:spPr>
          <a:xfrm>
            <a:off x="0" y="0"/>
            <a:ext cx="12206289" cy="6951728"/>
          </a:xfrm>
          <a:prstGeom prst="rect">
            <a:avLst/>
          </a:prstGeom>
        </p:spPr>
      </p:pic>
      <p:grpSp>
        <p:nvGrpSpPr>
          <p:cNvPr id="30" name="Agrupar 1">
            <a:extLst>
              <a:ext uri="{FF2B5EF4-FFF2-40B4-BE49-F238E27FC236}">
                <a16:creationId xmlns:a16="http://schemas.microsoft.com/office/drawing/2014/main" id="{F1687952-A978-459B-8357-114031BAAD08}"/>
              </a:ext>
            </a:extLst>
          </p:cNvPr>
          <p:cNvGrpSpPr/>
          <p:nvPr userDrawn="1"/>
        </p:nvGrpSpPr>
        <p:grpSpPr>
          <a:xfrm>
            <a:off x="1" y="1"/>
            <a:ext cx="7115897" cy="6856413"/>
            <a:chOff x="1" y="2236981"/>
            <a:chExt cx="4794169" cy="4621019"/>
          </a:xfrm>
          <a:solidFill>
            <a:schemeClr val="bg1">
              <a:lumMod val="95000"/>
              <a:alpha val="10000"/>
            </a:schemeClr>
          </a:solidFill>
        </p:grpSpPr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84" y="2612819"/>
              <a:ext cx="2478228" cy="2488308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12" y="2236981"/>
              <a:ext cx="757436" cy="2083670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800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700" y="5845603"/>
              <a:ext cx="2076470" cy="768956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36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1" y="4953408"/>
              <a:ext cx="2157159" cy="1904592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7">
            <a:extLst>
              <a:ext uri="{FF2B5EF4-FFF2-40B4-BE49-F238E27FC236}">
                <a16:creationId xmlns:a16="http://schemas.microsoft.com/office/drawing/2014/main" id="{BEA60253-C29E-4FCF-A694-2CFA098AE251}"/>
              </a:ext>
            </a:extLst>
          </p:cNvPr>
          <p:cNvSpPr/>
          <p:nvPr userDrawn="1"/>
        </p:nvSpPr>
        <p:spPr>
          <a:xfrm>
            <a:off x="6816174" y="189390"/>
            <a:ext cx="5078696" cy="1969282"/>
          </a:xfrm>
          <a:prstGeom prst="rect">
            <a:avLst/>
          </a:prstGeom>
        </p:spPr>
        <p:txBody>
          <a:bodyPr wrap="square" lIns="121861" tIns="60930" rIns="121861" bIns="60930">
            <a:spAutoFit/>
          </a:bodyPr>
          <a:lstStyle/>
          <a:p>
            <a:pPr algn="r" defTabSz="1218682">
              <a:defRPr/>
            </a:pPr>
            <a:r>
              <a:rPr lang="pt-BR" altLang="pt-BR" sz="5999" b="1" kern="1200" dirty="0">
                <a:solidFill>
                  <a:srgbClr val="FFC000"/>
                </a:solidFill>
                <a:latin typeface="Century Gothic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hora da</a:t>
            </a:r>
          </a:p>
          <a:p>
            <a:pPr algn="r" defTabSz="1218682">
              <a:defRPr/>
            </a:pPr>
            <a:r>
              <a:rPr lang="pt-BR" altLang="pt-BR" sz="5999" b="1" kern="1200" dirty="0">
                <a:solidFill>
                  <a:srgbClr val="FFC000"/>
                </a:solidFill>
                <a:latin typeface="Century Gothic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ATIVIDADE:</a:t>
            </a:r>
            <a:endParaRPr lang="pt-BR" sz="5999" b="1" dirty="0">
              <a:solidFill>
                <a:srgbClr val="FFC000"/>
              </a:solidFill>
              <a:latin typeface="Century Gothic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422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97010F9E-5576-4F67-859F-8E544D6D2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61914" y="3621022"/>
            <a:ext cx="759863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199" b="0">
                <a:solidFill>
                  <a:schemeClr val="bg1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caminho da Intranet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EA60253-C29E-4FCF-A694-2CFA098AE251}"/>
              </a:ext>
            </a:extLst>
          </p:cNvPr>
          <p:cNvSpPr/>
          <p:nvPr userDrawn="1"/>
        </p:nvSpPr>
        <p:spPr>
          <a:xfrm>
            <a:off x="561914" y="2224995"/>
            <a:ext cx="10430630" cy="110799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defTabSz="1218926">
              <a:defRPr/>
            </a:pPr>
            <a:r>
              <a:rPr lang="pt-BR" altLang="pt-BR" sz="6399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Saiba mais na </a:t>
            </a:r>
            <a:r>
              <a:rPr lang="pt-BR" altLang="pt-BR" sz="6399" b="1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INTRANET: </a:t>
            </a:r>
            <a:endParaRPr lang="pt-BR" sz="6399" b="1" dirty="0">
              <a:solidFill>
                <a:srgbClr val="FFC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92E5548A-3F78-4741-8883-F4246D225114}"/>
              </a:ext>
            </a:extLst>
          </p:cNvPr>
          <p:cNvSpPr/>
          <p:nvPr userDrawn="1"/>
        </p:nvSpPr>
        <p:spPr>
          <a:xfrm>
            <a:off x="8640840" y="-1083501"/>
            <a:ext cx="2639736" cy="3131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9" tIns="60944" rIns="121889" bIns="60944" rtlCol="0" anchor="ctr"/>
          <a:lstStyle/>
          <a:p>
            <a:pPr algn="ctr" defTabSz="1218926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15" name="Graphic 9">
            <a:extLst>
              <a:ext uri="{FF2B5EF4-FFF2-40B4-BE49-F238E27FC236}">
                <a16:creationId xmlns:a16="http://schemas.microsoft.com/office/drawing/2014/main" id="{E6FC0D20-A587-44AC-AD31-FCB779766B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32180" y="493630"/>
            <a:ext cx="1438112" cy="10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288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570" y="23812"/>
            <a:ext cx="813861" cy="8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54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4A74AD6-CCA8-443B-89EE-9B003F4C7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350" y="1229883"/>
            <a:ext cx="4992555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pt-BR" sz="5999" b="1" kern="1200" dirty="0">
                <a:solidFill>
                  <a:srgbClr val="C00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34068222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EA50AD5F-C26C-4145-B6B8-D66655D65F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51585" y="2084851"/>
            <a:ext cx="7296811" cy="22082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pt-BR" sz="3199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conteúdo: texto, marcadores, telas de sistema, setas, etc. </a:t>
            </a:r>
          </a:p>
        </p:txBody>
      </p:sp>
    </p:spTree>
    <p:extLst>
      <p:ext uri="{BB962C8B-B14F-4D97-AF65-F5344CB8AC3E}">
        <p14:creationId xmlns:p14="http://schemas.microsoft.com/office/powerpoint/2010/main" val="429177935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578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BB3263F-EC57-4392-BF97-AE4F52C82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97"/>
            <a:ext cx="12194644" cy="6857006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BE59691-E9B8-4597-86E8-6BC6082CDF3A}"/>
              </a:ext>
            </a:extLst>
          </p:cNvPr>
          <p:cNvCxnSpPr/>
          <p:nvPr userDrawn="1"/>
        </p:nvCxnSpPr>
        <p:spPr>
          <a:xfrm>
            <a:off x="1311711" y="4942755"/>
            <a:ext cx="781980" cy="0"/>
          </a:xfrm>
          <a:prstGeom prst="line">
            <a:avLst/>
          </a:prstGeom>
          <a:ln w="38100" cap="rnd">
            <a:solidFill>
              <a:srgbClr val="E2323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Agrupar 1">
            <a:extLst>
              <a:ext uri="{FF2B5EF4-FFF2-40B4-BE49-F238E27FC236}">
                <a16:creationId xmlns:a16="http://schemas.microsoft.com/office/drawing/2014/main" id="{5FA8F70C-F79C-4D2C-A812-4C9304F45C26}"/>
              </a:ext>
            </a:extLst>
          </p:cNvPr>
          <p:cNvGrpSpPr/>
          <p:nvPr userDrawn="1"/>
        </p:nvGrpSpPr>
        <p:grpSpPr>
          <a:xfrm>
            <a:off x="536716" y="1602627"/>
            <a:ext cx="487743" cy="487567"/>
            <a:chOff x="536646" y="1602998"/>
            <a:chExt cx="487680" cy="487680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00A45BA2-B3F5-4B25-9022-A320834D18F6}"/>
                </a:ext>
              </a:extLst>
            </p:cNvPr>
            <p:cNvSpPr/>
            <p:nvPr/>
          </p:nvSpPr>
          <p:spPr>
            <a:xfrm>
              <a:off x="536646" y="1602998"/>
              <a:ext cx="487680" cy="487680"/>
            </a:xfrm>
            <a:prstGeom prst="ellipse">
              <a:avLst/>
            </a:prstGeom>
            <a:solidFill>
              <a:srgbClr val="E23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4" name="Forma Livre: Forma 20">
              <a:extLst>
                <a:ext uri="{FF2B5EF4-FFF2-40B4-BE49-F238E27FC236}">
                  <a16:creationId xmlns:a16="http://schemas.microsoft.com/office/drawing/2014/main" id="{A9D8D14B-60A9-4D5C-8396-BFD2378A6256}"/>
                </a:ext>
              </a:extLst>
            </p:cNvPr>
            <p:cNvSpPr/>
            <p:nvPr/>
          </p:nvSpPr>
          <p:spPr>
            <a:xfrm rot="10800000">
              <a:off x="599882" y="1666239"/>
              <a:ext cx="361209" cy="361197"/>
            </a:xfrm>
            <a:custGeom>
              <a:avLst/>
              <a:gdLst>
                <a:gd name="connsiteX0" fmla="*/ 196850 w 406413"/>
                <a:gd name="connsiteY0" fmla="*/ 158750 h 406400"/>
                <a:gd name="connsiteX1" fmla="*/ 209550 w 406413"/>
                <a:gd name="connsiteY1" fmla="*/ 158750 h 406400"/>
                <a:gd name="connsiteX2" fmla="*/ 209550 w 406413"/>
                <a:gd name="connsiteY2" fmla="*/ 298450 h 406400"/>
                <a:gd name="connsiteX3" fmla="*/ 196850 w 406413"/>
                <a:gd name="connsiteY3" fmla="*/ 298450 h 406400"/>
                <a:gd name="connsiteX4" fmla="*/ 196850 w 406413"/>
                <a:gd name="connsiteY4" fmla="*/ 158750 h 406400"/>
                <a:gd name="connsiteX5" fmla="*/ 196850 w 406413"/>
                <a:gd name="connsiteY5" fmla="*/ 107950 h 406400"/>
                <a:gd name="connsiteX6" fmla="*/ 209550 w 406413"/>
                <a:gd name="connsiteY6" fmla="*/ 107950 h 406400"/>
                <a:gd name="connsiteX7" fmla="*/ 209550 w 406413"/>
                <a:gd name="connsiteY7" fmla="*/ 133350 h 406400"/>
                <a:gd name="connsiteX8" fmla="*/ 196850 w 406413"/>
                <a:gd name="connsiteY8" fmla="*/ 133350 h 406400"/>
                <a:gd name="connsiteX9" fmla="*/ 196850 w 406413"/>
                <a:gd name="connsiteY9" fmla="*/ 107950 h 406400"/>
                <a:gd name="connsiteX10" fmla="*/ 203207 w 406413"/>
                <a:gd name="connsiteY10" fmla="*/ 12700 h 406400"/>
                <a:gd name="connsiteX11" fmla="*/ 68507 w 406413"/>
                <a:gd name="connsiteY11" fmla="*/ 68504 h 406400"/>
                <a:gd name="connsiteX12" fmla="*/ 12700 w 406413"/>
                <a:gd name="connsiteY12" fmla="*/ 203200 h 406400"/>
                <a:gd name="connsiteX13" fmla="*/ 68507 w 406413"/>
                <a:gd name="connsiteY13" fmla="*/ 337895 h 406400"/>
                <a:gd name="connsiteX14" fmla="*/ 203207 w 406413"/>
                <a:gd name="connsiteY14" fmla="*/ 393700 h 406400"/>
                <a:gd name="connsiteX15" fmla="*/ 337906 w 406413"/>
                <a:gd name="connsiteY15" fmla="*/ 337895 h 406400"/>
                <a:gd name="connsiteX16" fmla="*/ 393713 w 406413"/>
                <a:gd name="connsiteY16" fmla="*/ 203200 h 406400"/>
                <a:gd name="connsiteX17" fmla="*/ 337906 w 406413"/>
                <a:gd name="connsiteY17" fmla="*/ 68504 h 406400"/>
                <a:gd name="connsiteX18" fmla="*/ 203207 w 406413"/>
                <a:gd name="connsiteY18" fmla="*/ 12700 h 406400"/>
                <a:gd name="connsiteX19" fmla="*/ 203207 w 406413"/>
                <a:gd name="connsiteY19" fmla="*/ 0 h 406400"/>
                <a:gd name="connsiteX20" fmla="*/ 346881 w 406413"/>
                <a:gd name="connsiteY20" fmla="*/ 59530 h 406400"/>
                <a:gd name="connsiteX21" fmla="*/ 406413 w 406413"/>
                <a:gd name="connsiteY21" fmla="*/ 203200 h 406400"/>
                <a:gd name="connsiteX22" fmla="*/ 346881 w 406413"/>
                <a:gd name="connsiteY22" fmla="*/ 346870 h 406400"/>
                <a:gd name="connsiteX23" fmla="*/ 203207 w 406413"/>
                <a:gd name="connsiteY23" fmla="*/ 406400 h 406400"/>
                <a:gd name="connsiteX24" fmla="*/ 59532 w 406413"/>
                <a:gd name="connsiteY24" fmla="*/ 346870 h 406400"/>
                <a:gd name="connsiteX25" fmla="*/ 0 w 406413"/>
                <a:gd name="connsiteY25" fmla="*/ 203200 h 406400"/>
                <a:gd name="connsiteX26" fmla="*/ 59532 w 406413"/>
                <a:gd name="connsiteY26" fmla="*/ 59530 h 406400"/>
                <a:gd name="connsiteX27" fmla="*/ 203207 w 406413"/>
                <a:gd name="connsiteY27" fmla="*/ 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6413" h="406400">
                  <a:moveTo>
                    <a:pt x="196850" y="158750"/>
                  </a:moveTo>
                  <a:lnTo>
                    <a:pt x="209550" y="158750"/>
                  </a:lnTo>
                  <a:lnTo>
                    <a:pt x="209550" y="298450"/>
                  </a:lnTo>
                  <a:lnTo>
                    <a:pt x="196850" y="298450"/>
                  </a:lnTo>
                  <a:cubicBezTo>
                    <a:pt x="196850" y="298450"/>
                    <a:pt x="196850" y="158750"/>
                    <a:pt x="196850" y="158750"/>
                  </a:cubicBezTo>
                  <a:close/>
                  <a:moveTo>
                    <a:pt x="196850" y="107950"/>
                  </a:moveTo>
                  <a:lnTo>
                    <a:pt x="209550" y="107950"/>
                  </a:lnTo>
                  <a:lnTo>
                    <a:pt x="209550" y="133350"/>
                  </a:lnTo>
                  <a:lnTo>
                    <a:pt x="196850" y="133350"/>
                  </a:lnTo>
                  <a:cubicBezTo>
                    <a:pt x="196850" y="133350"/>
                    <a:pt x="196850" y="107950"/>
                    <a:pt x="196850" y="107950"/>
                  </a:cubicBezTo>
                  <a:close/>
                  <a:moveTo>
                    <a:pt x="203207" y="12700"/>
                  </a:moveTo>
                  <a:cubicBezTo>
                    <a:pt x="152311" y="12700"/>
                    <a:pt x="104482" y="32512"/>
                    <a:pt x="68507" y="68504"/>
                  </a:cubicBezTo>
                  <a:cubicBezTo>
                    <a:pt x="32513" y="104478"/>
                    <a:pt x="12700" y="152306"/>
                    <a:pt x="12700" y="203200"/>
                  </a:cubicBezTo>
                  <a:cubicBezTo>
                    <a:pt x="12700" y="254094"/>
                    <a:pt x="32513" y="301922"/>
                    <a:pt x="68507" y="337895"/>
                  </a:cubicBezTo>
                  <a:cubicBezTo>
                    <a:pt x="104482" y="373888"/>
                    <a:pt x="152311" y="393700"/>
                    <a:pt x="203207" y="393700"/>
                  </a:cubicBezTo>
                  <a:cubicBezTo>
                    <a:pt x="254102" y="393700"/>
                    <a:pt x="301931" y="373888"/>
                    <a:pt x="337906" y="337895"/>
                  </a:cubicBezTo>
                  <a:cubicBezTo>
                    <a:pt x="373900" y="301922"/>
                    <a:pt x="393713" y="254094"/>
                    <a:pt x="393713" y="203200"/>
                  </a:cubicBezTo>
                  <a:cubicBezTo>
                    <a:pt x="393713" y="152306"/>
                    <a:pt x="373900" y="104478"/>
                    <a:pt x="337906" y="68504"/>
                  </a:cubicBezTo>
                  <a:cubicBezTo>
                    <a:pt x="301931" y="32512"/>
                    <a:pt x="254102" y="12700"/>
                    <a:pt x="203207" y="12700"/>
                  </a:cubicBezTo>
                  <a:close/>
                  <a:moveTo>
                    <a:pt x="203207" y="0"/>
                  </a:moveTo>
                  <a:cubicBezTo>
                    <a:pt x="257470" y="0"/>
                    <a:pt x="308517" y="21148"/>
                    <a:pt x="346881" y="59530"/>
                  </a:cubicBezTo>
                  <a:cubicBezTo>
                    <a:pt x="385265" y="97912"/>
                    <a:pt x="406413" y="148920"/>
                    <a:pt x="406413" y="203200"/>
                  </a:cubicBezTo>
                  <a:cubicBezTo>
                    <a:pt x="406413" y="257481"/>
                    <a:pt x="385265" y="308488"/>
                    <a:pt x="346881" y="346870"/>
                  </a:cubicBezTo>
                  <a:cubicBezTo>
                    <a:pt x="308517" y="385252"/>
                    <a:pt x="257470" y="406400"/>
                    <a:pt x="203207" y="406400"/>
                  </a:cubicBezTo>
                  <a:cubicBezTo>
                    <a:pt x="148924" y="406400"/>
                    <a:pt x="97896" y="385252"/>
                    <a:pt x="59532" y="346870"/>
                  </a:cubicBezTo>
                  <a:cubicBezTo>
                    <a:pt x="21148" y="308488"/>
                    <a:pt x="0" y="257481"/>
                    <a:pt x="0" y="203200"/>
                  </a:cubicBezTo>
                  <a:cubicBezTo>
                    <a:pt x="0" y="148920"/>
                    <a:pt x="21148" y="97912"/>
                    <a:pt x="59532" y="59530"/>
                  </a:cubicBezTo>
                  <a:cubicBezTo>
                    <a:pt x="97896" y="21148"/>
                    <a:pt x="148924" y="0"/>
                    <a:pt x="203207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/>
            <a:p>
              <a:pPr defTabSz="22855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34124" y="1971955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Aqui, uma frase de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294798" y="2734481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5999" b="1">
                <a:solidFill>
                  <a:srgbClr val="C00000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DE DESTAQUE</a:t>
            </a:r>
          </a:p>
        </p:txBody>
      </p:sp>
      <p:sp>
        <p:nvSpPr>
          <p:cNvPr id="17" name="Espaço Reservado para Tex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1294798" y="3500991"/>
            <a:ext cx="4147090" cy="12951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editar o texto que contextualizará o assunto em destaque a ser ministrado na aula. É NET &amp; Claro Juntos pelo próximo Novo. </a:t>
            </a:r>
          </a:p>
        </p:txBody>
      </p:sp>
    </p:spTree>
    <p:extLst>
      <p:ext uri="{BB962C8B-B14F-4D97-AF65-F5344CB8AC3E}">
        <p14:creationId xmlns:p14="http://schemas.microsoft.com/office/powerpoint/2010/main" val="3563424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8F76349E-F604-4BA3-ABF8-F94097341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-29749"/>
            <a:ext cx="12188826" cy="685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0153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E23236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pt-BR" sz="1800">
              <a:solidFill>
                <a:schemeClr val="tx1"/>
              </a:solidFill>
            </a:endParaRPr>
          </a:p>
        </p:txBody>
      </p:sp>
      <p:sp>
        <p:nvSpPr>
          <p:cNvPr id="9" name="Espaço Reservado para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078705" y="693330"/>
            <a:ext cx="8634650" cy="2736216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5999" b="0" baseline="0">
                <a:solidFill>
                  <a:schemeClr val="bg1"/>
                </a:solidFill>
                <a:latin typeface="Century Gothic" pitchFamily="34" charset="0"/>
              </a:defRPr>
            </a:lvl1pPr>
            <a:lvl5pPr marL="2176569" indent="0">
              <a:buNone/>
              <a:defRPr/>
            </a:lvl5pPr>
          </a:lstStyle>
          <a:p>
            <a:pPr lvl="0"/>
            <a:r>
              <a:rPr lang="pt-BR" dirty="0"/>
              <a:t>Clique para inserir o próximo assunto: Ex.: Contestação de Valor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0" r="-1" b="49955"/>
          <a:stretch/>
        </p:blipFill>
        <p:spPr bwMode="auto">
          <a:xfrm>
            <a:off x="0" y="3334206"/>
            <a:ext cx="3516534" cy="353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0" b="26454"/>
          <a:stretch/>
        </p:blipFill>
        <p:spPr bwMode="auto">
          <a:xfrm>
            <a:off x="-14515" y="4318355"/>
            <a:ext cx="2932511" cy="255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8723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50" y="0"/>
            <a:ext cx="9142191" cy="6858000"/>
          </a:xfrm>
          <a:prstGeom prst="rect">
            <a:avLst/>
          </a:prstGeom>
        </p:spPr>
      </p:pic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3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2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  <p:pic>
        <p:nvPicPr>
          <p:cNvPr id="14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0470" y="5349214"/>
            <a:ext cx="1065561" cy="991625"/>
          </a:xfrm>
          <a:prstGeom prst="rect">
            <a:avLst/>
          </a:prstGeom>
        </p:spPr>
      </p:pic>
      <p:sp>
        <p:nvSpPr>
          <p:cNvPr id="7" name="CaixaDeTexto 6"/>
          <p:cNvSpPr txBox="1"/>
          <p:nvPr userDrawn="1"/>
        </p:nvSpPr>
        <p:spPr>
          <a:xfrm>
            <a:off x="190525" y="190650"/>
            <a:ext cx="3599931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C00000"/>
                </a:solidFill>
                <a:latin typeface="Century Gothic" pitchFamily="34" charset="0"/>
              </a:rPr>
              <a:t>Simulador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2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9" name="Graphic 20">
            <a:extLst>
              <a:ext uri="{FF2B5EF4-FFF2-40B4-BE49-F238E27FC236}">
                <a16:creationId xmlns:a16="http://schemas.microsoft.com/office/drawing/2014/main" id="{2D06E8F3-DBBC-4808-9E70-496D709669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1334" y="5366957"/>
            <a:ext cx="1007869" cy="100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844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8137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5515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d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538785" y="71991"/>
            <a:ext cx="10154450" cy="1845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284"/>
            <a:endParaRPr lang="pt-BR" sz="2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69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1216806" y="2405347"/>
            <a:ext cx="1981504" cy="41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/>
            <a:r>
              <a:rPr lang="pt-BR" sz="2100" cap="all" dirty="0">
                <a:solidFill>
                  <a:prstClr val="black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1282560" y="3307080"/>
            <a:ext cx="2586646" cy="1303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84">
              <a:lnSpc>
                <a:spcPct val="150000"/>
              </a:lnSpc>
            </a:pPr>
            <a:r>
              <a:rPr lang="id-ID" sz="1050" dirty="0">
                <a:solidFill>
                  <a:prstClr val="white"/>
                </a:solidFill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1339192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1235732" y="481542"/>
            <a:ext cx="5026679" cy="134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>
              <a:lnSpc>
                <a:spcPts val="4899"/>
              </a:lnSpc>
            </a:pPr>
            <a:r>
              <a:rPr lang="pt-BR" sz="4499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1214939" y="1811791"/>
            <a:ext cx="572610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/>
            <a:r>
              <a:rPr lang="pt-BR" sz="2799" dirty="0">
                <a:solidFill>
                  <a:prstClr val="white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15" cy="6874408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4656328" y="2631266"/>
            <a:ext cx="4609531" cy="129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82"/>
            <a:r>
              <a:rPr lang="pt-BR" sz="3898" b="1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TREINAMENTO</a:t>
            </a:r>
          </a:p>
          <a:p>
            <a:pPr defTabSz="1218682"/>
            <a:r>
              <a:rPr lang="pt-BR" sz="3898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INICIAL</a:t>
            </a:r>
          </a:p>
        </p:txBody>
      </p:sp>
      <p:cxnSp>
        <p:nvCxnSpPr>
          <p:cNvPr id="16" name="Conector reto 15"/>
          <p:cNvCxnSpPr/>
          <p:nvPr userDrawn="1"/>
        </p:nvCxnSpPr>
        <p:spPr>
          <a:xfrm>
            <a:off x="4512092" y="2631267"/>
            <a:ext cx="0" cy="15166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2" descr="image003"/>
          <p:cNvPicPr>
            <a:picLocks noChangeAspect="1" noChangeArrowheads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7" y="2110163"/>
            <a:ext cx="4095544" cy="265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8792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1216806" y="2405347"/>
            <a:ext cx="1981504" cy="41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/>
            <a:r>
              <a:rPr lang="pt-BR" sz="2100" cap="all" dirty="0">
                <a:solidFill>
                  <a:prstClr val="black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1282560" y="3307080"/>
            <a:ext cx="2586646" cy="1303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84">
              <a:lnSpc>
                <a:spcPct val="150000"/>
              </a:lnSpc>
            </a:pPr>
            <a:r>
              <a:rPr lang="id-ID" sz="1050" dirty="0">
                <a:solidFill>
                  <a:prstClr val="white"/>
                </a:solidFill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1339192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1235732" y="481542"/>
            <a:ext cx="5026679" cy="134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>
              <a:lnSpc>
                <a:spcPts val="4899"/>
              </a:lnSpc>
            </a:pPr>
            <a:r>
              <a:rPr lang="pt-BR" sz="4499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1214939" y="1811791"/>
            <a:ext cx="572610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/>
            <a:r>
              <a:rPr lang="pt-BR" sz="2799" dirty="0">
                <a:solidFill>
                  <a:prstClr val="white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15" cy="68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487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/>
          <a:srcRect l="44424" t="45200"/>
          <a:stretch/>
        </p:blipFill>
        <p:spPr>
          <a:xfrm>
            <a:off x="-48772" y="0"/>
            <a:ext cx="7004566" cy="7028567"/>
          </a:xfrm>
          <a:prstGeom prst="rect">
            <a:avLst/>
          </a:prstGeom>
        </p:spPr>
      </p:pic>
      <p:sp>
        <p:nvSpPr>
          <p:cNvPr id="3" name="Espaço Reservado para Texto 2"/>
          <p:cNvSpPr txBox="1">
            <a:spLocks/>
          </p:cNvSpPr>
          <p:nvPr userDrawn="1"/>
        </p:nvSpPr>
        <p:spPr>
          <a:xfrm>
            <a:off x="358141" y="1881422"/>
            <a:ext cx="5026679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pPr defTabSz="1088284"/>
            <a:r>
              <a:rPr lang="pt-BR" sz="6599" dirty="0">
                <a:solidFill>
                  <a:prstClr val="white"/>
                </a:solidFill>
              </a:rPr>
              <a:t>Tá sabendo</a:t>
            </a:r>
          </a:p>
        </p:txBody>
      </p:sp>
      <p:sp>
        <p:nvSpPr>
          <p:cNvPr id="4" name="Espaço Reservado para Texto 2"/>
          <p:cNvSpPr txBox="1">
            <a:spLocks/>
          </p:cNvSpPr>
          <p:nvPr userDrawn="1"/>
        </p:nvSpPr>
        <p:spPr>
          <a:xfrm>
            <a:off x="2999253" y="2431241"/>
            <a:ext cx="5026679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pPr defTabSz="1088284"/>
            <a:r>
              <a:rPr lang="pt-BR" sz="6599" dirty="0">
                <a:solidFill>
                  <a:srgbClr val="FFC000"/>
                </a:solidFill>
              </a:rPr>
              <a:t>TUDO?</a:t>
            </a:r>
          </a:p>
        </p:txBody>
      </p:sp>
      <p:sp>
        <p:nvSpPr>
          <p:cNvPr id="5" name="CaixaDeTexto 4"/>
          <p:cNvSpPr txBox="1"/>
          <p:nvPr userDrawn="1"/>
        </p:nvSpPr>
        <p:spPr>
          <a:xfrm>
            <a:off x="5864740" y="3470514"/>
            <a:ext cx="6327261" cy="2800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84"/>
            <a:r>
              <a:rPr lang="pt-BR" sz="4399" dirty="0">
                <a:solidFill>
                  <a:prstClr val="black"/>
                </a:solidFill>
                <a:latin typeface="Century Gothic" panose="020B0502020202020204" pitchFamily="34" charset="0"/>
              </a:rPr>
              <a:t>Para saber tudo esclareça as dúvidas com a </a:t>
            </a:r>
            <a:r>
              <a:rPr lang="pt-BR" sz="4399" dirty="0">
                <a:solidFill>
                  <a:srgbClr val="C00000"/>
                </a:solidFill>
                <a:latin typeface="Century Gothic" panose="020B0502020202020204" pitchFamily="34" charset="0"/>
              </a:rPr>
              <a:t>INTRANET</a:t>
            </a:r>
            <a:r>
              <a:rPr lang="pt-BR" sz="4399" dirty="0">
                <a:solidFill>
                  <a:prstClr val="black"/>
                </a:solidFill>
                <a:latin typeface="Century Gothic" panose="020B0502020202020204" pitchFamily="34" charset="0"/>
              </a:rPr>
              <a:t> e seu </a:t>
            </a:r>
            <a:r>
              <a:rPr lang="pt-BR" sz="4399" dirty="0">
                <a:solidFill>
                  <a:srgbClr val="C00000"/>
                </a:solidFill>
                <a:latin typeface="Century Gothic" panose="020B0502020202020204" pitchFamily="34" charset="0"/>
              </a:rPr>
              <a:t>INSTRUTOR.</a:t>
            </a:r>
          </a:p>
        </p:txBody>
      </p:sp>
    </p:spTree>
    <p:extLst>
      <p:ext uri="{BB962C8B-B14F-4D97-AF65-F5344CB8AC3E}">
        <p14:creationId xmlns:p14="http://schemas.microsoft.com/office/powerpoint/2010/main" val="139178939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Horizontal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998D7FBF-A598-4822-A199-9E537EE4A074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894" y="2616875"/>
            <a:ext cx="12192894" cy="4241125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894" h="4233188">
                <a:moveTo>
                  <a:pt x="2332737" y="4232586"/>
                </a:moveTo>
                <a:cubicBezTo>
                  <a:pt x="5448025" y="4206064"/>
                  <a:pt x="7512011" y="3312011"/>
                  <a:pt x="9178846" y="3182072"/>
                </a:cubicBezTo>
                <a:cubicBezTo>
                  <a:pt x="10422655" y="3085110"/>
                  <a:pt x="11278985" y="3238844"/>
                  <a:pt x="12189653" y="3459241"/>
                </a:cubicBezTo>
                <a:cubicBezTo>
                  <a:pt x="12196227" y="2402828"/>
                  <a:pt x="12191521" y="1340373"/>
                  <a:pt x="12186814" y="277918"/>
                </a:cubicBezTo>
                <a:lnTo>
                  <a:pt x="12185829" y="0"/>
                </a:lnTo>
                <a:lnTo>
                  <a:pt x="0" y="0"/>
                </a:lnTo>
                <a:lnTo>
                  <a:pt x="0" y="4092296"/>
                </a:lnTo>
                <a:cubicBezTo>
                  <a:pt x="838925" y="4198627"/>
                  <a:pt x="1613824" y="4238706"/>
                  <a:pt x="2332737" y="4232586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  <a:noAutofit/>
          </a:bodyPr>
          <a:lstStyle/>
          <a:p>
            <a:pPr defTabSz="914126"/>
            <a:endParaRPr lang="pt-BR" sz="1800" dirty="0">
              <a:solidFill>
                <a:prstClr val="black"/>
              </a:solidFill>
            </a:endParaRPr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A9EB4AA2-30B6-4AE3-B02A-40D1C27D389F}"/>
              </a:ext>
            </a:extLst>
          </p:cNvPr>
          <p:cNvSpPr/>
          <p:nvPr userDrawn="1"/>
        </p:nvSpPr>
        <p:spPr>
          <a:xfrm>
            <a:off x="1" y="2635145"/>
            <a:ext cx="7114971" cy="4214919"/>
          </a:xfrm>
          <a:custGeom>
            <a:avLst/>
            <a:gdLst>
              <a:gd name="connsiteX0" fmla="*/ 4122630 w 7114971"/>
              <a:gd name="connsiteY0" fmla="*/ 2720370 h 4214919"/>
              <a:gd name="connsiteX1" fmla="*/ 7034155 w 7114971"/>
              <a:gd name="connsiteY1" fmla="*/ 2722503 h 4214919"/>
              <a:gd name="connsiteX2" fmla="*/ 7114971 w 7114971"/>
              <a:gd name="connsiteY2" fmla="*/ 2728903 h 4214919"/>
              <a:gd name="connsiteX3" fmla="*/ 7114971 w 7114971"/>
              <a:gd name="connsiteY3" fmla="*/ 3861569 h 4214919"/>
              <a:gd name="connsiteX4" fmla="*/ 4041813 w 7114971"/>
              <a:gd name="connsiteY4" fmla="*/ 3861569 h 4214919"/>
              <a:gd name="connsiteX5" fmla="*/ 4035433 w 7114971"/>
              <a:gd name="connsiteY5" fmla="*/ 3778379 h 4214919"/>
              <a:gd name="connsiteX6" fmla="*/ 4033306 w 7114971"/>
              <a:gd name="connsiteY6" fmla="*/ 2812093 h 4214919"/>
              <a:gd name="connsiteX7" fmla="*/ 4122630 w 7114971"/>
              <a:gd name="connsiteY7" fmla="*/ 2720370 h 4214919"/>
              <a:gd name="connsiteX8" fmla="*/ 718131 w 7114971"/>
              <a:gd name="connsiteY8" fmla="*/ 1396274 h 4214919"/>
              <a:gd name="connsiteX9" fmla="*/ 3201415 w 7114971"/>
              <a:gd name="connsiteY9" fmla="*/ 3879558 h 4214919"/>
              <a:gd name="connsiteX10" fmla="*/ 3188594 w 7114971"/>
              <a:gd name="connsiteY10" fmla="*/ 4133460 h 4214919"/>
              <a:gd name="connsiteX11" fmla="*/ 3176163 w 7114971"/>
              <a:gd name="connsiteY11" fmla="*/ 4214919 h 4214919"/>
              <a:gd name="connsiteX12" fmla="*/ 1908123 w 7114971"/>
              <a:gd name="connsiteY12" fmla="*/ 4214919 h 4214919"/>
              <a:gd name="connsiteX13" fmla="*/ 1934548 w 7114971"/>
              <a:gd name="connsiteY13" fmla="*/ 4129793 h 4214919"/>
              <a:gd name="connsiteX14" fmla="*/ 1959773 w 7114971"/>
              <a:gd name="connsiteY14" fmla="*/ 3879558 h 4214919"/>
              <a:gd name="connsiteX15" fmla="*/ 718131 w 7114971"/>
              <a:gd name="connsiteY15" fmla="*/ 2637916 h 4214919"/>
              <a:gd name="connsiteX16" fmla="*/ 23918 w 7114971"/>
              <a:gd name="connsiteY16" fmla="*/ 2849970 h 4214919"/>
              <a:gd name="connsiteX17" fmla="*/ 0 w 7114971"/>
              <a:gd name="connsiteY17" fmla="*/ 2869704 h 4214919"/>
              <a:gd name="connsiteX18" fmla="*/ 0 w 7114971"/>
              <a:gd name="connsiteY18" fmla="*/ 1502692 h 4214919"/>
              <a:gd name="connsiteX19" fmla="*/ 217663 w 7114971"/>
              <a:gd name="connsiteY19" fmla="*/ 1446726 h 4214919"/>
              <a:gd name="connsiteX20" fmla="*/ 718131 w 7114971"/>
              <a:gd name="connsiteY20" fmla="*/ 1396274 h 4214919"/>
              <a:gd name="connsiteX21" fmla="*/ 3459844 w 7114971"/>
              <a:gd name="connsiteY21" fmla="*/ 30471 h 4214919"/>
              <a:gd name="connsiteX22" fmla="*/ 3977625 w 7114971"/>
              <a:gd name="connsiteY22" fmla="*/ 77994 h 4214919"/>
              <a:gd name="connsiteX23" fmla="*/ 4481411 w 7114971"/>
              <a:gd name="connsiteY23" fmla="*/ 139392 h 4214919"/>
              <a:gd name="connsiteX24" fmla="*/ 4897368 w 7114971"/>
              <a:gd name="connsiteY24" fmla="*/ 201548 h 4214919"/>
              <a:gd name="connsiteX25" fmla="*/ 3484663 w 7114971"/>
              <a:gd name="connsiteY25" fmla="*/ 1615502 h 4214919"/>
              <a:gd name="connsiteX26" fmla="*/ 3293216 w 7114971"/>
              <a:gd name="connsiteY26" fmla="*/ 1412832 h 4214919"/>
              <a:gd name="connsiteX27" fmla="*/ 2750783 w 7114971"/>
              <a:gd name="connsiteY27" fmla="*/ 879488 h 4214919"/>
              <a:gd name="connsiteX28" fmla="*/ 2748655 w 7114971"/>
              <a:gd name="connsiteY28" fmla="*/ 738686 h 4214919"/>
              <a:gd name="connsiteX29" fmla="*/ 1460264 w 7114971"/>
              <a:gd name="connsiteY29" fmla="*/ 0 h 4214919"/>
              <a:gd name="connsiteX30" fmla="*/ 1460264 w 7114971"/>
              <a:gd name="connsiteY30" fmla="*/ 457207 h 4214919"/>
              <a:gd name="connsiteX31" fmla="*/ 336162 w 7114971"/>
              <a:gd name="connsiteY31" fmla="*/ 457207 h 4214919"/>
              <a:gd name="connsiteX32" fmla="*/ 336162 w 7114971"/>
              <a:gd name="connsiteY32" fmla="*/ 85692 h 4214919"/>
              <a:gd name="connsiteX33" fmla="*/ 616421 w 7114971"/>
              <a:gd name="connsiteY33" fmla="*/ 54984 h 4214919"/>
              <a:gd name="connsiteX34" fmla="*/ 1210479 w 7114971"/>
              <a:gd name="connsiteY34" fmla="*/ 10309 h 421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14971" h="4214919">
                <a:moveTo>
                  <a:pt x="4122630" y="2720370"/>
                </a:moveTo>
                <a:cubicBezTo>
                  <a:pt x="5092429" y="2722503"/>
                  <a:pt x="6062228" y="2722503"/>
                  <a:pt x="7034155" y="2722503"/>
                </a:cubicBezTo>
                <a:cubicBezTo>
                  <a:pt x="7059676" y="2722503"/>
                  <a:pt x="7085197" y="2726769"/>
                  <a:pt x="7114971" y="2728903"/>
                </a:cubicBezTo>
                <a:cubicBezTo>
                  <a:pt x="7114971" y="3108591"/>
                  <a:pt x="7114971" y="3481881"/>
                  <a:pt x="7114971" y="3861569"/>
                </a:cubicBezTo>
                <a:cubicBezTo>
                  <a:pt x="6089876" y="3861569"/>
                  <a:pt x="5066908" y="3861569"/>
                  <a:pt x="4041813" y="3861569"/>
                </a:cubicBezTo>
                <a:cubicBezTo>
                  <a:pt x="4039686" y="3831706"/>
                  <a:pt x="4035433" y="3806109"/>
                  <a:pt x="4035433" y="3778379"/>
                </a:cubicBezTo>
                <a:cubicBezTo>
                  <a:pt x="4035433" y="3456284"/>
                  <a:pt x="4035433" y="3134188"/>
                  <a:pt x="4033306" y="2812093"/>
                </a:cubicBezTo>
                <a:cubicBezTo>
                  <a:pt x="4033306" y="2743834"/>
                  <a:pt x="4052447" y="2720370"/>
                  <a:pt x="4122630" y="2720370"/>
                </a:cubicBezTo>
                <a:close/>
                <a:moveTo>
                  <a:pt x="718131" y="1396274"/>
                </a:moveTo>
                <a:cubicBezTo>
                  <a:pt x="2089612" y="1396274"/>
                  <a:pt x="3201415" y="2508078"/>
                  <a:pt x="3201415" y="3879558"/>
                </a:cubicBezTo>
                <a:cubicBezTo>
                  <a:pt x="3201415" y="3965276"/>
                  <a:pt x="3197073" y="4049979"/>
                  <a:pt x="3188594" y="4133460"/>
                </a:cubicBezTo>
                <a:lnTo>
                  <a:pt x="3176163" y="4214919"/>
                </a:lnTo>
                <a:lnTo>
                  <a:pt x="1908123" y="4214919"/>
                </a:lnTo>
                <a:lnTo>
                  <a:pt x="1934548" y="4129793"/>
                </a:lnTo>
                <a:cubicBezTo>
                  <a:pt x="1951087" y="4048965"/>
                  <a:pt x="1959773" y="3965276"/>
                  <a:pt x="1959773" y="3879558"/>
                </a:cubicBezTo>
                <a:cubicBezTo>
                  <a:pt x="1959773" y="3193818"/>
                  <a:pt x="1403871" y="2637916"/>
                  <a:pt x="718131" y="2637916"/>
                </a:cubicBezTo>
                <a:cubicBezTo>
                  <a:pt x="460979" y="2637916"/>
                  <a:pt x="222085" y="2716090"/>
                  <a:pt x="23918" y="2849970"/>
                </a:cubicBezTo>
                <a:lnTo>
                  <a:pt x="0" y="2869704"/>
                </a:lnTo>
                <a:lnTo>
                  <a:pt x="0" y="1502692"/>
                </a:lnTo>
                <a:lnTo>
                  <a:pt x="217663" y="1446726"/>
                </a:lnTo>
                <a:cubicBezTo>
                  <a:pt x="379318" y="1413647"/>
                  <a:pt x="546697" y="1396274"/>
                  <a:pt x="718131" y="1396274"/>
                </a:cubicBezTo>
                <a:close/>
                <a:moveTo>
                  <a:pt x="3459844" y="30471"/>
                </a:moveTo>
                <a:lnTo>
                  <a:pt x="3977625" y="77994"/>
                </a:lnTo>
                <a:cubicBezTo>
                  <a:pt x="4149128" y="96399"/>
                  <a:pt x="4317004" y="116998"/>
                  <a:pt x="4481411" y="139392"/>
                </a:cubicBezTo>
                <a:lnTo>
                  <a:pt x="4897368" y="201548"/>
                </a:lnTo>
                <a:lnTo>
                  <a:pt x="3484663" y="1615502"/>
                </a:lnTo>
                <a:cubicBezTo>
                  <a:pt x="3422974" y="1549368"/>
                  <a:pt x="3359159" y="1478966"/>
                  <a:pt x="3293216" y="1412832"/>
                </a:cubicBezTo>
                <a:cubicBezTo>
                  <a:pt x="3114532" y="1233628"/>
                  <a:pt x="2933721" y="1054425"/>
                  <a:pt x="2750783" y="879488"/>
                </a:cubicBezTo>
                <a:cubicBezTo>
                  <a:pt x="2695476" y="826154"/>
                  <a:pt x="2691221" y="794153"/>
                  <a:pt x="2748655" y="738686"/>
                </a:cubicBezTo>
                <a:close/>
                <a:moveTo>
                  <a:pt x="1460264" y="0"/>
                </a:moveTo>
                <a:lnTo>
                  <a:pt x="1460264" y="457207"/>
                </a:lnTo>
                <a:cubicBezTo>
                  <a:pt x="1079177" y="457207"/>
                  <a:pt x="710863" y="457207"/>
                  <a:pt x="336162" y="457207"/>
                </a:cubicBezTo>
                <a:lnTo>
                  <a:pt x="336162" y="85692"/>
                </a:lnTo>
                <a:lnTo>
                  <a:pt x="616421" y="54984"/>
                </a:lnTo>
                <a:cubicBezTo>
                  <a:pt x="818274" y="36369"/>
                  <a:pt x="1016252" y="21582"/>
                  <a:pt x="1210479" y="10309"/>
                </a:cubicBezTo>
                <a:close/>
              </a:path>
            </a:pathLst>
          </a:custGeom>
          <a:solidFill>
            <a:srgbClr val="960000">
              <a:alpha val="14000"/>
            </a:srgbClr>
          </a:solidFill>
          <a:ln>
            <a:noFill/>
          </a:ln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  <a:noAutofit/>
          </a:bodyPr>
          <a:lstStyle/>
          <a:p>
            <a:pPr defTabSz="914126"/>
            <a:endParaRPr lang="pt-BR" sz="1800">
              <a:solidFill>
                <a:prstClr val="black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B8CA6E1-3985-4C44-BA8A-BF13CA77A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1" y="529425"/>
            <a:ext cx="7620000" cy="411163"/>
          </a:xfrm>
          <a:prstGeom prst="rect">
            <a:avLst/>
          </a:prstGeom>
        </p:spPr>
        <p:txBody>
          <a:bodyPr anchor="b"/>
          <a:lstStyle>
            <a:lvl1pPr marL="0" algn="ctr" defTabSz="914126" rtl="0" eaLnBrk="1" latinLnBrk="0" hangingPunct="1">
              <a:defRPr lang="pt-BR" sz="3199" kern="1200" spc="200" baseline="0" dirty="0">
                <a:solidFill>
                  <a:srgbClr val="E232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5" name="Espaço Reservado para Texto 5">
            <a:extLst>
              <a:ext uri="{FF2B5EF4-FFF2-40B4-BE49-F238E27FC236}">
                <a16:creationId xmlns:a16="http://schemas.microsoft.com/office/drawing/2014/main" id="{7C90D26D-F1FD-4E51-A681-95EBFB6CF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1" y="972825"/>
            <a:ext cx="7620000" cy="411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COM DESTAQUE ESPECIAL</a:t>
            </a:r>
          </a:p>
        </p:txBody>
      </p:sp>
    </p:spTree>
    <p:extLst>
      <p:ext uri="{BB962C8B-B14F-4D97-AF65-F5344CB8AC3E}">
        <p14:creationId xmlns:p14="http://schemas.microsoft.com/office/powerpoint/2010/main" val="4046008807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d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961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1"/>
            <a:ext cx="12224084" cy="6857999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3"/>
            <a:endParaRPr lang="pt-BR" sz="1900">
              <a:solidFill>
                <a:prstClr val="white"/>
              </a:solidFill>
            </a:endParaRPr>
          </a:p>
        </p:txBody>
      </p: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6649881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658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1"/>
            <a:ext cx="12224084" cy="6857999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3"/>
            <a:endParaRPr lang="pt-BR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laptop, pessoa, computador, interior&#10;&#10;Descrição gerada automaticamente">
            <a:extLst>
              <a:ext uri="{FF2B5EF4-FFF2-40B4-BE49-F238E27FC236}">
                <a16:creationId xmlns:a16="http://schemas.microsoft.com/office/drawing/2014/main" id="{9D4E166B-8384-4CA5-9900-86A6D2F26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587" cy="6856413"/>
          </a:xfrm>
          <a:prstGeom prst="rect">
            <a:avLst/>
          </a:prstGeom>
        </p:spPr>
      </p:pic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20" name="Grupo 19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21" name="Elipse 20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2" name="Elipse 21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23" name="Imagem 22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4506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544" y="0"/>
            <a:ext cx="9217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67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2674" y="1"/>
            <a:ext cx="12224084" cy="6857999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3"/>
            <a:endParaRPr lang="pt-BR" sz="1900">
              <a:solidFill>
                <a:prstClr val="white"/>
              </a:solidFill>
            </a:endParaRPr>
          </a:p>
        </p:txBody>
      </p:sp>
      <p:grpSp>
        <p:nvGrpSpPr>
          <p:cNvPr id="5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6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7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8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090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440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ITUCIONAL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2674" y="1"/>
            <a:ext cx="12224084" cy="6857999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3"/>
            <a:endParaRPr lang="pt-BR" sz="1900">
              <a:solidFill>
                <a:prstClr val="white"/>
              </a:solidFill>
            </a:endParaRPr>
          </a:p>
        </p:txBody>
      </p:sp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6649881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986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6663945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253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3"/>
              <a:endParaRPr lang="pt-BR" sz="19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3"/>
              <a:endParaRPr lang="pt-BR" sz="19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3"/>
              <a:endParaRPr lang="pt-BR" sz="19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3"/>
              <a:endParaRPr lang="pt-BR" sz="19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573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laptop, pessoa, computador, interior&#10;&#10;Descrição gerada automaticamente">
            <a:extLst>
              <a:ext uri="{FF2B5EF4-FFF2-40B4-BE49-F238E27FC236}">
                <a16:creationId xmlns:a16="http://schemas.microsoft.com/office/drawing/2014/main" id="{9D4E166B-8384-4CA5-9900-86A6D2F26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587" cy="6856413"/>
          </a:xfrm>
          <a:prstGeom prst="rect">
            <a:avLst/>
          </a:prstGeom>
        </p:spPr>
      </p:pic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20" name="Grupo 19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21" name="Elipse 20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2" name="Elipse 21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23" name="Imagem 22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739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964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97010F9E-5576-4F67-859F-8E544D6D2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61914" y="3621022"/>
            <a:ext cx="759863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199" b="0">
                <a:solidFill>
                  <a:schemeClr val="bg1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caminho da Intranet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EA60253-C29E-4FCF-A694-2CFA098AE251}"/>
              </a:ext>
            </a:extLst>
          </p:cNvPr>
          <p:cNvSpPr/>
          <p:nvPr userDrawn="1"/>
        </p:nvSpPr>
        <p:spPr>
          <a:xfrm>
            <a:off x="561914" y="2224995"/>
            <a:ext cx="10430630" cy="1107996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defTabSz="1218926">
              <a:defRPr/>
            </a:pPr>
            <a:r>
              <a:rPr lang="pt-BR" altLang="pt-BR" sz="6399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Saiba mais na </a:t>
            </a:r>
            <a:r>
              <a:rPr lang="pt-BR" altLang="pt-BR" sz="6399" b="1" dirty="0">
                <a:solidFill>
                  <a:srgbClr val="FFC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INTRANET: </a:t>
            </a:r>
            <a:endParaRPr lang="pt-BR" sz="6399" b="1" dirty="0">
              <a:solidFill>
                <a:srgbClr val="FFC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92E5548A-3F78-4741-8883-F4246D225114}"/>
              </a:ext>
            </a:extLst>
          </p:cNvPr>
          <p:cNvSpPr/>
          <p:nvPr userDrawn="1"/>
        </p:nvSpPr>
        <p:spPr>
          <a:xfrm>
            <a:off x="8640840" y="-1083501"/>
            <a:ext cx="2639736" cy="3131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9" tIns="60944" rIns="121889" bIns="60944" rtlCol="0" anchor="ctr"/>
          <a:lstStyle/>
          <a:p>
            <a:pPr algn="ctr" defTabSz="1218926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15" name="Graphic 9">
            <a:extLst>
              <a:ext uri="{FF2B5EF4-FFF2-40B4-BE49-F238E27FC236}">
                <a16:creationId xmlns:a16="http://schemas.microsoft.com/office/drawing/2014/main" id="{E6FC0D20-A587-44AC-AD31-FCB779766B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32180" y="493630"/>
            <a:ext cx="1438112" cy="10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31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352598" y="2405347"/>
            <a:ext cx="1981504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cap="all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418352" y="3307080"/>
            <a:ext cx="2586646" cy="1303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i="0" dirty="0">
                <a:solidFill>
                  <a:schemeClr val="bg1"/>
                </a:solidFill>
                <a:effectLst/>
                <a:latin typeface="+mj-lt"/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  <a:endParaRPr lang="id-ID" sz="1050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474984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371523" y="481542"/>
            <a:ext cx="5026679" cy="134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99"/>
              </a:lnSpc>
            </a:pPr>
            <a:r>
              <a:rPr lang="pt-BR" sz="4499" b="1" dirty="0">
                <a:solidFill>
                  <a:schemeClr val="bg1"/>
                </a:solidFill>
                <a:latin typeface="Century Gothic" panose="020B0502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350731" y="1811791"/>
            <a:ext cx="572610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99" dirty="0">
                <a:solidFill>
                  <a:schemeClr val="bg1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15" cy="6874408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3792119" y="2631266"/>
            <a:ext cx="4609531" cy="129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82"/>
            <a:r>
              <a:rPr lang="pt-BR" sz="3898" b="1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TREINAMENTO</a:t>
            </a:r>
          </a:p>
          <a:p>
            <a:pPr defTabSz="1218682"/>
            <a:r>
              <a:rPr lang="pt-BR" sz="3898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INICIAL</a:t>
            </a:r>
          </a:p>
        </p:txBody>
      </p:sp>
      <p:cxnSp>
        <p:nvCxnSpPr>
          <p:cNvPr id="16" name="Conector reto 15"/>
          <p:cNvCxnSpPr/>
          <p:nvPr userDrawn="1"/>
        </p:nvCxnSpPr>
        <p:spPr>
          <a:xfrm>
            <a:off x="3647884" y="2631267"/>
            <a:ext cx="0" cy="15166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21E0D9A6-7B2D-4F4A-B7AE-B021A79F5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67" b="67593" l="20833" r="48542">
                        <a14:foregroundMark x1="31823" y1="63241" x2="31823" y2="63241"/>
                        <a14:foregroundMark x1="35729" y1="62963" x2="35729" y2="62963"/>
                        <a14:foregroundMark x1="39583" y1="62778" x2="39583" y2="62778"/>
                        <a14:foregroundMark x1="43385" y1="63426" x2="43385" y2="63426"/>
                        <a14:foregroundMark x1="46823" y1="62963" x2="46823" y2="62963"/>
                        <a14:foregroundMark x1="38750" y1="62778" x2="38750" y2="62778"/>
                        <a14:foregroundMark x1="38854" y1="63796" x2="38854" y2="63796"/>
                        <a14:foregroundMark x1="41198" y1="47778" x2="41198" y2="47778"/>
                        <a14:foregroundMark x1="42344" y1="62963" x2="42344" y2="62963"/>
                        <a14:foregroundMark x1="27813" y1="47593" x2="27813" y2="47593"/>
                        <a14:foregroundMark x1="28698" y1="42870" x2="28698" y2="42870"/>
                        <a14:foregroundMark x1="28698" y1="42870" x2="28698" y2="42870"/>
                        <a14:foregroundMark x1="28698" y1="48241" x2="28698" y2="48241"/>
                        <a14:foregroundMark x1="28698" y1="51944" x2="28698" y2="51944"/>
                        <a14:foregroundMark x1="28490" y1="55370" x2="28490" y2="55370"/>
                        <a14:foregroundMark x1="26875" y1="56667" x2="26875" y2="56667"/>
                        <a14:foregroundMark x1="23073" y1="55648" x2="23073" y2="55648"/>
                        <a14:foregroundMark x1="22604" y1="52963" x2="22604" y2="52963"/>
                        <a14:foregroundMark x1="22604" y1="49630" x2="22604" y2="49630"/>
                        <a14:foregroundMark x1="22813" y1="47222" x2="22813" y2="47222"/>
                        <a14:foregroundMark x1="23542" y1="45556" x2="23542" y2="45556"/>
                        <a14:foregroundMark x1="24010" y1="44537" x2="24010" y2="44537"/>
                        <a14:foregroundMark x1="24688" y1="44352" x2="24688" y2="44352"/>
                        <a14:foregroundMark x1="26875" y1="44352" x2="26875" y2="44352"/>
                        <a14:foregroundMark x1="26979" y1="44352" x2="26979" y2="44352"/>
                        <a14:foregroundMark x1="40729" y1="46759" x2="40729" y2="46759"/>
                        <a14:foregroundMark x1="42083" y1="44167" x2="42083" y2="44167"/>
                        <a14:foregroundMark x1="43594" y1="43333" x2="43594" y2="43333"/>
                        <a14:foregroundMark x1="45573" y1="43333" x2="45573" y2="43333"/>
                        <a14:foregroundMark x1="40000" y1="50926" x2="40000" y2="50926"/>
                        <a14:foregroundMark x1="40365" y1="53333" x2="40365" y2="53333"/>
                        <a14:foregroundMark x1="31354" y1="63981" x2="31354" y2="63981"/>
                        <a14:foregroundMark x1="31146" y1="61574" x2="31146" y2="6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30000" r="51360" b="28039"/>
          <a:stretch/>
        </p:blipFill>
        <p:spPr>
          <a:xfrm>
            <a:off x="550734" y="2107361"/>
            <a:ext cx="3056488" cy="24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5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352598" y="2405347"/>
            <a:ext cx="1981504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cap="all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418352" y="3307080"/>
            <a:ext cx="2586646" cy="1303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i="0" dirty="0">
                <a:solidFill>
                  <a:schemeClr val="bg1"/>
                </a:solidFill>
                <a:effectLst/>
                <a:latin typeface="+mj-lt"/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  <a:endParaRPr lang="id-ID" sz="1050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474984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371523" y="481542"/>
            <a:ext cx="5026679" cy="134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99"/>
              </a:lnSpc>
            </a:pPr>
            <a:r>
              <a:rPr lang="pt-BR" sz="4499" b="1" dirty="0">
                <a:solidFill>
                  <a:schemeClr val="bg1"/>
                </a:solidFill>
                <a:latin typeface="Century Gothic" panose="020B0502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350731" y="1811791"/>
            <a:ext cx="572610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99" dirty="0">
                <a:solidFill>
                  <a:schemeClr val="bg1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15" cy="6874408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3792119" y="2631266"/>
            <a:ext cx="4609531" cy="129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82"/>
            <a:r>
              <a:rPr lang="pt-BR" sz="3898" b="1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TREINAMENTO</a:t>
            </a:r>
          </a:p>
          <a:p>
            <a:pPr defTabSz="1218682"/>
            <a:r>
              <a:rPr lang="pt-BR" sz="3898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INICIAL</a:t>
            </a:r>
          </a:p>
        </p:txBody>
      </p:sp>
      <p:cxnSp>
        <p:nvCxnSpPr>
          <p:cNvPr id="16" name="Conector reto 15"/>
          <p:cNvCxnSpPr/>
          <p:nvPr userDrawn="1"/>
        </p:nvCxnSpPr>
        <p:spPr>
          <a:xfrm>
            <a:off x="3647884" y="2631267"/>
            <a:ext cx="0" cy="15166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21E0D9A6-7B2D-4F4A-B7AE-B021A79F5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67" b="67593" l="20833" r="48542">
                        <a14:foregroundMark x1="31823" y1="63241" x2="31823" y2="63241"/>
                        <a14:foregroundMark x1="35729" y1="62963" x2="35729" y2="62963"/>
                        <a14:foregroundMark x1="39583" y1="62778" x2="39583" y2="62778"/>
                        <a14:foregroundMark x1="43385" y1="63426" x2="43385" y2="63426"/>
                        <a14:foregroundMark x1="46823" y1="62963" x2="46823" y2="62963"/>
                        <a14:foregroundMark x1="38750" y1="62778" x2="38750" y2="62778"/>
                        <a14:foregroundMark x1="38854" y1="63796" x2="38854" y2="63796"/>
                        <a14:foregroundMark x1="41198" y1="47778" x2="41198" y2="47778"/>
                        <a14:foregroundMark x1="42344" y1="62963" x2="42344" y2="62963"/>
                        <a14:foregroundMark x1="27813" y1="47593" x2="27813" y2="47593"/>
                        <a14:foregroundMark x1="28698" y1="42870" x2="28698" y2="42870"/>
                        <a14:foregroundMark x1="28698" y1="42870" x2="28698" y2="42870"/>
                        <a14:foregroundMark x1="28698" y1="48241" x2="28698" y2="48241"/>
                        <a14:foregroundMark x1="28698" y1="51944" x2="28698" y2="51944"/>
                        <a14:foregroundMark x1="28490" y1="55370" x2="28490" y2="55370"/>
                        <a14:foregroundMark x1="26875" y1="56667" x2="26875" y2="56667"/>
                        <a14:foregroundMark x1="23073" y1="55648" x2="23073" y2="55648"/>
                        <a14:foregroundMark x1="22604" y1="52963" x2="22604" y2="52963"/>
                        <a14:foregroundMark x1="22604" y1="49630" x2="22604" y2="49630"/>
                        <a14:foregroundMark x1="22813" y1="47222" x2="22813" y2="47222"/>
                        <a14:foregroundMark x1="23542" y1="45556" x2="23542" y2="45556"/>
                        <a14:foregroundMark x1="24010" y1="44537" x2="24010" y2="44537"/>
                        <a14:foregroundMark x1="24688" y1="44352" x2="24688" y2="44352"/>
                        <a14:foregroundMark x1="26875" y1="44352" x2="26875" y2="44352"/>
                        <a14:foregroundMark x1="26979" y1="44352" x2="26979" y2="44352"/>
                        <a14:foregroundMark x1="40729" y1="46759" x2="40729" y2="46759"/>
                        <a14:foregroundMark x1="42083" y1="44167" x2="42083" y2="44167"/>
                        <a14:foregroundMark x1="43594" y1="43333" x2="43594" y2="43333"/>
                        <a14:foregroundMark x1="45573" y1="43333" x2="45573" y2="43333"/>
                        <a14:foregroundMark x1="40000" y1="50926" x2="40000" y2="50926"/>
                        <a14:foregroundMark x1="40365" y1="53333" x2="40365" y2="53333"/>
                        <a14:foregroundMark x1="31354" y1="63981" x2="31354" y2="63981"/>
                        <a14:foregroundMark x1="31146" y1="61574" x2="31146" y2="6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30000" r="51360" b="28039"/>
          <a:stretch/>
        </p:blipFill>
        <p:spPr>
          <a:xfrm>
            <a:off x="550734" y="2107361"/>
            <a:ext cx="3056488" cy="24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21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ntendo pessoa, homem, mantendo, em pé&#10;&#10;Descrição gerada automaticamente">
            <a:extLst>
              <a:ext uri="{FF2B5EF4-FFF2-40B4-BE49-F238E27FC236}">
                <a16:creationId xmlns:a16="http://schemas.microsoft.com/office/drawing/2014/main" id="{6211E5BA-89C3-4FFA-9D49-B46C377A4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587" cy="6856413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51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52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53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</p:spTree>
    <p:extLst>
      <p:ext uri="{BB962C8B-B14F-4D97-AF65-F5344CB8AC3E}">
        <p14:creationId xmlns:p14="http://schemas.microsoft.com/office/powerpoint/2010/main" val="2363810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pessoa, mulher, interior, edifício&#10;&#10;Descrição gerada automaticamente">
            <a:extLst>
              <a:ext uri="{FF2B5EF4-FFF2-40B4-BE49-F238E27FC236}">
                <a16:creationId xmlns:a16="http://schemas.microsoft.com/office/drawing/2014/main" id="{AE5857CC-FEA9-4802-82D1-74423C4689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587" cy="6856413"/>
          </a:xfrm>
          <a:prstGeom prst="rect">
            <a:avLst/>
          </a:prstGeom>
        </p:spPr>
      </p:pic>
      <p:sp>
        <p:nvSpPr>
          <p:cNvPr id="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7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8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</p:spTree>
    <p:extLst>
      <p:ext uri="{BB962C8B-B14F-4D97-AF65-F5344CB8AC3E}">
        <p14:creationId xmlns:p14="http://schemas.microsoft.com/office/powerpoint/2010/main" val="2935008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pessoa, homem, em pé, mantendo&#10;&#10;Descrição gerada automaticamente">
            <a:extLst>
              <a:ext uri="{FF2B5EF4-FFF2-40B4-BE49-F238E27FC236}">
                <a16:creationId xmlns:a16="http://schemas.microsoft.com/office/drawing/2014/main" id="{2324C5C5-62DA-4C10-916A-22645C9F7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6" cy="6856412"/>
          </a:xfrm>
          <a:prstGeom prst="rect">
            <a:avLst/>
          </a:prstGeom>
        </p:spPr>
      </p:pic>
      <p:sp>
        <p:nvSpPr>
          <p:cNvPr id="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7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8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</p:spTree>
    <p:extLst>
      <p:ext uri="{BB962C8B-B14F-4D97-AF65-F5344CB8AC3E}">
        <p14:creationId xmlns:p14="http://schemas.microsoft.com/office/powerpoint/2010/main" val="307403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pessoa, homem, ao ar livre, céu&#10;&#10;Descrição gerada automaticamente">
            <a:extLst>
              <a:ext uri="{FF2B5EF4-FFF2-40B4-BE49-F238E27FC236}">
                <a16:creationId xmlns:a16="http://schemas.microsoft.com/office/drawing/2014/main" id="{6C72DD87-196C-432E-AD1C-78916E4A2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587" cy="6856413"/>
          </a:xfrm>
          <a:prstGeom prst="rect">
            <a:avLst/>
          </a:prstGeom>
        </p:spPr>
      </p:pic>
      <p:sp>
        <p:nvSpPr>
          <p:cNvPr id="12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17" name="Elipse 16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8" name="Elipse 17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19" name="Imagem 18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98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laptop, pessoa, computador, interior&#10;&#10;Descrição gerada automaticamente">
            <a:extLst>
              <a:ext uri="{FF2B5EF4-FFF2-40B4-BE49-F238E27FC236}">
                <a16:creationId xmlns:a16="http://schemas.microsoft.com/office/drawing/2014/main" id="{9D4E166B-8384-4CA5-9900-86A6D2F26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587" cy="6856413"/>
          </a:xfrm>
          <a:prstGeom prst="rect">
            <a:avLst/>
          </a:prstGeom>
        </p:spPr>
      </p:pic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20" name="Grupo 19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21" name="Elipse 20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2" name="Elipse 21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23" name="Imagem 22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4043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pessoa, interior, parede, mantendo&#10;&#10;Descrição gerada automaticamente">
            <a:extLst>
              <a:ext uri="{FF2B5EF4-FFF2-40B4-BE49-F238E27FC236}">
                <a16:creationId xmlns:a16="http://schemas.microsoft.com/office/drawing/2014/main" id="{0892165D-19AB-4EAA-810F-086F38AAF8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3"/>
          </a:xfrm>
          <a:prstGeom prst="rect">
            <a:avLst/>
          </a:prstGeom>
        </p:spPr>
      </p:pic>
      <p:sp>
        <p:nvSpPr>
          <p:cNvPr id="12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17" name="Elipse 16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8" name="Elipse 17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19" name="Imagem 18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3550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em pé, pessoa, interior, mulher&#10;&#10;Descrição gerada automaticamente">
            <a:extLst>
              <a:ext uri="{FF2B5EF4-FFF2-40B4-BE49-F238E27FC236}">
                <a16:creationId xmlns:a16="http://schemas.microsoft.com/office/drawing/2014/main" id="{65E50DA3-6539-4F2F-9375-91CEA6929D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12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17" name="Elipse 16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8" name="Elipse 17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19" name="Imagem 18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791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grama&#10;&#10;Descrição gerada automaticamente">
            <a:extLst>
              <a:ext uri="{FF2B5EF4-FFF2-40B4-BE49-F238E27FC236}">
                <a16:creationId xmlns:a16="http://schemas.microsoft.com/office/drawing/2014/main" id="{50F26065-DC54-4E49-9D7A-8F5A0E617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12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17" name="Elipse 16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8" name="Elipse 17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19" name="Imagem 18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5460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2A943DB-F836-4248-94D7-6226B1A410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12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17" name="Elipse 16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8" name="Elipse 17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19" name="Imagem 18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1814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sentado&#10;&#10;Descrição gerada automaticamente">
            <a:extLst>
              <a:ext uri="{FF2B5EF4-FFF2-40B4-BE49-F238E27FC236}">
                <a16:creationId xmlns:a16="http://schemas.microsoft.com/office/drawing/2014/main" id="{8F976B0F-45B0-49C6-8A1F-D6AB429B1B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12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17" name="Elipse 16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8" name="Elipse 17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19" name="Imagem 18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576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laptop, pessoa, computador, interior&#10;&#10;Descrição gerada automaticamente">
            <a:extLst>
              <a:ext uri="{FF2B5EF4-FFF2-40B4-BE49-F238E27FC236}">
                <a16:creationId xmlns:a16="http://schemas.microsoft.com/office/drawing/2014/main" id="{9D4E166B-8384-4CA5-9900-86A6D2F26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587" cy="6856413"/>
          </a:xfrm>
          <a:prstGeom prst="rect">
            <a:avLst/>
          </a:prstGeom>
        </p:spPr>
      </p:pic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20" name="Grupo 19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21" name="Elipse 20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2" name="Elipse 21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23" name="Imagem 22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5475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vermelho&#10;&#10;Descrição gerada automaticamente">
            <a:extLst>
              <a:ext uri="{FF2B5EF4-FFF2-40B4-BE49-F238E27FC236}">
                <a16:creationId xmlns:a16="http://schemas.microsoft.com/office/drawing/2014/main" id="{B8CE336D-D26C-42A4-AC53-FB8364F8D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12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5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17" name="Elipse 16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8" name="Elipse 17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19" name="Imagem 18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579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2A84CC1-B01E-4E5D-B9C2-4B7C9E8D9D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11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5" name="Grupo 14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16" name="Elipse 15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7" name="Elipse 16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18" name="Imagem 17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5787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chão, interior, mantendo, pessoa&#10;&#10;Descrição gerada automaticamente">
            <a:extLst>
              <a:ext uri="{FF2B5EF4-FFF2-40B4-BE49-F238E27FC236}">
                <a16:creationId xmlns:a16="http://schemas.microsoft.com/office/drawing/2014/main" id="{F5BF3589-AC1A-44B0-8AE4-308147161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11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5" name="Grupo 14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16" name="Elipse 15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7" name="Elipse 16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18" name="Imagem 17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54480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59B598A-3FA8-48A6-8A78-CC545A8261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11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5" name="Grupo 14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16" name="Elipse 15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7" name="Elipse 16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18" name="Imagem 17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7704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 descr="Uma imagem contendo interior, chão, pessoa&#10;&#10;Descrição gerada automaticamente">
            <a:extLst>
              <a:ext uri="{FF2B5EF4-FFF2-40B4-BE49-F238E27FC236}">
                <a16:creationId xmlns:a16="http://schemas.microsoft.com/office/drawing/2014/main" id="{442DE31B-1EEA-46C0-8285-1572EEBC4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11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5" name="Grupo 14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16" name="Elipse 15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7" name="Elipse 16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18" name="Imagem 17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8019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F3D55F-F5F7-4F07-87D2-02F8D2D94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11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5" name="Grupo 14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16" name="Elipse 15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7" name="Elipse 16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18" name="Imagem 17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4670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76" y="0"/>
            <a:ext cx="10290722" cy="6858000"/>
          </a:xfrm>
          <a:prstGeom prst="rect">
            <a:avLst/>
          </a:prstGeom>
        </p:spPr>
      </p:pic>
      <p:grpSp>
        <p:nvGrpSpPr>
          <p:cNvPr id="23" name="Grupo 22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24" name="Elipse 23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5" name="Elipse 24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26" name="Imagem 25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  <p:pic>
        <p:nvPicPr>
          <p:cNvPr id="19" name="Imagem 18"/>
          <p:cNvPicPr>
            <a:picLocks noChangeAspect="1"/>
          </p:cNvPicPr>
          <p:nvPr userDrawn="1"/>
        </p:nvPicPr>
        <p:blipFill rotWithShape="1">
          <a:blip r:embed="rId4"/>
          <a:srcRect l="44297" t="44493"/>
          <a:stretch/>
        </p:blipFill>
        <p:spPr>
          <a:xfrm>
            <a:off x="-25477" y="-170567"/>
            <a:ext cx="8008418" cy="7244407"/>
          </a:xfrm>
          <a:prstGeom prst="rect">
            <a:avLst/>
          </a:prstGeom>
        </p:spPr>
      </p:pic>
      <p:sp>
        <p:nvSpPr>
          <p:cNvPr id="8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9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1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</p:spTree>
    <p:extLst>
      <p:ext uri="{BB962C8B-B14F-4D97-AF65-F5344CB8AC3E}">
        <p14:creationId xmlns:p14="http://schemas.microsoft.com/office/powerpoint/2010/main" val="4011010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 userDrawn="1"/>
        </p:nvGrpSpPr>
        <p:grpSpPr>
          <a:xfrm>
            <a:off x="766714" y="-116693"/>
            <a:ext cx="12747075" cy="7101264"/>
            <a:chOff x="622598" y="-116720"/>
            <a:chExt cx="12745416" cy="7102908"/>
          </a:xfrm>
        </p:grpSpPr>
        <p:pic>
          <p:nvPicPr>
            <p:cNvPr id="27" name="Imagem 2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897" y="-116720"/>
              <a:ext cx="10278117" cy="7102908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92"/>
            <a:stretch/>
          </p:blipFill>
          <p:spPr>
            <a:xfrm flipH="1">
              <a:off x="622598" y="-116720"/>
              <a:ext cx="2477871" cy="7102908"/>
            </a:xfrm>
            <a:prstGeom prst="rect">
              <a:avLst/>
            </a:prstGeom>
          </p:spPr>
        </p:pic>
      </p:grpSp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8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4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8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5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4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23" name="Grupo 22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24" name="Elipse 23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5" name="Elipse 24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26" name="Imagem 25"/>
            <p:cNvPicPr>
              <a:picLocks noChangeAspect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5"/>
          <a:srcRect l="44297" t="44493"/>
          <a:stretch/>
        </p:blipFill>
        <p:spPr>
          <a:xfrm>
            <a:off x="-25477" y="-170567"/>
            <a:ext cx="8008418" cy="7244407"/>
          </a:xfrm>
          <a:prstGeom prst="rect">
            <a:avLst/>
          </a:prstGeom>
        </p:spPr>
      </p:pic>
      <p:sp>
        <p:nvSpPr>
          <p:cNvPr id="12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</p:spTree>
    <p:extLst>
      <p:ext uri="{BB962C8B-B14F-4D97-AF65-F5344CB8AC3E}">
        <p14:creationId xmlns:p14="http://schemas.microsoft.com/office/powerpoint/2010/main" val="5309973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/>
          <a:srcRect l="39689"/>
          <a:stretch/>
        </p:blipFill>
        <p:spPr>
          <a:xfrm>
            <a:off x="1584383" y="0"/>
            <a:ext cx="12217477" cy="6858000"/>
          </a:xfrm>
          <a:prstGeom prst="rect">
            <a:avLst/>
          </a:prstGeom>
        </p:spPr>
      </p:pic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8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4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8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5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4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9" name="Grupo 18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20" name="Elipse 19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1" name="Elipse 20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22" name="Imagem 21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  <p:pic>
        <p:nvPicPr>
          <p:cNvPr id="29" name="Imagem 28"/>
          <p:cNvPicPr>
            <a:picLocks noChangeAspect="1"/>
          </p:cNvPicPr>
          <p:nvPr userDrawn="1"/>
        </p:nvPicPr>
        <p:blipFill rotWithShape="1">
          <a:blip r:embed="rId4"/>
          <a:srcRect l="44297" t="44493"/>
          <a:stretch/>
        </p:blipFill>
        <p:spPr>
          <a:xfrm>
            <a:off x="-25477" y="-170567"/>
            <a:ext cx="8008418" cy="7244407"/>
          </a:xfrm>
          <a:prstGeom prst="rect">
            <a:avLst/>
          </a:prstGeom>
        </p:spPr>
      </p:pic>
      <p:sp>
        <p:nvSpPr>
          <p:cNvPr id="12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23" name="Espaço Reservado para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</p:spTree>
    <p:extLst>
      <p:ext uri="{BB962C8B-B14F-4D97-AF65-F5344CB8AC3E}">
        <p14:creationId xmlns:p14="http://schemas.microsoft.com/office/powerpoint/2010/main" val="18783806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26" y="0"/>
            <a:ext cx="10618576" cy="6858000"/>
          </a:xfrm>
          <a:prstGeom prst="rect">
            <a:avLst/>
          </a:prstGeom>
        </p:spPr>
      </p:pic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8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4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8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5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18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4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  <p:grpSp>
        <p:nvGrpSpPr>
          <p:cNvPr id="19" name="Grupo 18"/>
          <p:cNvGrpSpPr/>
          <p:nvPr userDrawn="1"/>
        </p:nvGrpSpPr>
        <p:grpSpPr>
          <a:xfrm>
            <a:off x="10705112" y="192030"/>
            <a:ext cx="1309500" cy="1233384"/>
            <a:chOff x="10703718" y="192074"/>
            <a:chExt cx="1309330" cy="1233670"/>
          </a:xfrm>
        </p:grpSpPr>
        <p:sp>
          <p:nvSpPr>
            <p:cNvPr id="20" name="Elipse 19"/>
            <p:cNvSpPr/>
            <p:nvPr userDrawn="1"/>
          </p:nvSpPr>
          <p:spPr>
            <a:xfrm>
              <a:off x="10709239" y="535788"/>
              <a:ext cx="666608" cy="6034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1" name="Elipse 20"/>
            <p:cNvSpPr/>
            <p:nvPr userDrawn="1"/>
          </p:nvSpPr>
          <p:spPr>
            <a:xfrm>
              <a:off x="11355556" y="214233"/>
              <a:ext cx="295989" cy="3215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22" name="Imagem 21"/>
            <p:cNvPicPr>
              <a:picLocks noChangeAspect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718" y="192074"/>
              <a:ext cx="1309330" cy="1233670"/>
            </a:xfrm>
            <a:prstGeom prst="rect">
              <a:avLst/>
            </a:prstGeom>
          </p:spPr>
        </p:pic>
      </p:grpSp>
      <p:pic>
        <p:nvPicPr>
          <p:cNvPr id="23" name="Imagem 22"/>
          <p:cNvPicPr>
            <a:picLocks noChangeAspect="1"/>
          </p:cNvPicPr>
          <p:nvPr userDrawn="1"/>
        </p:nvPicPr>
        <p:blipFill rotWithShape="1">
          <a:blip r:embed="rId4"/>
          <a:srcRect l="44297" t="44493"/>
          <a:stretch/>
        </p:blipFill>
        <p:spPr>
          <a:xfrm>
            <a:off x="-25477" y="-170567"/>
            <a:ext cx="8008418" cy="7244407"/>
          </a:xfrm>
          <a:prstGeom prst="rect">
            <a:avLst/>
          </a:prstGeom>
        </p:spPr>
      </p:pic>
      <p:sp>
        <p:nvSpPr>
          <p:cNvPr id="12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24" name="Espaço Reservado para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</p:spTree>
    <p:extLst>
      <p:ext uri="{BB962C8B-B14F-4D97-AF65-F5344CB8AC3E}">
        <p14:creationId xmlns:p14="http://schemas.microsoft.com/office/powerpoint/2010/main" val="401490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737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E23236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pt-BR" sz="1800">
              <a:solidFill>
                <a:schemeClr val="tx1"/>
              </a:solidFill>
            </a:endParaRPr>
          </a:p>
        </p:txBody>
      </p:sp>
      <p:sp>
        <p:nvSpPr>
          <p:cNvPr id="9" name="Espaço Reservado para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078705" y="693330"/>
            <a:ext cx="8634650" cy="2736216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5999" b="0" baseline="0">
                <a:solidFill>
                  <a:schemeClr val="bg1"/>
                </a:solidFill>
                <a:latin typeface="Century Gothic" pitchFamily="34" charset="0"/>
              </a:defRPr>
            </a:lvl1pPr>
            <a:lvl5pPr marL="2176569" indent="0">
              <a:buNone/>
              <a:defRPr/>
            </a:lvl5pPr>
          </a:lstStyle>
          <a:p>
            <a:pPr lvl="0"/>
            <a:r>
              <a:rPr lang="pt-BR" dirty="0"/>
              <a:t>Clique para inserir o próximo assunto: Ex.: Contestação de Valor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0" r="-1" b="49955"/>
          <a:stretch/>
        </p:blipFill>
        <p:spPr bwMode="auto">
          <a:xfrm>
            <a:off x="0" y="3334206"/>
            <a:ext cx="3516534" cy="353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0" b="26454"/>
          <a:stretch/>
        </p:blipFill>
        <p:spPr bwMode="auto">
          <a:xfrm>
            <a:off x="-14515" y="4318355"/>
            <a:ext cx="2932511" cy="255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993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E23236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pt-BR" sz="1800">
              <a:solidFill>
                <a:schemeClr val="tx1"/>
              </a:solidFill>
            </a:endParaRPr>
          </a:p>
        </p:txBody>
      </p:sp>
      <p:pic>
        <p:nvPicPr>
          <p:cNvPr id="25" name="Imagem 24"/>
          <p:cNvPicPr>
            <a:picLocks noChangeAspect="1"/>
          </p:cNvPicPr>
          <p:nvPr userDrawn="1"/>
        </p:nvPicPr>
        <p:blipFill rotWithShape="1">
          <a:blip r:embed="rId2"/>
          <a:srcRect l="12151" t="16719" b="19420"/>
          <a:stretch/>
        </p:blipFill>
        <p:spPr>
          <a:xfrm flipH="1">
            <a:off x="4526133" y="0"/>
            <a:ext cx="7668348" cy="6858000"/>
          </a:xfrm>
          <a:prstGeom prst="rect">
            <a:avLst/>
          </a:prstGeom>
        </p:spPr>
      </p:pic>
      <p:grpSp>
        <p:nvGrpSpPr>
          <p:cNvPr id="26" name="Grupo 25"/>
          <p:cNvGrpSpPr/>
          <p:nvPr userDrawn="1"/>
        </p:nvGrpSpPr>
        <p:grpSpPr>
          <a:xfrm>
            <a:off x="-39317" y="1665028"/>
            <a:ext cx="5511578" cy="5310596"/>
            <a:chOff x="-299685" y="261442"/>
            <a:chExt cx="7114971" cy="6858001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1536" y="819219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77" y="261442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80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3621" y="5616956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30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-299685" y="4292860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>
                <a:solidFill>
                  <a:schemeClr val="tx1"/>
                </a:solidFill>
              </a:endParaRPr>
            </a:p>
          </p:txBody>
        </p:sp>
      </p:grpSp>
      <p:sp>
        <p:nvSpPr>
          <p:cNvPr id="31" name="Espaço Reservado para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5663895" y="693330"/>
            <a:ext cx="6049459" cy="2736216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479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1pPr>
            <a:lvl5pPr marL="2176569" indent="0">
              <a:buNone/>
              <a:defRPr/>
            </a:lvl5pPr>
          </a:lstStyle>
          <a:p>
            <a:pPr lvl="0"/>
            <a:r>
              <a:rPr lang="pt-BR" dirty="0"/>
              <a:t>Clique para inserir o subtítulo.</a:t>
            </a:r>
          </a:p>
        </p:txBody>
      </p:sp>
    </p:spTree>
    <p:extLst>
      <p:ext uri="{BB962C8B-B14F-4D97-AF65-F5344CB8AC3E}">
        <p14:creationId xmlns:p14="http://schemas.microsoft.com/office/powerpoint/2010/main" val="750298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9E8334F4-CBC9-4A1F-AE93-B177A27312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-40336"/>
            <a:ext cx="12263705" cy="68983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610" y="1124744"/>
            <a:ext cx="5856650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pt-BR" sz="5999" b="1" kern="1200" dirty="0">
                <a:solidFill>
                  <a:srgbClr val="C00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31956069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A0744B5-A2A5-405A-82D8-C3B5BA3C10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27382" y="1124744"/>
            <a:ext cx="585665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pt-BR" sz="3199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301946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EB24791-4C2F-4249-8FC0-767000E7D4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271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8257E2-D01C-43FA-936B-FCBC29811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00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FB533-4888-4F2B-B5AE-49D62B01B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503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2FD382A-4904-4668-8C2E-63F7F0FCB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058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Horizontal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998D7FBF-A598-4822-A199-9E537EE4A074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894" y="2616875"/>
            <a:ext cx="12192894" cy="4241125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894" h="4233188">
                <a:moveTo>
                  <a:pt x="2332737" y="4232586"/>
                </a:moveTo>
                <a:cubicBezTo>
                  <a:pt x="5448025" y="4206064"/>
                  <a:pt x="7512011" y="3312011"/>
                  <a:pt x="9178846" y="3182072"/>
                </a:cubicBezTo>
                <a:cubicBezTo>
                  <a:pt x="10422655" y="3085110"/>
                  <a:pt x="11278985" y="3238844"/>
                  <a:pt x="12189653" y="3459241"/>
                </a:cubicBezTo>
                <a:cubicBezTo>
                  <a:pt x="12196227" y="2402828"/>
                  <a:pt x="12191521" y="1340373"/>
                  <a:pt x="12186814" y="277918"/>
                </a:cubicBezTo>
                <a:lnTo>
                  <a:pt x="12185829" y="0"/>
                </a:lnTo>
                <a:lnTo>
                  <a:pt x="0" y="0"/>
                </a:lnTo>
                <a:lnTo>
                  <a:pt x="0" y="4092296"/>
                </a:lnTo>
                <a:cubicBezTo>
                  <a:pt x="838925" y="4198627"/>
                  <a:pt x="1613824" y="4238706"/>
                  <a:pt x="2332737" y="4232586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 sz="2100" dirty="0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A9EB4AA2-30B6-4AE3-B02A-40D1C27D389F}"/>
              </a:ext>
            </a:extLst>
          </p:cNvPr>
          <p:cNvSpPr/>
          <p:nvPr userDrawn="1"/>
        </p:nvSpPr>
        <p:spPr>
          <a:xfrm>
            <a:off x="1" y="2635145"/>
            <a:ext cx="7114971" cy="4214919"/>
          </a:xfrm>
          <a:custGeom>
            <a:avLst/>
            <a:gdLst>
              <a:gd name="connsiteX0" fmla="*/ 4122630 w 7114971"/>
              <a:gd name="connsiteY0" fmla="*/ 2720370 h 4214919"/>
              <a:gd name="connsiteX1" fmla="*/ 7034155 w 7114971"/>
              <a:gd name="connsiteY1" fmla="*/ 2722503 h 4214919"/>
              <a:gd name="connsiteX2" fmla="*/ 7114971 w 7114971"/>
              <a:gd name="connsiteY2" fmla="*/ 2728903 h 4214919"/>
              <a:gd name="connsiteX3" fmla="*/ 7114971 w 7114971"/>
              <a:gd name="connsiteY3" fmla="*/ 3861569 h 4214919"/>
              <a:gd name="connsiteX4" fmla="*/ 4041813 w 7114971"/>
              <a:gd name="connsiteY4" fmla="*/ 3861569 h 4214919"/>
              <a:gd name="connsiteX5" fmla="*/ 4035433 w 7114971"/>
              <a:gd name="connsiteY5" fmla="*/ 3778379 h 4214919"/>
              <a:gd name="connsiteX6" fmla="*/ 4033306 w 7114971"/>
              <a:gd name="connsiteY6" fmla="*/ 2812093 h 4214919"/>
              <a:gd name="connsiteX7" fmla="*/ 4122630 w 7114971"/>
              <a:gd name="connsiteY7" fmla="*/ 2720370 h 4214919"/>
              <a:gd name="connsiteX8" fmla="*/ 718131 w 7114971"/>
              <a:gd name="connsiteY8" fmla="*/ 1396274 h 4214919"/>
              <a:gd name="connsiteX9" fmla="*/ 3201415 w 7114971"/>
              <a:gd name="connsiteY9" fmla="*/ 3879558 h 4214919"/>
              <a:gd name="connsiteX10" fmla="*/ 3188594 w 7114971"/>
              <a:gd name="connsiteY10" fmla="*/ 4133460 h 4214919"/>
              <a:gd name="connsiteX11" fmla="*/ 3176163 w 7114971"/>
              <a:gd name="connsiteY11" fmla="*/ 4214919 h 4214919"/>
              <a:gd name="connsiteX12" fmla="*/ 1908123 w 7114971"/>
              <a:gd name="connsiteY12" fmla="*/ 4214919 h 4214919"/>
              <a:gd name="connsiteX13" fmla="*/ 1934548 w 7114971"/>
              <a:gd name="connsiteY13" fmla="*/ 4129793 h 4214919"/>
              <a:gd name="connsiteX14" fmla="*/ 1959773 w 7114971"/>
              <a:gd name="connsiteY14" fmla="*/ 3879558 h 4214919"/>
              <a:gd name="connsiteX15" fmla="*/ 718131 w 7114971"/>
              <a:gd name="connsiteY15" fmla="*/ 2637916 h 4214919"/>
              <a:gd name="connsiteX16" fmla="*/ 23918 w 7114971"/>
              <a:gd name="connsiteY16" fmla="*/ 2849970 h 4214919"/>
              <a:gd name="connsiteX17" fmla="*/ 0 w 7114971"/>
              <a:gd name="connsiteY17" fmla="*/ 2869704 h 4214919"/>
              <a:gd name="connsiteX18" fmla="*/ 0 w 7114971"/>
              <a:gd name="connsiteY18" fmla="*/ 1502692 h 4214919"/>
              <a:gd name="connsiteX19" fmla="*/ 217663 w 7114971"/>
              <a:gd name="connsiteY19" fmla="*/ 1446726 h 4214919"/>
              <a:gd name="connsiteX20" fmla="*/ 718131 w 7114971"/>
              <a:gd name="connsiteY20" fmla="*/ 1396274 h 4214919"/>
              <a:gd name="connsiteX21" fmla="*/ 3459844 w 7114971"/>
              <a:gd name="connsiteY21" fmla="*/ 30471 h 4214919"/>
              <a:gd name="connsiteX22" fmla="*/ 3977625 w 7114971"/>
              <a:gd name="connsiteY22" fmla="*/ 77994 h 4214919"/>
              <a:gd name="connsiteX23" fmla="*/ 4481411 w 7114971"/>
              <a:gd name="connsiteY23" fmla="*/ 139392 h 4214919"/>
              <a:gd name="connsiteX24" fmla="*/ 4897368 w 7114971"/>
              <a:gd name="connsiteY24" fmla="*/ 201548 h 4214919"/>
              <a:gd name="connsiteX25" fmla="*/ 3484663 w 7114971"/>
              <a:gd name="connsiteY25" fmla="*/ 1615502 h 4214919"/>
              <a:gd name="connsiteX26" fmla="*/ 3293216 w 7114971"/>
              <a:gd name="connsiteY26" fmla="*/ 1412832 h 4214919"/>
              <a:gd name="connsiteX27" fmla="*/ 2750783 w 7114971"/>
              <a:gd name="connsiteY27" fmla="*/ 879488 h 4214919"/>
              <a:gd name="connsiteX28" fmla="*/ 2748655 w 7114971"/>
              <a:gd name="connsiteY28" fmla="*/ 738686 h 4214919"/>
              <a:gd name="connsiteX29" fmla="*/ 1460264 w 7114971"/>
              <a:gd name="connsiteY29" fmla="*/ 0 h 4214919"/>
              <a:gd name="connsiteX30" fmla="*/ 1460264 w 7114971"/>
              <a:gd name="connsiteY30" fmla="*/ 457207 h 4214919"/>
              <a:gd name="connsiteX31" fmla="*/ 336162 w 7114971"/>
              <a:gd name="connsiteY31" fmla="*/ 457207 h 4214919"/>
              <a:gd name="connsiteX32" fmla="*/ 336162 w 7114971"/>
              <a:gd name="connsiteY32" fmla="*/ 85692 h 4214919"/>
              <a:gd name="connsiteX33" fmla="*/ 616421 w 7114971"/>
              <a:gd name="connsiteY33" fmla="*/ 54984 h 4214919"/>
              <a:gd name="connsiteX34" fmla="*/ 1210479 w 7114971"/>
              <a:gd name="connsiteY34" fmla="*/ 10309 h 421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14971" h="4214919">
                <a:moveTo>
                  <a:pt x="4122630" y="2720370"/>
                </a:moveTo>
                <a:cubicBezTo>
                  <a:pt x="5092429" y="2722503"/>
                  <a:pt x="6062228" y="2722503"/>
                  <a:pt x="7034155" y="2722503"/>
                </a:cubicBezTo>
                <a:cubicBezTo>
                  <a:pt x="7059676" y="2722503"/>
                  <a:pt x="7085197" y="2726769"/>
                  <a:pt x="7114971" y="2728903"/>
                </a:cubicBezTo>
                <a:cubicBezTo>
                  <a:pt x="7114971" y="3108591"/>
                  <a:pt x="7114971" y="3481881"/>
                  <a:pt x="7114971" y="3861569"/>
                </a:cubicBezTo>
                <a:cubicBezTo>
                  <a:pt x="6089876" y="3861569"/>
                  <a:pt x="5066908" y="3861569"/>
                  <a:pt x="4041813" y="3861569"/>
                </a:cubicBezTo>
                <a:cubicBezTo>
                  <a:pt x="4039686" y="3831706"/>
                  <a:pt x="4035433" y="3806109"/>
                  <a:pt x="4035433" y="3778379"/>
                </a:cubicBezTo>
                <a:cubicBezTo>
                  <a:pt x="4035433" y="3456284"/>
                  <a:pt x="4035433" y="3134188"/>
                  <a:pt x="4033306" y="2812093"/>
                </a:cubicBezTo>
                <a:cubicBezTo>
                  <a:pt x="4033306" y="2743834"/>
                  <a:pt x="4052447" y="2720370"/>
                  <a:pt x="4122630" y="2720370"/>
                </a:cubicBezTo>
                <a:close/>
                <a:moveTo>
                  <a:pt x="718131" y="1396274"/>
                </a:moveTo>
                <a:cubicBezTo>
                  <a:pt x="2089612" y="1396274"/>
                  <a:pt x="3201415" y="2508078"/>
                  <a:pt x="3201415" y="3879558"/>
                </a:cubicBezTo>
                <a:cubicBezTo>
                  <a:pt x="3201415" y="3965276"/>
                  <a:pt x="3197073" y="4049979"/>
                  <a:pt x="3188594" y="4133460"/>
                </a:cubicBezTo>
                <a:lnTo>
                  <a:pt x="3176163" y="4214919"/>
                </a:lnTo>
                <a:lnTo>
                  <a:pt x="1908123" y="4214919"/>
                </a:lnTo>
                <a:lnTo>
                  <a:pt x="1934548" y="4129793"/>
                </a:lnTo>
                <a:cubicBezTo>
                  <a:pt x="1951087" y="4048965"/>
                  <a:pt x="1959773" y="3965276"/>
                  <a:pt x="1959773" y="3879558"/>
                </a:cubicBezTo>
                <a:cubicBezTo>
                  <a:pt x="1959773" y="3193818"/>
                  <a:pt x="1403871" y="2637916"/>
                  <a:pt x="718131" y="2637916"/>
                </a:cubicBezTo>
                <a:cubicBezTo>
                  <a:pt x="460979" y="2637916"/>
                  <a:pt x="222085" y="2716090"/>
                  <a:pt x="23918" y="2849970"/>
                </a:cubicBezTo>
                <a:lnTo>
                  <a:pt x="0" y="2869704"/>
                </a:lnTo>
                <a:lnTo>
                  <a:pt x="0" y="1502692"/>
                </a:lnTo>
                <a:lnTo>
                  <a:pt x="217663" y="1446726"/>
                </a:lnTo>
                <a:cubicBezTo>
                  <a:pt x="379318" y="1413647"/>
                  <a:pt x="546697" y="1396274"/>
                  <a:pt x="718131" y="1396274"/>
                </a:cubicBezTo>
                <a:close/>
                <a:moveTo>
                  <a:pt x="3459844" y="30471"/>
                </a:moveTo>
                <a:lnTo>
                  <a:pt x="3977625" y="77994"/>
                </a:lnTo>
                <a:cubicBezTo>
                  <a:pt x="4149128" y="96399"/>
                  <a:pt x="4317004" y="116998"/>
                  <a:pt x="4481411" y="139392"/>
                </a:cubicBezTo>
                <a:lnTo>
                  <a:pt x="4897368" y="201548"/>
                </a:lnTo>
                <a:lnTo>
                  <a:pt x="3484663" y="1615502"/>
                </a:lnTo>
                <a:cubicBezTo>
                  <a:pt x="3422974" y="1549368"/>
                  <a:pt x="3359159" y="1478966"/>
                  <a:pt x="3293216" y="1412832"/>
                </a:cubicBezTo>
                <a:cubicBezTo>
                  <a:pt x="3114532" y="1233628"/>
                  <a:pt x="2933721" y="1054425"/>
                  <a:pt x="2750783" y="879488"/>
                </a:cubicBezTo>
                <a:cubicBezTo>
                  <a:pt x="2695476" y="826154"/>
                  <a:pt x="2691221" y="794153"/>
                  <a:pt x="2748655" y="738686"/>
                </a:cubicBezTo>
                <a:close/>
                <a:moveTo>
                  <a:pt x="1460264" y="0"/>
                </a:moveTo>
                <a:lnTo>
                  <a:pt x="1460264" y="457207"/>
                </a:lnTo>
                <a:cubicBezTo>
                  <a:pt x="1079177" y="457207"/>
                  <a:pt x="710863" y="457207"/>
                  <a:pt x="336162" y="457207"/>
                </a:cubicBezTo>
                <a:lnTo>
                  <a:pt x="336162" y="85692"/>
                </a:lnTo>
                <a:lnTo>
                  <a:pt x="616421" y="54984"/>
                </a:lnTo>
                <a:cubicBezTo>
                  <a:pt x="818274" y="36369"/>
                  <a:pt x="1016252" y="21582"/>
                  <a:pt x="1210479" y="10309"/>
                </a:cubicBezTo>
                <a:close/>
              </a:path>
            </a:pathLst>
          </a:custGeom>
          <a:solidFill>
            <a:srgbClr val="960000">
              <a:alpha val="14000"/>
            </a:srgbClr>
          </a:solidFill>
          <a:ln>
            <a:noFill/>
          </a:ln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pt-BR" sz="210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 userDrawn="1"/>
        </p:nvSpPr>
        <p:spPr>
          <a:xfrm>
            <a:off x="1487488" y="188640"/>
            <a:ext cx="9505056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46534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36" y="405364"/>
            <a:ext cx="7439983" cy="108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Imagem 26"/>
          <p:cNvPicPr>
            <a:picLocks noChangeAspect="1"/>
          </p:cNvPicPr>
          <p:nvPr userDrawn="1"/>
        </p:nvPicPr>
        <p:blipFill rotWithShape="1">
          <a:blip r:embed="rId3"/>
          <a:srcRect t="52227"/>
          <a:stretch/>
        </p:blipFill>
        <p:spPr>
          <a:xfrm>
            <a:off x="0" y="0"/>
            <a:ext cx="12206289" cy="6951728"/>
          </a:xfrm>
          <a:prstGeom prst="rect">
            <a:avLst/>
          </a:prstGeom>
        </p:spPr>
      </p:pic>
      <p:grpSp>
        <p:nvGrpSpPr>
          <p:cNvPr id="30" name="Agrupar 1">
            <a:extLst>
              <a:ext uri="{FF2B5EF4-FFF2-40B4-BE49-F238E27FC236}">
                <a16:creationId xmlns:a16="http://schemas.microsoft.com/office/drawing/2014/main" id="{F1687952-A978-459B-8357-114031BAAD08}"/>
              </a:ext>
            </a:extLst>
          </p:cNvPr>
          <p:cNvGrpSpPr/>
          <p:nvPr userDrawn="1"/>
        </p:nvGrpSpPr>
        <p:grpSpPr>
          <a:xfrm>
            <a:off x="1" y="1"/>
            <a:ext cx="7115897" cy="6856413"/>
            <a:chOff x="1" y="2236981"/>
            <a:chExt cx="4794169" cy="4621019"/>
          </a:xfrm>
          <a:solidFill>
            <a:schemeClr val="bg1">
              <a:lumMod val="95000"/>
              <a:alpha val="10000"/>
            </a:schemeClr>
          </a:solidFill>
        </p:grpSpPr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84" y="2612819"/>
              <a:ext cx="2478228" cy="2488308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12" y="2236981"/>
              <a:ext cx="757436" cy="2083670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800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700" y="5845603"/>
              <a:ext cx="2076470" cy="768956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36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1" y="4953408"/>
              <a:ext cx="2157159" cy="1904592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7">
            <a:extLst>
              <a:ext uri="{FF2B5EF4-FFF2-40B4-BE49-F238E27FC236}">
                <a16:creationId xmlns:a16="http://schemas.microsoft.com/office/drawing/2014/main" id="{BEA60253-C29E-4FCF-A694-2CFA098AE251}"/>
              </a:ext>
            </a:extLst>
          </p:cNvPr>
          <p:cNvSpPr/>
          <p:nvPr userDrawn="1"/>
        </p:nvSpPr>
        <p:spPr>
          <a:xfrm>
            <a:off x="6816174" y="189390"/>
            <a:ext cx="5078696" cy="1969282"/>
          </a:xfrm>
          <a:prstGeom prst="rect">
            <a:avLst/>
          </a:prstGeom>
        </p:spPr>
        <p:txBody>
          <a:bodyPr wrap="square" lIns="121861" tIns="60930" rIns="121861" bIns="60930">
            <a:spAutoFit/>
          </a:bodyPr>
          <a:lstStyle/>
          <a:p>
            <a:pPr algn="r" defTabSz="1218682">
              <a:defRPr/>
            </a:pPr>
            <a:r>
              <a:rPr lang="pt-BR" altLang="pt-BR" sz="5999" b="1" kern="1200" dirty="0">
                <a:solidFill>
                  <a:srgbClr val="FFC000"/>
                </a:solidFill>
                <a:latin typeface="Century Gothic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hora da</a:t>
            </a:r>
          </a:p>
          <a:p>
            <a:pPr algn="r" defTabSz="1218682">
              <a:defRPr/>
            </a:pPr>
            <a:r>
              <a:rPr lang="pt-BR" altLang="pt-BR" sz="5999" b="1" kern="1200" dirty="0">
                <a:solidFill>
                  <a:srgbClr val="FFC000"/>
                </a:solidFill>
                <a:latin typeface="Century Gothic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ATIVIDADE:</a:t>
            </a:r>
            <a:endParaRPr lang="pt-BR" sz="5999" b="1" dirty="0">
              <a:solidFill>
                <a:srgbClr val="FFC000"/>
              </a:solidFill>
              <a:latin typeface="Century Gothic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5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6897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pres?slideindex=1&amp;slidetitle=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 r="12353"/>
          <a:stretch/>
        </p:blipFill>
        <p:spPr bwMode="auto">
          <a:xfrm>
            <a:off x="2205" y="-100323"/>
            <a:ext cx="12397065" cy="695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1617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695F658-9AF4-488F-8480-9FCFF8107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4"/>
          <a:stretch/>
        </p:blipFill>
        <p:spPr>
          <a:xfrm>
            <a:off x="-4070" y="0"/>
            <a:ext cx="9282628" cy="6856412"/>
          </a:xfrm>
          <a:prstGeom prst="rect">
            <a:avLst/>
          </a:prstGeom>
        </p:spPr>
      </p:pic>
      <p:sp>
        <p:nvSpPr>
          <p:cNvPr id="3" name="Retângulo 2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grpSp>
        <p:nvGrpSpPr>
          <p:cNvPr id="12" name="Agrupar 1">
            <a:extLst>
              <a:ext uri="{FF2B5EF4-FFF2-40B4-BE49-F238E27FC236}">
                <a16:creationId xmlns:a16="http://schemas.microsoft.com/office/drawing/2014/main" id="{F1687952-A978-459B-8357-114031BAAD08}"/>
              </a:ext>
            </a:extLst>
          </p:cNvPr>
          <p:cNvGrpSpPr/>
          <p:nvPr userDrawn="1"/>
        </p:nvGrpSpPr>
        <p:grpSpPr>
          <a:xfrm>
            <a:off x="1" y="1"/>
            <a:ext cx="7115897" cy="6856413"/>
            <a:chOff x="1" y="2236981"/>
            <a:chExt cx="4794169" cy="4621019"/>
          </a:xfrm>
          <a:solidFill>
            <a:schemeClr val="bg1">
              <a:lumMod val="95000"/>
              <a:alpha val="10000"/>
            </a:schemeClr>
          </a:solid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84" y="2612819"/>
              <a:ext cx="2478228" cy="2488308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12" y="2236981"/>
              <a:ext cx="757436" cy="2083670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80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700" y="5845603"/>
              <a:ext cx="2076470" cy="768956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16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1" y="4953408"/>
              <a:ext cx="2157159" cy="1904592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7">
            <a:extLst>
              <a:ext uri="{FF2B5EF4-FFF2-40B4-BE49-F238E27FC236}">
                <a16:creationId xmlns:a16="http://schemas.microsoft.com/office/drawing/2014/main" id="{BEA60253-C29E-4FCF-A694-2CFA098AE251}"/>
              </a:ext>
            </a:extLst>
          </p:cNvPr>
          <p:cNvSpPr/>
          <p:nvPr userDrawn="1"/>
        </p:nvSpPr>
        <p:spPr>
          <a:xfrm>
            <a:off x="6044618" y="451227"/>
            <a:ext cx="5956858" cy="175392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lvl="0" algn="r"/>
            <a:r>
              <a:rPr lang="pt-BR" altLang="pt-BR" sz="5399" b="1" dirty="0">
                <a:solidFill>
                  <a:srgbClr val="00B9B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Testando nossos conhecimentos!</a:t>
            </a:r>
            <a:endParaRPr lang="pt-BR" sz="5399" b="1" dirty="0">
              <a:solidFill>
                <a:srgbClr val="00B9BD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54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grpSp>
        <p:nvGrpSpPr>
          <p:cNvPr id="30" name="Agrupar 1">
            <a:extLst>
              <a:ext uri="{FF2B5EF4-FFF2-40B4-BE49-F238E27FC236}">
                <a16:creationId xmlns:a16="http://schemas.microsoft.com/office/drawing/2014/main" id="{F1687952-A978-459B-8357-114031BAAD08}"/>
              </a:ext>
            </a:extLst>
          </p:cNvPr>
          <p:cNvGrpSpPr/>
          <p:nvPr userDrawn="1"/>
        </p:nvGrpSpPr>
        <p:grpSpPr>
          <a:xfrm>
            <a:off x="1" y="1"/>
            <a:ext cx="7115897" cy="6856413"/>
            <a:chOff x="1" y="2236981"/>
            <a:chExt cx="4794169" cy="4621019"/>
          </a:xfrm>
          <a:solidFill>
            <a:schemeClr val="bg1">
              <a:lumMod val="95000"/>
              <a:alpha val="10000"/>
            </a:schemeClr>
          </a:solidFill>
        </p:grpSpPr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84" y="2612819"/>
              <a:ext cx="2478228" cy="2488308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12" y="2236981"/>
              <a:ext cx="757436" cy="2083670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800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700" y="5845603"/>
              <a:ext cx="2076470" cy="768956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36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1" y="4953408"/>
              <a:ext cx="2157159" cy="1904592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7">
            <a:extLst>
              <a:ext uri="{FF2B5EF4-FFF2-40B4-BE49-F238E27FC236}">
                <a16:creationId xmlns:a16="http://schemas.microsoft.com/office/drawing/2014/main" id="{BEA60253-C29E-4FCF-A694-2CFA098AE251}"/>
              </a:ext>
            </a:extLst>
          </p:cNvPr>
          <p:cNvSpPr/>
          <p:nvPr userDrawn="1"/>
        </p:nvSpPr>
        <p:spPr>
          <a:xfrm>
            <a:off x="6044618" y="451227"/>
            <a:ext cx="5956858" cy="175392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lvl="0" algn="r"/>
            <a:r>
              <a:rPr lang="pt-BR" altLang="pt-BR" sz="5399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Testando nossos conhecimentos!</a:t>
            </a:r>
            <a:endParaRPr lang="pt-BR" sz="5399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535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695F658-9AF4-488F-8480-9FCFF8107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4"/>
          <a:stretch/>
        </p:blipFill>
        <p:spPr>
          <a:xfrm>
            <a:off x="-4070" y="0"/>
            <a:ext cx="9282628" cy="6856412"/>
          </a:xfrm>
          <a:prstGeom prst="rect">
            <a:avLst/>
          </a:prstGeom>
        </p:spPr>
      </p:pic>
      <p:sp>
        <p:nvSpPr>
          <p:cNvPr id="3" name="Retângulo 2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grpSp>
        <p:nvGrpSpPr>
          <p:cNvPr id="12" name="Agrupar 1">
            <a:extLst>
              <a:ext uri="{FF2B5EF4-FFF2-40B4-BE49-F238E27FC236}">
                <a16:creationId xmlns:a16="http://schemas.microsoft.com/office/drawing/2014/main" id="{F1687952-A978-459B-8357-114031BAAD08}"/>
              </a:ext>
            </a:extLst>
          </p:cNvPr>
          <p:cNvGrpSpPr/>
          <p:nvPr userDrawn="1"/>
        </p:nvGrpSpPr>
        <p:grpSpPr>
          <a:xfrm>
            <a:off x="1" y="1"/>
            <a:ext cx="7115897" cy="6856413"/>
            <a:chOff x="1" y="2236981"/>
            <a:chExt cx="4794169" cy="4621019"/>
          </a:xfrm>
          <a:solidFill>
            <a:schemeClr val="bg1">
              <a:lumMod val="95000"/>
              <a:alpha val="10000"/>
            </a:schemeClr>
          </a:solidFill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384" y="2612819"/>
              <a:ext cx="2478228" cy="2488308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12" y="2236981"/>
              <a:ext cx="757436" cy="2083670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80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700" y="5845603"/>
              <a:ext cx="2076470" cy="768956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/>
            </a:p>
          </p:txBody>
        </p:sp>
        <p:sp>
          <p:nvSpPr>
            <p:cNvPr id="16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1" y="4953408"/>
              <a:ext cx="2157159" cy="1904592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23719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- Horizontal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998D7FBF-A598-4822-A199-9E537EE4A074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894" y="2616875"/>
            <a:ext cx="12192894" cy="4241125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894" h="4233188">
                <a:moveTo>
                  <a:pt x="2332737" y="4232586"/>
                </a:moveTo>
                <a:cubicBezTo>
                  <a:pt x="5448025" y="4206064"/>
                  <a:pt x="7512011" y="3312011"/>
                  <a:pt x="9178846" y="3182072"/>
                </a:cubicBezTo>
                <a:cubicBezTo>
                  <a:pt x="10422655" y="3085110"/>
                  <a:pt x="11278985" y="3238844"/>
                  <a:pt x="12189653" y="3459241"/>
                </a:cubicBezTo>
                <a:cubicBezTo>
                  <a:pt x="12196227" y="2402828"/>
                  <a:pt x="12191521" y="1340373"/>
                  <a:pt x="12186814" y="277918"/>
                </a:cubicBezTo>
                <a:lnTo>
                  <a:pt x="12185829" y="0"/>
                </a:lnTo>
                <a:lnTo>
                  <a:pt x="0" y="0"/>
                </a:lnTo>
                <a:lnTo>
                  <a:pt x="0" y="4092296"/>
                </a:lnTo>
                <a:cubicBezTo>
                  <a:pt x="838925" y="4198627"/>
                  <a:pt x="1613824" y="4238706"/>
                  <a:pt x="2332737" y="4232586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 sz="2100" dirty="0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A9EB4AA2-30B6-4AE3-B02A-40D1C27D389F}"/>
              </a:ext>
            </a:extLst>
          </p:cNvPr>
          <p:cNvSpPr/>
          <p:nvPr userDrawn="1"/>
        </p:nvSpPr>
        <p:spPr>
          <a:xfrm>
            <a:off x="1" y="2635145"/>
            <a:ext cx="7114971" cy="4214919"/>
          </a:xfrm>
          <a:custGeom>
            <a:avLst/>
            <a:gdLst>
              <a:gd name="connsiteX0" fmla="*/ 4122630 w 7114971"/>
              <a:gd name="connsiteY0" fmla="*/ 2720370 h 4214919"/>
              <a:gd name="connsiteX1" fmla="*/ 7034155 w 7114971"/>
              <a:gd name="connsiteY1" fmla="*/ 2722503 h 4214919"/>
              <a:gd name="connsiteX2" fmla="*/ 7114971 w 7114971"/>
              <a:gd name="connsiteY2" fmla="*/ 2728903 h 4214919"/>
              <a:gd name="connsiteX3" fmla="*/ 7114971 w 7114971"/>
              <a:gd name="connsiteY3" fmla="*/ 3861569 h 4214919"/>
              <a:gd name="connsiteX4" fmla="*/ 4041813 w 7114971"/>
              <a:gd name="connsiteY4" fmla="*/ 3861569 h 4214919"/>
              <a:gd name="connsiteX5" fmla="*/ 4035433 w 7114971"/>
              <a:gd name="connsiteY5" fmla="*/ 3778379 h 4214919"/>
              <a:gd name="connsiteX6" fmla="*/ 4033306 w 7114971"/>
              <a:gd name="connsiteY6" fmla="*/ 2812093 h 4214919"/>
              <a:gd name="connsiteX7" fmla="*/ 4122630 w 7114971"/>
              <a:gd name="connsiteY7" fmla="*/ 2720370 h 4214919"/>
              <a:gd name="connsiteX8" fmla="*/ 718131 w 7114971"/>
              <a:gd name="connsiteY8" fmla="*/ 1396274 h 4214919"/>
              <a:gd name="connsiteX9" fmla="*/ 3201415 w 7114971"/>
              <a:gd name="connsiteY9" fmla="*/ 3879558 h 4214919"/>
              <a:gd name="connsiteX10" fmla="*/ 3188594 w 7114971"/>
              <a:gd name="connsiteY10" fmla="*/ 4133460 h 4214919"/>
              <a:gd name="connsiteX11" fmla="*/ 3176163 w 7114971"/>
              <a:gd name="connsiteY11" fmla="*/ 4214919 h 4214919"/>
              <a:gd name="connsiteX12" fmla="*/ 1908123 w 7114971"/>
              <a:gd name="connsiteY12" fmla="*/ 4214919 h 4214919"/>
              <a:gd name="connsiteX13" fmla="*/ 1934548 w 7114971"/>
              <a:gd name="connsiteY13" fmla="*/ 4129793 h 4214919"/>
              <a:gd name="connsiteX14" fmla="*/ 1959773 w 7114971"/>
              <a:gd name="connsiteY14" fmla="*/ 3879558 h 4214919"/>
              <a:gd name="connsiteX15" fmla="*/ 718131 w 7114971"/>
              <a:gd name="connsiteY15" fmla="*/ 2637916 h 4214919"/>
              <a:gd name="connsiteX16" fmla="*/ 23918 w 7114971"/>
              <a:gd name="connsiteY16" fmla="*/ 2849970 h 4214919"/>
              <a:gd name="connsiteX17" fmla="*/ 0 w 7114971"/>
              <a:gd name="connsiteY17" fmla="*/ 2869704 h 4214919"/>
              <a:gd name="connsiteX18" fmla="*/ 0 w 7114971"/>
              <a:gd name="connsiteY18" fmla="*/ 1502692 h 4214919"/>
              <a:gd name="connsiteX19" fmla="*/ 217663 w 7114971"/>
              <a:gd name="connsiteY19" fmla="*/ 1446726 h 4214919"/>
              <a:gd name="connsiteX20" fmla="*/ 718131 w 7114971"/>
              <a:gd name="connsiteY20" fmla="*/ 1396274 h 4214919"/>
              <a:gd name="connsiteX21" fmla="*/ 3459844 w 7114971"/>
              <a:gd name="connsiteY21" fmla="*/ 30471 h 4214919"/>
              <a:gd name="connsiteX22" fmla="*/ 3977625 w 7114971"/>
              <a:gd name="connsiteY22" fmla="*/ 77994 h 4214919"/>
              <a:gd name="connsiteX23" fmla="*/ 4481411 w 7114971"/>
              <a:gd name="connsiteY23" fmla="*/ 139392 h 4214919"/>
              <a:gd name="connsiteX24" fmla="*/ 4897368 w 7114971"/>
              <a:gd name="connsiteY24" fmla="*/ 201548 h 4214919"/>
              <a:gd name="connsiteX25" fmla="*/ 3484663 w 7114971"/>
              <a:gd name="connsiteY25" fmla="*/ 1615502 h 4214919"/>
              <a:gd name="connsiteX26" fmla="*/ 3293216 w 7114971"/>
              <a:gd name="connsiteY26" fmla="*/ 1412832 h 4214919"/>
              <a:gd name="connsiteX27" fmla="*/ 2750783 w 7114971"/>
              <a:gd name="connsiteY27" fmla="*/ 879488 h 4214919"/>
              <a:gd name="connsiteX28" fmla="*/ 2748655 w 7114971"/>
              <a:gd name="connsiteY28" fmla="*/ 738686 h 4214919"/>
              <a:gd name="connsiteX29" fmla="*/ 1460264 w 7114971"/>
              <a:gd name="connsiteY29" fmla="*/ 0 h 4214919"/>
              <a:gd name="connsiteX30" fmla="*/ 1460264 w 7114971"/>
              <a:gd name="connsiteY30" fmla="*/ 457207 h 4214919"/>
              <a:gd name="connsiteX31" fmla="*/ 336162 w 7114971"/>
              <a:gd name="connsiteY31" fmla="*/ 457207 h 4214919"/>
              <a:gd name="connsiteX32" fmla="*/ 336162 w 7114971"/>
              <a:gd name="connsiteY32" fmla="*/ 85692 h 4214919"/>
              <a:gd name="connsiteX33" fmla="*/ 616421 w 7114971"/>
              <a:gd name="connsiteY33" fmla="*/ 54984 h 4214919"/>
              <a:gd name="connsiteX34" fmla="*/ 1210479 w 7114971"/>
              <a:gd name="connsiteY34" fmla="*/ 10309 h 421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14971" h="4214919">
                <a:moveTo>
                  <a:pt x="4122630" y="2720370"/>
                </a:moveTo>
                <a:cubicBezTo>
                  <a:pt x="5092429" y="2722503"/>
                  <a:pt x="6062228" y="2722503"/>
                  <a:pt x="7034155" y="2722503"/>
                </a:cubicBezTo>
                <a:cubicBezTo>
                  <a:pt x="7059676" y="2722503"/>
                  <a:pt x="7085197" y="2726769"/>
                  <a:pt x="7114971" y="2728903"/>
                </a:cubicBezTo>
                <a:cubicBezTo>
                  <a:pt x="7114971" y="3108591"/>
                  <a:pt x="7114971" y="3481881"/>
                  <a:pt x="7114971" y="3861569"/>
                </a:cubicBezTo>
                <a:cubicBezTo>
                  <a:pt x="6089876" y="3861569"/>
                  <a:pt x="5066908" y="3861569"/>
                  <a:pt x="4041813" y="3861569"/>
                </a:cubicBezTo>
                <a:cubicBezTo>
                  <a:pt x="4039686" y="3831706"/>
                  <a:pt x="4035433" y="3806109"/>
                  <a:pt x="4035433" y="3778379"/>
                </a:cubicBezTo>
                <a:cubicBezTo>
                  <a:pt x="4035433" y="3456284"/>
                  <a:pt x="4035433" y="3134188"/>
                  <a:pt x="4033306" y="2812093"/>
                </a:cubicBezTo>
                <a:cubicBezTo>
                  <a:pt x="4033306" y="2743834"/>
                  <a:pt x="4052447" y="2720370"/>
                  <a:pt x="4122630" y="2720370"/>
                </a:cubicBezTo>
                <a:close/>
                <a:moveTo>
                  <a:pt x="718131" y="1396274"/>
                </a:moveTo>
                <a:cubicBezTo>
                  <a:pt x="2089612" y="1396274"/>
                  <a:pt x="3201415" y="2508078"/>
                  <a:pt x="3201415" y="3879558"/>
                </a:cubicBezTo>
                <a:cubicBezTo>
                  <a:pt x="3201415" y="3965276"/>
                  <a:pt x="3197073" y="4049979"/>
                  <a:pt x="3188594" y="4133460"/>
                </a:cubicBezTo>
                <a:lnTo>
                  <a:pt x="3176163" y="4214919"/>
                </a:lnTo>
                <a:lnTo>
                  <a:pt x="1908123" y="4214919"/>
                </a:lnTo>
                <a:lnTo>
                  <a:pt x="1934548" y="4129793"/>
                </a:lnTo>
                <a:cubicBezTo>
                  <a:pt x="1951087" y="4048965"/>
                  <a:pt x="1959773" y="3965276"/>
                  <a:pt x="1959773" y="3879558"/>
                </a:cubicBezTo>
                <a:cubicBezTo>
                  <a:pt x="1959773" y="3193818"/>
                  <a:pt x="1403871" y="2637916"/>
                  <a:pt x="718131" y="2637916"/>
                </a:cubicBezTo>
                <a:cubicBezTo>
                  <a:pt x="460979" y="2637916"/>
                  <a:pt x="222085" y="2716090"/>
                  <a:pt x="23918" y="2849970"/>
                </a:cubicBezTo>
                <a:lnTo>
                  <a:pt x="0" y="2869704"/>
                </a:lnTo>
                <a:lnTo>
                  <a:pt x="0" y="1502692"/>
                </a:lnTo>
                <a:lnTo>
                  <a:pt x="217663" y="1446726"/>
                </a:lnTo>
                <a:cubicBezTo>
                  <a:pt x="379318" y="1413647"/>
                  <a:pt x="546697" y="1396274"/>
                  <a:pt x="718131" y="1396274"/>
                </a:cubicBezTo>
                <a:close/>
                <a:moveTo>
                  <a:pt x="3459844" y="30471"/>
                </a:moveTo>
                <a:lnTo>
                  <a:pt x="3977625" y="77994"/>
                </a:lnTo>
                <a:cubicBezTo>
                  <a:pt x="4149128" y="96399"/>
                  <a:pt x="4317004" y="116998"/>
                  <a:pt x="4481411" y="139392"/>
                </a:cubicBezTo>
                <a:lnTo>
                  <a:pt x="4897368" y="201548"/>
                </a:lnTo>
                <a:lnTo>
                  <a:pt x="3484663" y="1615502"/>
                </a:lnTo>
                <a:cubicBezTo>
                  <a:pt x="3422974" y="1549368"/>
                  <a:pt x="3359159" y="1478966"/>
                  <a:pt x="3293216" y="1412832"/>
                </a:cubicBezTo>
                <a:cubicBezTo>
                  <a:pt x="3114532" y="1233628"/>
                  <a:pt x="2933721" y="1054425"/>
                  <a:pt x="2750783" y="879488"/>
                </a:cubicBezTo>
                <a:cubicBezTo>
                  <a:pt x="2695476" y="826154"/>
                  <a:pt x="2691221" y="794153"/>
                  <a:pt x="2748655" y="738686"/>
                </a:cubicBezTo>
                <a:close/>
                <a:moveTo>
                  <a:pt x="1460264" y="0"/>
                </a:moveTo>
                <a:lnTo>
                  <a:pt x="1460264" y="457207"/>
                </a:lnTo>
                <a:cubicBezTo>
                  <a:pt x="1079177" y="457207"/>
                  <a:pt x="710863" y="457207"/>
                  <a:pt x="336162" y="457207"/>
                </a:cubicBezTo>
                <a:lnTo>
                  <a:pt x="336162" y="85692"/>
                </a:lnTo>
                <a:lnTo>
                  <a:pt x="616421" y="54984"/>
                </a:lnTo>
                <a:cubicBezTo>
                  <a:pt x="818274" y="36369"/>
                  <a:pt x="1016252" y="21582"/>
                  <a:pt x="1210479" y="10309"/>
                </a:cubicBezTo>
                <a:close/>
              </a:path>
            </a:pathLst>
          </a:custGeom>
          <a:solidFill>
            <a:srgbClr val="960000">
              <a:alpha val="14000"/>
            </a:srgbClr>
          </a:solidFill>
          <a:ln>
            <a:noFill/>
          </a:ln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pt-BR" sz="2100">
              <a:solidFill>
                <a:schemeClr val="tx1"/>
              </a:solidFill>
            </a:endParaRPr>
          </a:p>
        </p:txBody>
      </p:sp>
      <p:sp>
        <p:nvSpPr>
          <p:cNvPr id="6" name="Retângulo 5"/>
          <p:cNvSpPr/>
          <p:nvPr userDrawn="1"/>
        </p:nvSpPr>
        <p:spPr>
          <a:xfrm>
            <a:off x="1487488" y="188640"/>
            <a:ext cx="9505056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8651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1" name="Retângulo 10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grpSp>
        <p:nvGrpSpPr>
          <p:cNvPr id="12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13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14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15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</p:grpSp>
      <p:sp>
        <p:nvSpPr>
          <p:cNvPr id="16" name="Título 1"/>
          <p:cNvSpPr txBox="1">
            <a:spLocks/>
          </p:cNvSpPr>
          <p:nvPr userDrawn="1"/>
        </p:nvSpPr>
        <p:spPr>
          <a:xfrm>
            <a:off x="609680" y="3141035"/>
            <a:ext cx="10972641" cy="1142735"/>
          </a:xfrm>
          <a:prstGeom prst="rect">
            <a:avLst/>
          </a:prstGeom>
        </p:spPr>
        <p:txBody>
          <a:bodyPr/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pt-BR" sz="5199" dirty="0"/>
              <a:t>Insira o vídeo</a:t>
            </a:r>
          </a:p>
        </p:txBody>
      </p:sp>
      <p:pic>
        <p:nvPicPr>
          <p:cNvPr id="17" name="Imagem 1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12484" r="6788" b="10399"/>
          <a:stretch/>
        </p:blipFill>
        <p:spPr>
          <a:xfrm>
            <a:off x="-673634" y="167120"/>
            <a:ext cx="13679357" cy="8013308"/>
          </a:xfrm>
          <a:prstGeom prst="rect">
            <a:avLst/>
          </a:prstGeom>
        </p:spPr>
      </p:pic>
      <p:sp>
        <p:nvSpPr>
          <p:cNvPr id="18" name="Retângulo 17"/>
          <p:cNvSpPr/>
          <p:nvPr userDrawn="1"/>
        </p:nvSpPr>
        <p:spPr>
          <a:xfrm>
            <a:off x="2279079" y="981295"/>
            <a:ext cx="7705859" cy="49674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093110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tângulo 2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grpSp>
        <p:nvGrpSpPr>
          <p:cNvPr id="5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6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7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8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</p:grpSp>
      <p:sp>
        <p:nvSpPr>
          <p:cNvPr id="9" name="Título 1"/>
          <p:cNvSpPr txBox="1">
            <a:spLocks/>
          </p:cNvSpPr>
          <p:nvPr userDrawn="1"/>
        </p:nvSpPr>
        <p:spPr>
          <a:xfrm>
            <a:off x="609680" y="3141035"/>
            <a:ext cx="10972641" cy="1142735"/>
          </a:xfrm>
          <a:prstGeom prst="rect">
            <a:avLst/>
          </a:prstGeom>
        </p:spPr>
        <p:txBody>
          <a:bodyPr/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pt-BR" sz="5199" dirty="0"/>
              <a:t>Insira o vídeo</a:t>
            </a:r>
          </a:p>
        </p:txBody>
      </p:sp>
      <p:pic>
        <p:nvPicPr>
          <p:cNvPr id="12" name="Imagem 11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10689" r="12382"/>
          <a:stretch/>
        </p:blipFill>
        <p:spPr>
          <a:xfrm flipH="1">
            <a:off x="-1177756" y="-242558"/>
            <a:ext cx="14193642" cy="8871125"/>
          </a:xfrm>
          <a:prstGeom prst="rect">
            <a:avLst/>
          </a:prstGeom>
        </p:spPr>
      </p:pic>
      <p:sp>
        <p:nvSpPr>
          <p:cNvPr id="13" name="Retângulo 12"/>
          <p:cNvSpPr/>
          <p:nvPr userDrawn="1"/>
        </p:nvSpPr>
        <p:spPr>
          <a:xfrm>
            <a:off x="2279079" y="1087186"/>
            <a:ext cx="8245073" cy="4750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8038010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>
            <a:extLst>
              <a:ext uri="{FF2B5EF4-FFF2-40B4-BE49-F238E27FC236}">
                <a16:creationId xmlns:a16="http://schemas.microsoft.com/office/drawing/2014/main" id="{47A5A2A9-23B9-4184-B767-37CC3E457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88"/>
            <a:ext cx="12190413" cy="6859589"/>
          </a:xfrm>
          <a:prstGeom prst="rect">
            <a:avLst/>
          </a:prstGeom>
        </p:spPr>
      </p:pic>
      <p:grpSp>
        <p:nvGrpSpPr>
          <p:cNvPr id="14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146965" y="140116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15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16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  <p:sp>
          <p:nvSpPr>
            <p:cNvPr id="17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/>
            </a:p>
          </p:txBody>
        </p:sp>
      </p:grpSp>
      <p:grpSp>
        <p:nvGrpSpPr>
          <p:cNvPr id="10" name="Agrupar 1">
            <a:extLst>
              <a:ext uri="{FF2B5EF4-FFF2-40B4-BE49-F238E27FC236}">
                <a16:creationId xmlns:a16="http://schemas.microsoft.com/office/drawing/2014/main" id="{01AC5282-E550-4A9D-950E-54987DB4F5E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8140" y="1"/>
            <a:ext cx="11020301" cy="10042077"/>
            <a:chOff x="3206314" y="2106962"/>
            <a:chExt cx="5168953" cy="4751038"/>
          </a:xfrm>
        </p:grpSpPr>
        <p:pic>
          <p:nvPicPr>
            <p:cNvPr id="11" name="Picture 2" descr="Resultado de imagem para holding tablet">
              <a:extLst>
                <a:ext uri="{FF2B5EF4-FFF2-40B4-BE49-F238E27FC236}">
                  <a16:creationId xmlns:a16="http://schemas.microsoft.com/office/drawing/2014/main" id="{4004F6AB-903F-49EB-BCE0-360B3E199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314" y="2106962"/>
              <a:ext cx="5168953" cy="4751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EDB21C0B-1118-49E5-A5E4-2DC49C75C8C6}"/>
                </a:ext>
              </a:extLst>
            </p:cNvPr>
            <p:cNvSpPr/>
            <p:nvPr/>
          </p:nvSpPr>
          <p:spPr>
            <a:xfrm>
              <a:off x="4378808" y="2476501"/>
              <a:ext cx="3622191" cy="23876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19872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2000" cy="685800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12484" r="6788" b="10399"/>
          <a:stretch/>
        </p:blipFill>
        <p:spPr>
          <a:xfrm>
            <a:off x="-673634" y="-26584"/>
            <a:ext cx="13679357" cy="80133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783200" y="2277139"/>
            <a:ext cx="662559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199" b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VÍDEO A SER </a:t>
            </a:r>
            <a:br>
              <a:rPr lang="pt-BR" dirty="0"/>
            </a:br>
            <a:r>
              <a:rPr lang="pt-BR" dirty="0"/>
              <a:t>PRODUZIDO </a:t>
            </a:r>
            <a:br>
              <a:rPr lang="pt-BR" dirty="0"/>
            </a:br>
            <a:r>
              <a:rPr lang="pt-BR" dirty="0"/>
              <a:t>(cerca de 1’40”)</a:t>
            </a:r>
          </a:p>
        </p:txBody>
      </p:sp>
    </p:spTree>
    <p:extLst>
      <p:ext uri="{BB962C8B-B14F-4D97-AF65-F5344CB8AC3E}">
        <p14:creationId xmlns:p14="http://schemas.microsoft.com/office/powerpoint/2010/main" val="2533653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: Forma 1">
            <a:extLst>
              <a:ext uri="{FF2B5EF4-FFF2-40B4-BE49-F238E27FC236}">
                <a16:creationId xmlns:a16="http://schemas.microsoft.com/office/drawing/2014/main" id="{8C5497E7-DFCA-4EDA-AB88-EDEAA54C97A6}"/>
              </a:ext>
            </a:extLst>
          </p:cNvPr>
          <p:cNvSpPr>
            <a:spLocks/>
          </p:cNvSpPr>
          <p:nvPr userDrawn="1"/>
        </p:nvSpPr>
        <p:spPr bwMode="auto">
          <a:xfrm flipV="1">
            <a:off x="1" y="4751526"/>
            <a:ext cx="12216609" cy="2106474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  <a:gd name="connsiteX0" fmla="*/ 2358974 w 12219131"/>
              <a:gd name="connsiteY0" fmla="*/ 4232586 h 4233188"/>
              <a:gd name="connsiteX1" fmla="*/ 9205083 w 12219131"/>
              <a:gd name="connsiteY1" fmla="*/ 3182072 h 4233188"/>
              <a:gd name="connsiteX2" fmla="*/ 12215890 w 12219131"/>
              <a:gd name="connsiteY2" fmla="*/ 3459241 h 4233188"/>
              <a:gd name="connsiteX3" fmla="*/ 12213051 w 12219131"/>
              <a:gd name="connsiteY3" fmla="*/ 277918 h 4233188"/>
              <a:gd name="connsiteX4" fmla="*/ 12212066 w 12219131"/>
              <a:gd name="connsiteY4" fmla="*/ 0 h 4233188"/>
              <a:gd name="connsiteX5" fmla="*/ 26237 w 12219131"/>
              <a:gd name="connsiteY5" fmla="*/ 0 h 4233188"/>
              <a:gd name="connsiteX6" fmla="*/ 0 w 12219131"/>
              <a:gd name="connsiteY6" fmla="*/ 2047990 h 4233188"/>
              <a:gd name="connsiteX7" fmla="*/ 26237 w 12219131"/>
              <a:gd name="connsiteY7" fmla="*/ 4092296 h 4233188"/>
              <a:gd name="connsiteX8" fmla="*/ 2358974 w 12219131"/>
              <a:gd name="connsiteY8" fmla="*/ 4232586 h 4233188"/>
              <a:gd name="connsiteX0" fmla="*/ 2358974 w 12448212"/>
              <a:gd name="connsiteY0" fmla="*/ 4232586 h 4233188"/>
              <a:gd name="connsiteX1" fmla="*/ 9205083 w 12448212"/>
              <a:gd name="connsiteY1" fmla="*/ 3182072 h 4233188"/>
              <a:gd name="connsiteX2" fmla="*/ 12215890 w 12448212"/>
              <a:gd name="connsiteY2" fmla="*/ 3459241 h 4233188"/>
              <a:gd name="connsiteX3" fmla="*/ 12242801 w 12448212"/>
              <a:gd name="connsiteY3" fmla="*/ 1997190 h 4233188"/>
              <a:gd name="connsiteX4" fmla="*/ 12213051 w 12448212"/>
              <a:gd name="connsiteY4" fmla="*/ 277918 h 4233188"/>
              <a:gd name="connsiteX5" fmla="*/ 12212066 w 12448212"/>
              <a:gd name="connsiteY5" fmla="*/ 0 h 4233188"/>
              <a:gd name="connsiteX6" fmla="*/ 26237 w 12448212"/>
              <a:gd name="connsiteY6" fmla="*/ 0 h 4233188"/>
              <a:gd name="connsiteX7" fmla="*/ 0 w 12448212"/>
              <a:gd name="connsiteY7" fmla="*/ 2047990 h 4233188"/>
              <a:gd name="connsiteX8" fmla="*/ 26237 w 12448212"/>
              <a:gd name="connsiteY8" fmla="*/ 4092296 h 4233188"/>
              <a:gd name="connsiteX9" fmla="*/ 2358974 w 12448212"/>
              <a:gd name="connsiteY9" fmla="*/ 4232586 h 4233188"/>
              <a:gd name="connsiteX0" fmla="*/ 2358974 w 12242838"/>
              <a:gd name="connsiteY0" fmla="*/ 4232586 h 4233188"/>
              <a:gd name="connsiteX1" fmla="*/ 9205083 w 12242838"/>
              <a:gd name="connsiteY1" fmla="*/ 3182072 h 4233188"/>
              <a:gd name="connsiteX2" fmla="*/ 12215890 w 12242838"/>
              <a:gd name="connsiteY2" fmla="*/ 3459241 h 4233188"/>
              <a:gd name="connsiteX3" fmla="*/ 12242801 w 12242838"/>
              <a:gd name="connsiteY3" fmla="*/ 1997190 h 4233188"/>
              <a:gd name="connsiteX4" fmla="*/ 12213051 w 12242838"/>
              <a:gd name="connsiteY4" fmla="*/ 277918 h 4233188"/>
              <a:gd name="connsiteX5" fmla="*/ 12212066 w 12242838"/>
              <a:gd name="connsiteY5" fmla="*/ 0 h 4233188"/>
              <a:gd name="connsiteX6" fmla="*/ 26237 w 12242838"/>
              <a:gd name="connsiteY6" fmla="*/ 0 h 4233188"/>
              <a:gd name="connsiteX7" fmla="*/ 0 w 12242838"/>
              <a:gd name="connsiteY7" fmla="*/ 2047990 h 4233188"/>
              <a:gd name="connsiteX8" fmla="*/ 26237 w 12242838"/>
              <a:gd name="connsiteY8" fmla="*/ 4092296 h 4233188"/>
              <a:gd name="connsiteX9" fmla="*/ 2358974 w 12242838"/>
              <a:gd name="connsiteY9" fmla="*/ 4232586 h 4233188"/>
              <a:gd name="connsiteX0" fmla="*/ 2358974 w 13124890"/>
              <a:gd name="connsiteY0" fmla="*/ 4232586 h 4233188"/>
              <a:gd name="connsiteX1" fmla="*/ 9205083 w 13124890"/>
              <a:gd name="connsiteY1" fmla="*/ 3182072 h 4233188"/>
              <a:gd name="connsiteX2" fmla="*/ 12215890 w 13124890"/>
              <a:gd name="connsiteY2" fmla="*/ 3459241 h 4233188"/>
              <a:gd name="connsiteX3" fmla="*/ 12242801 w 13124890"/>
              <a:gd name="connsiteY3" fmla="*/ 1997190 h 4233188"/>
              <a:gd name="connsiteX4" fmla="*/ 12212066 w 13124890"/>
              <a:gd name="connsiteY4" fmla="*/ 0 h 4233188"/>
              <a:gd name="connsiteX5" fmla="*/ 26237 w 13124890"/>
              <a:gd name="connsiteY5" fmla="*/ 0 h 4233188"/>
              <a:gd name="connsiteX6" fmla="*/ 0 w 13124890"/>
              <a:gd name="connsiteY6" fmla="*/ 2047990 h 4233188"/>
              <a:gd name="connsiteX7" fmla="*/ 26237 w 13124890"/>
              <a:gd name="connsiteY7" fmla="*/ 4092296 h 4233188"/>
              <a:gd name="connsiteX8" fmla="*/ 2358974 w 13124890"/>
              <a:gd name="connsiteY8" fmla="*/ 4232586 h 4233188"/>
              <a:gd name="connsiteX0" fmla="*/ 2358974 w 13144031"/>
              <a:gd name="connsiteY0" fmla="*/ 4232623 h 4233225"/>
              <a:gd name="connsiteX1" fmla="*/ 9205083 w 13144031"/>
              <a:gd name="connsiteY1" fmla="*/ 3182109 h 4233225"/>
              <a:gd name="connsiteX2" fmla="*/ 12215890 w 13144031"/>
              <a:gd name="connsiteY2" fmla="*/ 3459278 h 4233225"/>
              <a:gd name="connsiteX3" fmla="*/ 12242801 w 13144031"/>
              <a:gd name="connsiteY3" fmla="*/ 1997227 h 4233225"/>
              <a:gd name="connsiteX4" fmla="*/ 26237 w 13144031"/>
              <a:gd name="connsiteY4" fmla="*/ 37 h 4233225"/>
              <a:gd name="connsiteX5" fmla="*/ 0 w 13144031"/>
              <a:gd name="connsiteY5" fmla="*/ 2048027 h 4233225"/>
              <a:gd name="connsiteX6" fmla="*/ 26237 w 13144031"/>
              <a:gd name="connsiteY6" fmla="*/ 4092333 h 4233225"/>
              <a:gd name="connsiteX7" fmla="*/ 2358974 w 13144031"/>
              <a:gd name="connsiteY7" fmla="*/ 4232623 h 4233225"/>
              <a:gd name="connsiteX0" fmla="*/ 2358974 w 12247124"/>
              <a:gd name="connsiteY0" fmla="*/ 4232623 h 4233225"/>
              <a:gd name="connsiteX1" fmla="*/ 9205083 w 12247124"/>
              <a:gd name="connsiteY1" fmla="*/ 3182109 h 4233225"/>
              <a:gd name="connsiteX2" fmla="*/ 12215890 w 12247124"/>
              <a:gd name="connsiteY2" fmla="*/ 3459278 h 4233225"/>
              <a:gd name="connsiteX3" fmla="*/ 12242801 w 12247124"/>
              <a:gd name="connsiteY3" fmla="*/ 1997227 h 4233225"/>
              <a:gd name="connsiteX4" fmla="*/ 26237 w 12247124"/>
              <a:gd name="connsiteY4" fmla="*/ 37 h 4233225"/>
              <a:gd name="connsiteX5" fmla="*/ 0 w 12247124"/>
              <a:gd name="connsiteY5" fmla="*/ 2048027 h 4233225"/>
              <a:gd name="connsiteX6" fmla="*/ 26237 w 12247124"/>
              <a:gd name="connsiteY6" fmla="*/ 4092333 h 4233225"/>
              <a:gd name="connsiteX7" fmla="*/ 2358974 w 12247124"/>
              <a:gd name="connsiteY7" fmla="*/ 4232623 h 4233225"/>
              <a:gd name="connsiteX0" fmla="*/ 2358974 w 12247124"/>
              <a:gd name="connsiteY0" fmla="*/ 2429168 h 2429770"/>
              <a:gd name="connsiteX1" fmla="*/ 9205083 w 12247124"/>
              <a:gd name="connsiteY1" fmla="*/ 1378654 h 2429770"/>
              <a:gd name="connsiteX2" fmla="*/ 12215890 w 12247124"/>
              <a:gd name="connsiteY2" fmla="*/ 1655823 h 2429770"/>
              <a:gd name="connsiteX3" fmla="*/ 12242801 w 12247124"/>
              <a:gd name="connsiteY3" fmla="*/ 193772 h 2429770"/>
              <a:gd name="connsiteX4" fmla="*/ 0 w 12247124"/>
              <a:gd name="connsiteY4" fmla="*/ 244572 h 2429770"/>
              <a:gd name="connsiteX5" fmla="*/ 26237 w 12247124"/>
              <a:gd name="connsiteY5" fmla="*/ 2288878 h 2429770"/>
              <a:gd name="connsiteX6" fmla="*/ 2358974 w 12247124"/>
              <a:gd name="connsiteY6" fmla="*/ 2429168 h 2429770"/>
              <a:gd name="connsiteX0" fmla="*/ 2358974 w 12247124"/>
              <a:gd name="connsiteY0" fmla="*/ 2324865 h 2325467"/>
              <a:gd name="connsiteX1" fmla="*/ 9205083 w 12247124"/>
              <a:gd name="connsiteY1" fmla="*/ 1274351 h 2325467"/>
              <a:gd name="connsiteX2" fmla="*/ 12215890 w 12247124"/>
              <a:gd name="connsiteY2" fmla="*/ 1551520 h 2325467"/>
              <a:gd name="connsiteX3" fmla="*/ 12242801 w 12247124"/>
              <a:gd name="connsiteY3" fmla="*/ 89469 h 2325467"/>
              <a:gd name="connsiteX4" fmla="*/ 0 w 12247124"/>
              <a:gd name="connsiteY4" fmla="*/ 140269 h 2325467"/>
              <a:gd name="connsiteX5" fmla="*/ 26237 w 12247124"/>
              <a:gd name="connsiteY5" fmla="*/ 2184575 h 2325467"/>
              <a:gd name="connsiteX6" fmla="*/ 2358974 w 12247124"/>
              <a:gd name="connsiteY6" fmla="*/ 2324865 h 2325467"/>
              <a:gd name="connsiteX0" fmla="*/ 2358974 w 12247124"/>
              <a:gd name="connsiteY0" fmla="*/ 2315071 h 2315673"/>
              <a:gd name="connsiteX1" fmla="*/ 9205083 w 12247124"/>
              <a:gd name="connsiteY1" fmla="*/ 1264557 h 2315673"/>
              <a:gd name="connsiteX2" fmla="*/ 12215890 w 12247124"/>
              <a:gd name="connsiteY2" fmla="*/ 1541726 h 2315673"/>
              <a:gd name="connsiteX3" fmla="*/ 12242801 w 12247124"/>
              <a:gd name="connsiteY3" fmla="*/ 79675 h 2315673"/>
              <a:gd name="connsiteX4" fmla="*/ 0 w 12247124"/>
              <a:gd name="connsiteY4" fmla="*/ 130475 h 2315673"/>
              <a:gd name="connsiteX5" fmla="*/ 26237 w 12247124"/>
              <a:gd name="connsiteY5" fmla="*/ 2174781 h 2315673"/>
              <a:gd name="connsiteX6" fmla="*/ 2358974 w 12247124"/>
              <a:gd name="connsiteY6" fmla="*/ 2315071 h 2315673"/>
              <a:gd name="connsiteX0" fmla="*/ 2358974 w 12247124"/>
              <a:gd name="connsiteY0" fmla="*/ 2315071 h 2315673"/>
              <a:gd name="connsiteX1" fmla="*/ 9205083 w 12247124"/>
              <a:gd name="connsiteY1" fmla="*/ 1264557 h 2315673"/>
              <a:gd name="connsiteX2" fmla="*/ 12215890 w 12247124"/>
              <a:gd name="connsiteY2" fmla="*/ 1541726 h 2315673"/>
              <a:gd name="connsiteX3" fmla="*/ 12242801 w 12247124"/>
              <a:gd name="connsiteY3" fmla="*/ 79675 h 2315673"/>
              <a:gd name="connsiteX4" fmla="*/ 0 w 12247124"/>
              <a:gd name="connsiteY4" fmla="*/ 130475 h 2315673"/>
              <a:gd name="connsiteX5" fmla="*/ 5337 w 12247124"/>
              <a:gd name="connsiteY5" fmla="*/ 215061 h 2315673"/>
              <a:gd name="connsiteX6" fmla="*/ 26237 w 12247124"/>
              <a:gd name="connsiteY6" fmla="*/ 2174781 h 2315673"/>
              <a:gd name="connsiteX7" fmla="*/ 2358974 w 12247124"/>
              <a:gd name="connsiteY7" fmla="*/ 2315071 h 2315673"/>
              <a:gd name="connsiteX0" fmla="*/ 2353637 w 12241787"/>
              <a:gd name="connsiteY0" fmla="*/ 2384939 h 2385541"/>
              <a:gd name="connsiteX1" fmla="*/ 9199746 w 12241787"/>
              <a:gd name="connsiteY1" fmla="*/ 1334425 h 2385541"/>
              <a:gd name="connsiteX2" fmla="*/ 12210553 w 12241787"/>
              <a:gd name="connsiteY2" fmla="*/ 1611594 h 2385541"/>
              <a:gd name="connsiteX3" fmla="*/ 12237464 w 12241787"/>
              <a:gd name="connsiteY3" fmla="*/ 149543 h 2385541"/>
              <a:gd name="connsiteX4" fmla="*/ 0 w 12241787"/>
              <a:gd name="connsiteY4" fmla="*/ 284929 h 2385541"/>
              <a:gd name="connsiteX5" fmla="*/ 20900 w 12241787"/>
              <a:gd name="connsiteY5" fmla="*/ 2244649 h 2385541"/>
              <a:gd name="connsiteX6" fmla="*/ 2353637 w 12241787"/>
              <a:gd name="connsiteY6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30629"/>
              <a:gd name="connsiteY0" fmla="*/ 2310463 h 2311065"/>
              <a:gd name="connsiteX1" fmla="*/ 9199746 w 13130629"/>
              <a:gd name="connsiteY1" fmla="*/ 1259949 h 2311065"/>
              <a:gd name="connsiteX2" fmla="*/ 12210553 w 13130629"/>
              <a:gd name="connsiteY2" fmla="*/ 1537118 h 2311065"/>
              <a:gd name="connsiteX3" fmla="*/ 12226925 w 13130629"/>
              <a:gd name="connsiteY3" fmla="*/ 204103 h 2311065"/>
              <a:gd name="connsiteX4" fmla="*/ 0 w 13130629"/>
              <a:gd name="connsiteY4" fmla="*/ 210453 h 2311065"/>
              <a:gd name="connsiteX5" fmla="*/ 20900 w 13130629"/>
              <a:gd name="connsiteY5" fmla="*/ 2170173 h 2311065"/>
              <a:gd name="connsiteX6" fmla="*/ 2353637 w 13130629"/>
              <a:gd name="connsiteY6" fmla="*/ 2310463 h 2311065"/>
              <a:gd name="connsiteX0" fmla="*/ 2353637 w 12226962"/>
              <a:gd name="connsiteY0" fmla="*/ 3091522 h 3092124"/>
              <a:gd name="connsiteX1" fmla="*/ 9199746 w 12226962"/>
              <a:gd name="connsiteY1" fmla="*/ 2041008 h 3092124"/>
              <a:gd name="connsiteX2" fmla="*/ 12210553 w 12226962"/>
              <a:gd name="connsiteY2" fmla="*/ 2318177 h 3092124"/>
              <a:gd name="connsiteX3" fmla="*/ 12226925 w 12226962"/>
              <a:gd name="connsiteY3" fmla="*/ 985162 h 3092124"/>
              <a:gd name="connsiteX4" fmla="*/ 0 w 12226962"/>
              <a:gd name="connsiteY4" fmla="*/ 991512 h 3092124"/>
              <a:gd name="connsiteX5" fmla="*/ 20900 w 12226962"/>
              <a:gd name="connsiteY5" fmla="*/ 2951232 h 3092124"/>
              <a:gd name="connsiteX6" fmla="*/ 2353637 w 12226962"/>
              <a:gd name="connsiteY6" fmla="*/ 3091522 h 3092124"/>
              <a:gd name="connsiteX0" fmla="*/ 2353637 w 12226962"/>
              <a:gd name="connsiteY0" fmla="*/ 3091522 h 3092124"/>
              <a:gd name="connsiteX1" fmla="*/ 9199746 w 12226962"/>
              <a:gd name="connsiteY1" fmla="*/ 2041008 h 3092124"/>
              <a:gd name="connsiteX2" fmla="*/ 12210553 w 12226962"/>
              <a:gd name="connsiteY2" fmla="*/ 2318177 h 3092124"/>
              <a:gd name="connsiteX3" fmla="*/ 12226925 w 12226962"/>
              <a:gd name="connsiteY3" fmla="*/ 985162 h 3092124"/>
              <a:gd name="connsiteX4" fmla="*/ 0 w 12226962"/>
              <a:gd name="connsiteY4" fmla="*/ 991512 h 3092124"/>
              <a:gd name="connsiteX5" fmla="*/ 20900 w 12226962"/>
              <a:gd name="connsiteY5" fmla="*/ 2951232 h 3092124"/>
              <a:gd name="connsiteX6" fmla="*/ 2353637 w 12226962"/>
              <a:gd name="connsiteY6" fmla="*/ 3091522 h 3092124"/>
              <a:gd name="connsiteX0" fmla="*/ 2353637 w 12226925"/>
              <a:gd name="connsiteY0" fmla="*/ 2247819 h 2248421"/>
              <a:gd name="connsiteX1" fmla="*/ 9199746 w 12226925"/>
              <a:gd name="connsiteY1" fmla="*/ 1197305 h 2248421"/>
              <a:gd name="connsiteX2" fmla="*/ 12210553 w 12226925"/>
              <a:gd name="connsiteY2" fmla="*/ 1474474 h 2248421"/>
              <a:gd name="connsiteX3" fmla="*/ 12226925 w 12226925"/>
              <a:gd name="connsiteY3" fmla="*/ 141459 h 2248421"/>
              <a:gd name="connsiteX4" fmla="*/ 0 w 12226925"/>
              <a:gd name="connsiteY4" fmla="*/ 147809 h 2248421"/>
              <a:gd name="connsiteX5" fmla="*/ 20900 w 12226925"/>
              <a:gd name="connsiteY5" fmla="*/ 2107529 h 2248421"/>
              <a:gd name="connsiteX6" fmla="*/ 2353637 w 12226925"/>
              <a:gd name="connsiteY6" fmla="*/ 2247819 h 2248421"/>
              <a:gd name="connsiteX0" fmla="*/ 2353637 w 12226925"/>
              <a:gd name="connsiteY0" fmla="*/ 2106360 h 2106962"/>
              <a:gd name="connsiteX1" fmla="*/ 9199746 w 12226925"/>
              <a:gd name="connsiteY1" fmla="*/ 1055846 h 2106962"/>
              <a:gd name="connsiteX2" fmla="*/ 12210553 w 12226925"/>
              <a:gd name="connsiteY2" fmla="*/ 1333015 h 2106962"/>
              <a:gd name="connsiteX3" fmla="*/ 12226925 w 12226925"/>
              <a:gd name="connsiteY3" fmla="*/ 0 h 2106962"/>
              <a:gd name="connsiteX4" fmla="*/ 0 w 12226925"/>
              <a:gd name="connsiteY4" fmla="*/ 6350 h 2106962"/>
              <a:gd name="connsiteX5" fmla="*/ 20900 w 12226925"/>
              <a:gd name="connsiteY5" fmla="*/ 1966070 h 2106962"/>
              <a:gd name="connsiteX6" fmla="*/ 2353637 w 12226925"/>
              <a:gd name="connsiteY6" fmla="*/ 2106360 h 2106962"/>
              <a:gd name="connsiteX0" fmla="*/ 2341731 w 12215019"/>
              <a:gd name="connsiteY0" fmla="*/ 2106360 h 2106962"/>
              <a:gd name="connsiteX1" fmla="*/ 9187840 w 12215019"/>
              <a:gd name="connsiteY1" fmla="*/ 1055846 h 2106962"/>
              <a:gd name="connsiteX2" fmla="*/ 12198647 w 12215019"/>
              <a:gd name="connsiteY2" fmla="*/ 1333015 h 2106962"/>
              <a:gd name="connsiteX3" fmla="*/ 12215019 w 12215019"/>
              <a:gd name="connsiteY3" fmla="*/ 0 h 2106962"/>
              <a:gd name="connsiteX4" fmla="*/ 0 w 12215019"/>
              <a:gd name="connsiteY4" fmla="*/ 1587 h 2106962"/>
              <a:gd name="connsiteX5" fmla="*/ 8994 w 12215019"/>
              <a:gd name="connsiteY5" fmla="*/ 1966070 h 2106962"/>
              <a:gd name="connsiteX6" fmla="*/ 2341731 w 12215019"/>
              <a:gd name="connsiteY6" fmla="*/ 2106360 h 210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5019" h="2106962">
                <a:moveTo>
                  <a:pt x="2341731" y="2106360"/>
                </a:moveTo>
                <a:cubicBezTo>
                  <a:pt x="5457019" y="2079838"/>
                  <a:pt x="7521005" y="1185785"/>
                  <a:pt x="9187840" y="1055846"/>
                </a:cubicBezTo>
                <a:cubicBezTo>
                  <a:pt x="10431649" y="958884"/>
                  <a:pt x="11287979" y="1112618"/>
                  <a:pt x="12198647" y="1333015"/>
                </a:cubicBezTo>
                <a:cubicBezTo>
                  <a:pt x="12214227" y="14041"/>
                  <a:pt x="12200331" y="1326011"/>
                  <a:pt x="12215019" y="0"/>
                </a:cubicBezTo>
                <a:lnTo>
                  <a:pt x="0" y="1587"/>
                </a:lnTo>
                <a:lnTo>
                  <a:pt x="8994" y="1966070"/>
                </a:lnTo>
                <a:cubicBezTo>
                  <a:pt x="847919" y="2072401"/>
                  <a:pt x="1622818" y="2112480"/>
                  <a:pt x="2341731" y="2106360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 sz="1800" dirty="0"/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2"/>
          <a:srcRect b="24339"/>
          <a:stretch/>
        </p:blipFill>
        <p:spPr>
          <a:xfrm>
            <a:off x="273231" y="5492410"/>
            <a:ext cx="1588584" cy="1423329"/>
          </a:xfrm>
          <a:prstGeom prst="rect">
            <a:avLst/>
          </a:prstGeom>
        </p:spPr>
      </p:pic>
      <p:pic>
        <p:nvPicPr>
          <p:cNvPr id="16" name="Graphic 17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B253D3C3-7146-42C2-BF74-4E15D36510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0159" y="5800676"/>
            <a:ext cx="1034726" cy="80679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36" y="405364"/>
            <a:ext cx="7439983" cy="108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danfsil\AppData\Local\Microsoft\Windows\Temporary Internet Files\Content.Outlook\5VMVTSJD\CLIQUE-AQUI (2)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5070">
            <a:off x="928708" y="5985847"/>
            <a:ext cx="1152278" cy="115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94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6663945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914173"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498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36" y="405364"/>
            <a:ext cx="7439983" cy="108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orma Livre: Forma 1">
            <a:extLst>
              <a:ext uri="{FF2B5EF4-FFF2-40B4-BE49-F238E27FC236}">
                <a16:creationId xmlns:a16="http://schemas.microsoft.com/office/drawing/2014/main" id="{8C5497E7-DFCA-4EDA-AB88-EDEAA54C97A6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-2035057" y="553415"/>
            <a:ext cx="9862812" cy="5823162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  <a:gd name="connsiteX0" fmla="*/ 2358974 w 12219131"/>
              <a:gd name="connsiteY0" fmla="*/ 4232586 h 4233188"/>
              <a:gd name="connsiteX1" fmla="*/ 9205083 w 12219131"/>
              <a:gd name="connsiteY1" fmla="*/ 3182072 h 4233188"/>
              <a:gd name="connsiteX2" fmla="*/ 12215890 w 12219131"/>
              <a:gd name="connsiteY2" fmla="*/ 3459241 h 4233188"/>
              <a:gd name="connsiteX3" fmla="*/ 12213051 w 12219131"/>
              <a:gd name="connsiteY3" fmla="*/ 277918 h 4233188"/>
              <a:gd name="connsiteX4" fmla="*/ 12212066 w 12219131"/>
              <a:gd name="connsiteY4" fmla="*/ 0 h 4233188"/>
              <a:gd name="connsiteX5" fmla="*/ 26237 w 12219131"/>
              <a:gd name="connsiteY5" fmla="*/ 0 h 4233188"/>
              <a:gd name="connsiteX6" fmla="*/ 0 w 12219131"/>
              <a:gd name="connsiteY6" fmla="*/ 2047990 h 4233188"/>
              <a:gd name="connsiteX7" fmla="*/ 26237 w 12219131"/>
              <a:gd name="connsiteY7" fmla="*/ 4092296 h 4233188"/>
              <a:gd name="connsiteX8" fmla="*/ 2358974 w 12219131"/>
              <a:gd name="connsiteY8" fmla="*/ 4232586 h 4233188"/>
              <a:gd name="connsiteX0" fmla="*/ 2358974 w 12448212"/>
              <a:gd name="connsiteY0" fmla="*/ 4232586 h 4233188"/>
              <a:gd name="connsiteX1" fmla="*/ 9205083 w 12448212"/>
              <a:gd name="connsiteY1" fmla="*/ 3182072 h 4233188"/>
              <a:gd name="connsiteX2" fmla="*/ 12215890 w 12448212"/>
              <a:gd name="connsiteY2" fmla="*/ 3459241 h 4233188"/>
              <a:gd name="connsiteX3" fmla="*/ 12242801 w 12448212"/>
              <a:gd name="connsiteY3" fmla="*/ 1997190 h 4233188"/>
              <a:gd name="connsiteX4" fmla="*/ 12213051 w 12448212"/>
              <a:gd name="connsiteY4" fmla="*/ 277918 h 4233188"/>
              <a:gd name="connsiteX5" fmla="*/ 12212066 w 12448212"/>
              <a:gd name="connsiteY5" fmla="*/ 0 h 4233188"/>
              <a:gd name="connsiteX6" fmla="*/ 26237 w 12448212"/>
              <a:gd name="connsiteY6" fmla="*/ 0 h 4233188"/>
              <a:gd name="connsiteX7" fmla="*/ 0 w 12448212"/>
              <a:gd name="connsiteY7" fmla="*/ 2047990 h 4233188"/>
              <a:gd name="connsiteX8" fmla="*/ 26237 w 12448212"/>
              <a:gd name="connsiteY8" fmla="*/ 4092296 h 4233188"/>
              <a:gd name="connsiteX9" fmla="*/ 2358974 w 12448212"/>
              <a:gd name="connsiteY9" fmla="*/ 4232586 h 4233188"/>
              <a:gd name="connsiteX0" fmla="*/ 2358974 w 12242838"/>
              <a:gd name="connsiteY0" fmla="*/ 4232586 h 4233188"/>
              <a:gd name="connsiteX1" fmla="*/ 9205083 w 12242838"/>
              <a:gd name="connsiteY1" fmla="*/ 3182072 h 4233188"/>
              <a:gd name="connsiteX2" fmla="*/ 12215890 w 12242838"/>
              <a:gd name="connsiteY2" fmla="*/ 3459241 h 4233188"/>
              <a:gd name="connsiteX3" fmla="*/ 12242801 w 12242838"/>
              <a:gd name="connsiteY3" fmla="*/ 1997190 h 4233188"/>
              <a:gd name="connsiteX4" fmla="*/ 12213051 w 12242838"/>
              <a:gd name="connsiteY4" fmla="*/ 277918 h 4233188"/>
              <a:gd name="connsiteX5" fmla="*/ 12212066 w 12242838"/>
              <a:gd name="connsiteY5" fmla="*/ 0 h 4233188"/>
              <a:gd name="connsiteX6" fmla="*/ 26237 w 12242838"/>
              <a:gd name="connsiteY6" fmla="*/ 0 h 4233188"/>
              <a:gd name="connsiteX7" fmla="*/ 0 w 12242838"/>
              <a:gd name="connsiteY7" fmla="*/ 2047990 h 4233188"/>
              <a:gd name="connsiteX8" fmla="*/ 26237 w 12242838"/>
              <a:gd name="connsiteY8" fmla="*/ 4092296 h 4233188"/>
              <a:gd name="connsiteX9" fmla="*/ 2358974 w 12242838"/>
              <a:gd name="connsiteY9" fmla="*/ 4232586 h 4233188"/>
              <a:gd name="connsiteX0" fmla="*/ 2358974 w 13124890"/>
              <a:gd name="connsiteY0" fmla="*/ 4232586 h 4233188"/>
              <a:gd name="connsiteX1" fmla="*/ 9205083 w 13124890"/>
              <a:gd name="connsiteY1" fmla="*/ 3182072 h 4233188"/>
              <a:gd name="connsiteX2" fmla="*/ 12215890 w 13124890"/>
              <a:gd name="connsiteY2" fmla="*/ 3459241 h 4233188"/>
              <a:gd name="connsiteX3" fmla="*/ 12242801 w 13124890"/>
              <a:gd name="connsiteY3" fmla="*/ 1997190 h 4233188"/>
              <a:gd name="connsiteX4" fmla="*/ 12212066 w 13124890"/>
              <a:gd name="connsiteY4" fmla="*/ 0 h 4233188"/>
              <a:gd name="connsiteX5" fmla="*/ 26237 w 13124890"/>
              <a:gd name="connsiteY5" fmla="*/ 0 h 4233188"/>
              <a:gd name="connsiteX6" fmla="*/ 0 w 13124890"/>
              <a:gd name="connsiteY6" fmla="*/ 2047990 h 4233188"/>
              <a:gd name="connsiteX7" fmla="*/ 26237 w 13124890"/>
              <a:gd name="connsiteY7" fmla="*/ 4092296 h 4233188"/>
              <a:gd name="connsiteX8" fmla="*/ 2358974 w 13124890"/>
              <a:gd name="connsiteY8" fmla="*/ 4232586 h 4233188"/>
              <a:gd name="connsiteX0" fmla="*/ 2358974 w 13144031"/>
              <a:gd name="connsiteY0" fmla="*/ 4232623 h 4233225"/>
              <a:gd name="connsiteX1" fmla="*/ 9205083 w 13144031"/>
              <a:gd name="connsiteY1" fmla="*/ 3182109 h 4233225"/>
              <a:gd name="connsiteX2" fmla="*/ 12215890 w 13144031"/>
              <a:gd name="connsiteY2" fmla="*/ 3459278 h 4233225"/>
              <a:gd name="connsiteX3" fmla="*/ 12242801 w 13144031"/>
              <a:gd name="connsiteY3" fmla="*/ 1997227 h 4233225"/>
              <a:gd name="connsiteX4" fmla="*/ 26237 w 13144031"/>
              <a:gd name="connsiteY4" fmla="*/ 37 h 4233225"/>
              <a:gd name="connsiteX5" fmla="*/ 0 w 13144031"/>
              <a:gd name="connsiteY5" fmla="*/ 2048027 h 4233225"/>
              <a:gd name="connsiteX6" fmla="*/ 26237 w 13144031"/>
              <a:gd name="connsiteY6" fmla="*/ 4092333 h 4233225"/>
              <a:gd name="connsiteX7" fmla="*/ 2358974 w 13144031"/>
              <a:gd name="connsiteY7" fmla="*/ 4232623 h 4233225"/>
              <a:gd name="connsiteX0" fmla="*/ 2358974 w 12247124"/>
              <a:gd name="connsiteY0" fmla="*/ 4232623 h 4233225"/>
              <a:gd name="connsiteX1" fmla="*/ 9205083 w 12247124"/>
              <a:gd name="connsiteY1" fmla="*/ 3182109 h 4233225"/>
              <a:gd name="connsiteX2" fmla="*/ 12215890 w 12247124"/>
              <a:gd name="connsiteY2" fmla="*/ 3459278 h 4233225"/>
              <a:gd name="connsiteX3" fmla="*/ 12242801 w 12247124"/>
              <a:gd name="connsiteY3" fmla="*/ 1997227 h 4233225"/>
              <a:gd name="connsiteX4" fmla="*/ 26237 w 12247124"/>
              <a:gd name="connsiteY4" fmla="*/ 37 h 4233225"/>
              <a:gd name="connsiteX5" fmla="*/ 0 w 12247124"/>
              <a:gd name="connsiteY5" fmla="*/ 2048027 h 4233225"/>
              <a:gd name="connsiteX6" fmla="*/ 26237 w 12247124"/>
              <a:gd name="connsiteY6" fmla="*/ 4092333 h 4233225"/>
              <a:gd name="connsiteX7" fmla="*/ 2358974 w 12247124"/>
              <a:gd name="connsiteY7" fmla="*/ 4232623 h 4233225"/>
              <a:gd name="connsiteX0" fmla="*/ 2358974 w 12247124"/>
              <a:gd name="connsiteY0" fmla="*/ 2429168 h 2429770"/>
              <a:gd name="connsiteX1" fmla="*/ 9205083 w 12247124"/>
              <a:gd name="connsiteY1" fmla="*/ 1378654 h 2429770"/>
              <a:gd name="connsiteX2" fmla="*/ 12215890 w 12247124"/>
              <a:gd name="connsiteY2" fmla="*/ 1655823 h 2429770"/>
              <a:gd name="connsiteX3" fmla="*/ 12242801 w 12247124"/>
              <a:gd name="connsiteY3" fmla="*/ 193772 h 2429770"/>
              <a:gd name="connsiteX4" fmla="*/ 0 w 12247124"/>
              <a:gd name="connsiteY4" fmla="*/ 244572 h 2429770"/>
              <a:gd name="connsiteX5" fmla="*/ 26237 w 12247124"/>
              <a:gd name="connsiteY5" fmla="*/ 2288878 h 2429770"/>
              <a:gd name="connsiteX6" fmla="*/ 2358974 w 12247124"/>
              <a:gd name="connsiteY6" fmla="*/ 2429168 h 2429770"/>
              <a:gd name="connsiteX0" fmla="*/ 2358974 w 12247124"/>
              <a:gd name="connsiteY0" fmla="*/ 2324865 h 2325467"/>
              <a:gd name="connsiteX1" fmla="*/ 9205083 w 12247124"/>
              <a:gd name="connsiteY1" fmla="*/ 1274351 h 2325467"/>
              <a:gd name="connsiteX2" fmla="*/ 12215890 w 12247124"/>
              <a:gd name="connsiteY2" fmla="*/ 1551520 h 2325467"/>
              <a:gd name="connsiteX3" fmla="*/ 12242801 w 12247124"/>
              <a:gd name="connsiteY3" fmla="*/ 89469 h 2325467"/>
              <a:gd name="connsiteX4" fmla="*/ 0 w 12247124"/>
              <a:gd name="connsiteY4" fmla="*/ 140269 h 2325467"/>
              <a:gd name="connsiteX5" fmla="*/ 26237 w 12247124"/>
              <a:gd name="connsiteY5" fmla="*/ 2184575 h 2325467"/>
              <a:gd name="connsiteX6" fmla="*/ 2358974 w 12247124"/>
              <a:gd name="connsiteY6" fmla="*/ 2324865 h 2325467"/>
              <a:gd name="connsiteX0" fmla="*/ 2358974 w 12247124"/>
              <a:gd name="connsiteY0" fmla="*/ 2315071 h 2315673"/>
              <a:gd name="connsiteX1" fmla="*/ 9205083 w 12247124"/>
              <a:gd name="connsiteY1" fmla="*/ 1264557 h 2315673"/>
              <a:gd name="connsiteX2" fmla="*/ 12215890 w 12247124"/>
              <a:gd name="connsiteY2" fmla="*/ 1541726 h 2315673"/>
              <a:gd name="connsiteX3" fmla="*/ 12242801 w 12247124"/>
              <a:gd name="connsiteY3" fmla="*/ 79675 h 2315673"/>
              <a:gd name="connsiteX4" fmla="*/ 0 w 12247124"/>
              <a:gd name="connsiteY4" fmla="*/ 130475 h 2315673"/>
              <a:gd name="connsiteX5" fmla="*/ 26237 w 12247124"/>
              <a:gd name="connsiteY5" fmla="*/ 2174781 h 2315673"/>
              <a:gd name="connsiteX6" fmla="*/ 2358974 w 12247124"/>
              <a:gd name="connsiteY6" fmla="*/ 2315071 h 2315673"/>
              <a:gd name="connsiteX0" fmla="*/ 2358974 w 12247124"/>
              <a:gd name="connsiteY0" fmla="*/ 2315071 h 2315673"/>
              <a:gd name="connsiteX1" fmla="*/ 9205083 w 12247124"/>
              <a:gd name="connsiteY1" fmla="*/ 1264557 h 2315673"/>
              <a:gd name="connsiteX2" fmla="*/ 12215890 w 12247124"/>
              <a:gd name="connsiteY2" fmla="*/ 1541726 h 2315673"/>
              <a:gd name="connsiteX3" fmla="*/ 12242801 w 12247124"/>
              <a:gd name="connsiteY3" fmla="*/ 79675 h 2315673"/>
              <a:gd name="connsiteX4" fmla="*/ 0 w 12247124"/>
              <a:gd name="connsiteY4" fmla="*/ 130475 h 2315673"/>
              <a:gd name="connsiteX5" fmla="*/ 5337 w 12247124"/>
              <a:gd name="connsiteY5" fmla="*/ 215061 h 2315673"/>
              <a:gd name="connsiteX6" fmla="*/ 26237 w 12247124"/>
              <a:gd name="connsiteY6" fmla="*/ 2174781 h 2315673"/>
              <a:gd name="connsiteX7" fmla="*/ 2358974 w 12247124"/>
              <a:gd name="connsiteY7" fmla="*/ 2315071 h 2315673"/>
              <a:gd name="connsiteX0" fmla="*/ 2353637 w 12241787"/>
              <a:gd name="connsiteY0" fmla="*/ 2384939 h 2385541"/>
              <a:gd name="connsiteX1" fmla="*/ 9199746 w 12241787"/>
              <a:gd name="connsiteY1" fmla="*/ 1334425 h 2385541"/>
              <a:gd name="connsiteX2" fmla="*/ 12210553 w 12241787"/>
              <a:gd name="connsiteY2" fmla="*/ 1611594 h 2385541"/>
              <a:gd name="connsiteX3" fmla="*/ 12237464 w 12241787"/>
              <a:gd name="connsiteY3" fmla="*/ 149543 h 2385541"/>
              <a:gd name="connsiteX4" fmla="*/ 0 w 12241787"/>
              <a:gd name="connsiteY4" fmla="*/ 284929 h 2385541"/>
              <a:gd name="connsiteX5" fmla="*/ 20900 w 12241787"/>
              <a:gd name="connsiteY5" fmla="*/ 2244649 h 2385541"/>
              <a:gd name="connsiteX6" fmla="*/ 2353637 w 12241787"/>
              <a:gd name="connsiteY6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30629"/>
              <a:gd name="connsiteY0" fmla="*/ 2310463 h 2311065"/>
              <a:gd name="connsiteX1" fmla="*/ 9199746 w 13130629"/>
              <a:gd name="connsiteY1" fmla="*/ 1259949 h 2311065"/>
              <a:gd name="connsiteX2" fmla="*/ 12210553 w 13130629"/>
              <a:gd name="connsiteY2" fmla="*/ 1537118 h 2311065"/>
              <a:gd name="connsiteX3" fmla="*/ 12226925 w 13130629"/>
              <a:gd name="connsiteY3" fmla="*/ 204103 h 2311065"/>
              <a:gd name="connsiteX4" fmla="*/ 0 w 13130629"/>
              <a:gd name="connsiteY4" fmla="*/ 210453 h 2311065"/>
              <a:gd name="connsiteX5" fmla="*/ 20900 w 13130629"/>
              <a:gd name="connsiteY5" fmla="*/ 2170173 h 2311065"/>
              <a:gd name="connsiteX6" fmla="*/ 2353637 w 13130629"/>
              <a:gd name="connsiteY6" fmla="*/ 2310463 h 2311065"/>
              <a:gd name="connsiteX0" fmla="*/ 2353637 w 12226962"/>
              <a:gd name="connsiteY0" fmla="*/ 3091522 h 3092124"/>
              <a:gd name="connsiteX1" fmla="*/ 9199746 w 12226962"/>
              <a:gd name="connsiteY1" fmla="*/ 2041008 h 3092124"/>
              <a:gd name="connsiteX2" fmla="*/ 12210553 w 12226962"/>
              <a:gd name="connsiteY2" fmla="*/ 2318177 h 3092124"/>
              <a:gd name="connsiteX3" fmla="*/ 12226925 w 12226962"/>
              <a:gd name="connsiteY3" fmla="*/ 985162 h 3092124"/>
              <a:gd name="connsiteX4" fmla="*/ 0 w 12226962"/>
              <a:gd name="connsiteY4" fmla="*/ 991512 h 3092124"/>
              <a:gd name="connsiteX5" fmla="*/ 20900 w 12226962"/>
              <a:gd name="connsiteY5" fmla="*/ 2951232 h 3092124"/>
              <a:gd name="connsiteX6" fmla="*/ 2353637 w 12226962"/>
              <a:gd name="connsiteY6" fmla="*/ 3091522 h 3092124"/>
              <a:gd name="connsiteX0" fmla="*/ 2353637 w 12226962"/>
              <a:gd name="connsiteY0" fmla="*/ 3091522 h 3092124"/>
              <a:gd name="connsiteX1" fmla="*/ 9199746 w 12226962"/>
              <a:gd name="connsiteY1" fmla="*/ 2041008 h 3092124"/>
              <a:gd name="connsiteX2" fmla="*/ 12210553 w 12226962"/>
              <a:gd name="connsiteY2" fmla="*/ 2318177 h 3092124"/>
              <a:gd name="connsiteX3" fmla="*/ 12226925 w 12226962"/>
              <a:gd name="connsiteY3" fmla="*/ 985162 h 3092124"/>
              <a:gd name="connsiteX4" fmla="*/ 0 w 12226962"/>
              <a:gd name="connsiteY4" fmla="*/ 991512 h 3092124"/>
              <a:gd name="connsiteX5" fmla="*/ 20900 w 12226962"/>
              <a:gd name="connsiteY5" fmla="*/ 2951232 h 3092124"/>
              <a:gd name="connsiteX6" fmla="*/ 2353637 w 12226962"/>
              <a:gd name="connsiteY6" fmla="*/ 3091522 h 3092124"/>
              <a:gd name="connsiteX0" fmla="*/ 2353637 w 12226925"/>
              <a:gd name="connsiteY0" fmla="*/ 2247819 h 2248421"/>
              <a:gd name="connsiteX1" fmla="*/ 9199746 w 12226925"/>
              <a:gd name="connsiteY1" fmla="*/ 1197305 h 2248421"/>
              <a:gd name="connsiteX2" fmla="*/ 12210553 w 12226925"/>
              <a:gd name="connsiteY2" fmla="*/ 1474474 h 2248421"/>
              <a:gd name="connsiteX3" fmla="*/ 12226925 w 12226925"/>
              <a:gd name="connsiteY3" fmla="*/ 141459 h 2248421"/>
              <a:gd name="connsiteX4" fmla="*/ 0 w 12226925"/>
              <a:gd name="connsiteY4" fmla="*/ 147809 h 2248421"/>
              <a:gd name="connsiteX5" fmla="*/ 20900 w 12226925"/>
              <a:gd name="connsiteY5" fmla="*/ 2107529 h 2248421"/>
              <a:gd name="connsiteX6" fmla="*/ 2353637 w 12226925"/>
              <a:gd name="connsiteY6" fmla="*/ 2247819 h 2248421"/>
              <a:gd name="connsiteX0" fmla="*/ 2353637 w 12226925"/>
              <a:gd name="connsiteY0" fmla="*/ 2106360 h 2106962"/>
              <a:gd name="connsiteX1" fmla="*/ 9199746 w 12226925"/>
              <a:gd name="connsiteY1" fmla="*/ 1055846 h 2106962"/>
              <a:gd name="connsiteX2" fmla="*/ 12210553 w 12226925"/>
              <a:gd name="connsiteY2" fmla="*/ 1333015 h 2106962"/>
              <a:gd name="connsiteX3" fmla="*/ 12226925 w 12226925"/>
              <a:gd name="connsiteY3" fmla="*/ 0 h 2106962"/>
              <a:gd name="connsiteX4" fmla="*/ 0 w 12226925"/>
              <a:gd name="connsiteY4" fmla="*/ 6350 h 2106962"/>
              <a:gd name="connsiteX5" fmla="*/ 20900 w 12226925"/>
              <a:gd name="connsiteY5" fmla="*/ 1966070 h 2106962"/>
              <a:gd name="connsiteX6" fmla="*/ 2353637 w 12226925"/>
              <a:gd name="connsiteY6" fmla="*/ 2106360 h 2106962"/>
              <a:gd name="connsiteX0" fmla="*/ 2341731 w 12215019"/>
              <a:gd name="connsiteY0" fmla="*/ 2106360 h 2106962"/>
              <a:gd name="connsiteX1" fmla="*/ 9187840 w 12215019"/>
              <a:gd name="connsiteY1" fmla="*/ 1055846 h 2106962"/>
              <a:gd name="connsiteX2" fmla="*/ 12198647 w 12215019"/>
              <a:gd name="connsiteY2" fmla="*/ 1333015 h 2106962"/>
              <a:gd name="connsiteX3" fmla="*/ 12215019 w 12215019"/>
              <a:gd name="connsiteY3" fmla="*/ 0 h 2106962"/>
              <a:gd name="connsiteX4" fmla="*/ 0 w 12215019"/>
              <a:gd name="connsiteY4" fmla="*/ 1587 h 2106962"/>
              <a:gd name="connsiteX5" fmla="*/ 8994 w 12215019"/>
              <a:gd name="connsiteY5" fmla="*/ 1966070 h 2106962"/>
              <a:gd name="connsiteX6" fmla="*/ 2341731 w 12215019"/>
              <a:gd name="connsiteY6" fmla="*/ 2106360 h 210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5019" h="2106962">
                <a:moveTo>
                  <a:pt x="2341731" y="2106360"/>
                </a:moveTo>
                <a:cubicBezTo>
                  <a:pt x="5457019" y="2079838"/>
                  <a:pt x="7521005" y="1185785"/>
                  <a:pt x="9187840" y="1055846"/>
                </a:cubicBezTo>
                <a:cubicBezTo>
                  <a:pt x="10431649" y="958884"/>
                  <a:pt x="11287979" y="1112618"/>
                  <a:pt x="12198647" y="1333015"/>
                </a:cubicBezTo>
                <a:cubicBezTo>
                  <a:pt x="12214227" y="14041"/>
                  <a:pt x="12200331" y="1326011"/>
                  <a:pt x="12215019" y="0"/>
                </a:cubicBezTo>
                <a:lnTo>
                  <a:pt x="0" y="1587"/>
                </a:lnTo>
                <a:lnTo>
                  <a:pt x="8994" y="1966070"/>
                </a:lnTo>
                <a:cubicBezTo>
                  <a:pt x="847919" y="2072401"/>
                  <a:pt x="1622818" y="2112480"/>
                  <a:pt x="2341731" y="2106360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 sz="1800" dirty="0"/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3"/>
          <a:srcRect b="24339"/>
          <a:stretch/>
        </p:blipFill>
        <p:spPr>
          <a:xfrm>
            <a:off x="273231" y="5492410"/>
            <a:ext cx="1588584" cy="1423329"/>
          </a:xfrm>
          <a:prstGeom prst="rect">
            <a:avLst/>
          </a:prstGeom>
        </p:spPr>
      </p:pic>
      <p:pic>
        <p:nvPicPr>
          <p:cNvPr id="16" name="Graphic 17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B253D3C3-7146-42C2-BF74-4E15D36510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50159" y="5800676"/>
            <a:ext cx="1034726" cy="806794"/>
          </a:xfrm>
          <a:prstGeom prst="rect">
            <a:avLst/>
          </a:prstGeom>
        </p:spPr>
      </p:pic>
      <p:pic>
        <p:nvPicPr>
          <p:cNvPr id="6" name="Picture 2" descr="C:\Users\danfsil\AppData\Local\Microsoft\Windows\Temporary Internet Files\Content.Outlook\5VMVTSJD\CLIQUE-AQUI (2)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5070">
            <a:off x="928708" y="5985847"/>
            <a:ext cx="1152278" cy="115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254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vre: Forma 1">
            <a:extLst>
              <a:ext uri="{FF2B5EF4-FFF2-40B4-BE49-F238E27FC236}">
                <a16:creationId xmlns:a16="http://schemas.microsoft.com/office/drawing/2014/main" id="{998D7FBF-A598-4822-A199-9E537EE4A074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-895" y="4611036"/>
            <a:ext cx="12194481" cy="2261410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894" h="4233188">
                <a:moveTo>
                  <a:pt x="2332737" y="4232586"/>
                </a:moveTo>
                <a:cubicBezTo>
                  <a:pt x="5448025" y="4206064"/>
                  <a:pt x="7512011" y="3312011"/>
                  <a:pt x="9178846" y="3182072"/>
                </a:cubicBezTo>
                <a:cubicBezTo>
                  <a:pt x="10422655" y="3085110"/>
                  <a:pt x="11278985" y="3238844"/>
                  <a:pt x="12189653" y="3459241"/>
                </a:cubicBezTo>
                <a:cubicBezTo>
                  <a:pt x="12196227" y="2402828"/>
                  <a:pt x="12191521" y="1340373"/>
                  <a:pt x="12186814" y="277918"/>
                </a:cubicBezTo>
                <a:lnTo>
                  <a:pt x="12185829" y="0"/>
                </a:lnTo>
                <a:lnTo>
                  <a:pt x="0" y="0"/>
                </a:lnTo>
                <a:lnTo>
                  <a:pt x="0" y="4092296"/>
                </a:lnTo>
                <a:cubicBezTo>
                  <a:pt x="838925" y="4198627"/>
                  <a:pt x="1613824" y="4238706"/>
                  <a:pt x="2332737" y="4232586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  <a:noAutofit/>
          </a:bodyPr>
          <a:lstStyle/>
          <a:p>
            <a:pPr defTabSz="457109"/>
            <a:endParaRPr lang="pt-BR" sz="1800" dirty="0">
              <a:solidFill>
                <a:prstClr val="black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/>
          <a:srcRect b="24339"/>
          <a:stretch/>
        </p:blipFill>
        <p:spPr>
          <a:xfrm>
            <a:off x="8994979" y="5445778"/>
            <a:ext cx="1588584" cy="1423329"/>
          </a:xfrm>
          <a:prstGeom prst="rect">
            <a:avLst/>
          </a:prstGeom>
        </p:spPr>
      </p:pic>
      <p:pic>
        <p:nvPicPr>
          <p:cNvPr id="5" name="Graphic 17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B253D3C3-7146-42C2-BF74-4E15D36510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97338" y="5758941"/>
            <a:ext cx="1034726" cy="80679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36" y="405364"/>
            <a:ext cx="7439983" cy="108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danfsil\AppData\Local\Microsoft\Windows\Temporary Internet Files\Content.Outlook\5VMVTSJD\CLIQUE-AQUI (2)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5070">
            <a:off x="9621598" y="5989804"/>
            <a:ext cx="1152278" cy="115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0606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: Forma 1">
            <a:extLst>
              <a:ext uri="{FF2B5EF4-FFF2-40B4-BE49-F238E27FC236}">
                <a16:creationId xmlns:a16="http://schemas.microsoft.com/office/drawing/2014/main" id="{8C5497E7-DFCA-4EDA-AB88-EDEAA54C97A6}"/>
              </a:ext>
            </a:extLst>
          </p:cNvPr>
          <p:cNvSpPr>
            <a:spLocks/>
          </p:cNvSpPr>
          <p:nvPr userDrawn="1"/>
        </p:nvSpPr>
        <p:spPr bwMode="auto">
          <a:xfrm>
            <a:off x="1" y="-10787"/>
            <a:ext cx="12216609" cy="2106474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  <a:gd name="connsiteX0" fmla="*/ 2358974 w 12219131"/>
              <a:gd name="connsiteY0" fmla="*/ 4232586 h 4233188"/>
              <a:gd name="connsiteX1" fmla="*/ 9205083 w 12219131"/>
              <a:gd name="connsiteY1" fmla="*/ 3182072 h 4233188"/>
              <a:gd name="connsiteX2" fmla="*/ 12215890 w 12219131"/>
              <a:gd name="connsiteY2" fmla="*/ 3459241 h 4233188"/>
              <a:gd name="connsiteX3" fmla="*/ 12213051 w 12219131"/>
              <a:gd name="connsiteY3" fmla="*/ 277918 h 4233188"/>
              <a:gd name="connsiteX4" fmla="*/ 12212066 w 12219131"/>
              <a:gd name="connsiteY4" fmla="*/ 0 h 4233188"/>
              <a:gd name="connsiteX5" fmla="*/ 26237 w 12219131"/>
              <a:gd name="connsiteY5" fmla="*/ 0 h 4233188"/>
              <a:gd name="connsiteX6" fmla="*/ 0 w 12219131"/>
              <a:gd name="connsiteY6" fmla="*/ 2047990 h 4233188"/>
              <a:gd name="connsiteX7" fmla="*/ 26237 w 12219131"/>
              <a:gd name="connsiteY7" fmla="*/ 4092296 h 4233188"/>
              <a:gd name="connsiteX8" fmla="*/ 2358974 w 12219131"/>
              <a:gd name="connsiteY8" fmla="*/ 4232586 h 4233188"/>
              <a:gd name="connsiteX0" fmla="*/ 2358974 w 12448212"/>
              <a:gd name="connsiteY0" fmla="*/ 4232586 h 4233188"/>
              <a:gd name="connsiteX1" fmla="*/ 9205083 w 12448212"/>
              <a:gd name="connsiteY1" fmla="*/ 3182072 h 4233188"/>
              <a:gd name="connsiteX2" fmla="*/ 12215890 w 12448212"/>
              <a:gd name="connsiteY2" fmla="*/ 3459241 h 4233188"/>
              <a:gd name="connsiteX3" fmla="*/ 12242801 w 12448212"/>
              <a:gd name="connsiteY3" fmla="*/ 1997190 h 4233188"/>
              <a:gd name="connsiteX4" fmla="*/ 12213051 w 12448212"/>
              <a:gd name="connsiteY4" fmla="*/ 277918 h 4233188"/>
              <a:gd name="connsiteX5" fmla="*/ 12212066 w 12448212"/>
              <a:gd name="connsiteY5" fmla="*/ 0 h 4233188"/>
              <a:gd name="connsiteX6" fmla="*/ 26237 w 12448212"/>
              <a:gd name="connsiteY6" fmla="*/ 0 h 4233188"/>
              <a:gd name="connsiteX7" fmla="*/ 0 w 12448212"/>
              <a:gd name="connsiteY7" fmla="*/ 2047990 h 4233188"/>
              <a:gd name="connsiteX8" fmla="*/ 26237 w 12448212"/>
              <a:gd name="connsiteY8" fmla="*/ 4092296 h 4233188"/>
              <a:gd name="connsiteX9" fmla="*/ 2358974 w 12448212"/>
              <a:gd name="connsiteY9" fmla="*/ 4232586 h 4233188"/>
              <a:gd name="connsiteX0" fmla="*/ 2358974 w 12242838"/>
              <a:gd name="connsiteY0" fmla="*/ 4232586 h 4233188"/>
              <a:gd name="connsiteX1" fmla="*/ 9205083 w 12242838"/>
              <a:gd name="connsiteY1" fmla="*/ 3182072 h 4233188"/>
              <a:gd name="connsiteX2" fmla="*/ 12215890 w 12242838"/>
              <a:gd name="connsiteY2" fmla="*/ 3459241 h 4233188"/>
              <a:gd name="connsiteX3" fmla="*/ 12242801 w 12242838"/>
              <a:gd name="connsiteY3" fmla="*/ 1997190 h 4233188"/>
              <a:gd name="connsiteX4" fmla="*/ 12213051 w 12242838"/>
              <a:gd name="connsiteY4" fmla="*/ 277918 h 4233188"/>
              <a:gd name="connsiteX5" fmla="*/ 12212066 w 12242838"/>
              <a:gd name="connsiteY5" fmla="*/ 0 h 4233188"/>
              <a:gd name="connsiteX6" fmla="*/ 26237 w 12242838"/>
              <a:gd name="connsiteY6" fmla="*/ 0 h 4233188"/>
              <a:gd name="connsiteX7" fmla="*/ 0 w 12242838"/>
              <a:gd name="connsiteY7" fmla="*/ 2047990 h 4233188"/>
              <a:gd name="connsiteX8" fmla="*/ 26237 w 12242838"/>
              <a:gd name="connsiteY8" fmla="*/ 4092296 h 4233188"/>
              <a:gd name="connsiteX9" fmla="*/ 2358974 w 12242838"/>
              <a:gd name="connsiteY9" fmla="*/ 4232586 h 4233188"/>
              <a:gd name="connsiteX0" fmla="*/ 2358974 w 13124890"/>
              <a:gd name="connsiteY0" fmla="*/ 4232586 h 4233188"/>
              <a:gd name="connsiteX1" fmla="*/ 9205083 w 13124890"/>
              <a:gd name="connsiteY1" fmla="*/ 3182072 h 4233188"/>
              <a:gd name="connsiteX2" fmla="*/ 12215890 w 13124890"/>
              <a:gd name="connsiteY2" fmla="*/ 3459241 h 4233188"/>
              <a:gd name="connsiteX3" fmla="*/ 12242801 w 13124890"/>
              <a:gd name="connsiteY3" fmla="*/ 1997190 h 4233188"/>
              <a:gd name="connsiteX4" fmla="*/ 12212066 w 13124890"/>
              <a:gd name="connsiteY4" fmla="*/ 0 h 4233188"/>
              <a:gd name="connsiteX5" fmla="*/ 26237 w 13124890"/>
              <a:gd name="connsiteY5" fmla="*/ 0 h 4233188"/>
              <a:gd name="connsiteX6" fmla="*/ 0 w 13124890"/>
              <a:gd name="connsiteY6" fmla="*/ 2047990 h 4233188"/>
              <a:gd name="connsiteX7" fmla="*/ 26237 w 13124890"/>
              <a:gd name="connsiteY7" fmla="*/ 4092296 h 4233188"/>
              <a:gd name="connsiteX8" fmla="*/ 2358974 w 13124890"/>
              <a:gd name="connsiteY8" fmla="*/ 4232586 h 4233188"/>
              <a:gd name="connsiteX0" fmla="*/ 2358974 w 13144031"/>
              <a:gd name="connsiteY0" fmla="*/ 4232623 h 4233225"/>
              <a:gd name="connsiteX1" fmla="*/ 9205083 w 13144031"/>
              <a:gd name="connsiteY1" fmla="*/ 3182109 h 4233225"/>
              <a:gd name="connsiteX2" fmla="*/ 12215890 w 13144031"/>
              <a:gd name="connsiteY2" fmla="*/ 3459278 h 4233225"/>
              <a:gd name="connsiteX3" fmla="*/ 12242801 w 13144031"/>
              <a:gd name="connsiteY3" fmla="*/ 1997227 h 4233225"/>
              <a:gd name="connsiteX4" fmla="*/ 26237 w 13144031"/>
              <a:gd name="connsiteY4" fmla="*/ 37 h 4233225"/>
              <a:gd name="connsiteX5" fmla="*/ 0 w 13144031"/>
              <a:gd name="connsiteY5" fmla="*/ 2048027 h 4233225"/>
              <a:gd name="connsiteX6" fmla="*/ 26237 w 13144031"/>
              <a:gd name="connsiteY6" fmla="*/ 4092333 h 4233225"/>
              <a:gd name="connsiteX7" fmla="*/ 2358974 w 13144031"/>
              <a:gd name="connsiteY7" fmla="*/ 4232623 h 4233225"/>
              <a:gd name="connsiteX0" fmla="*/ 2358974 w 12247124"/>
              <a:gd name="connsiteY0" fmla="*/ 4232623 h 4233225"/>
              <a:gd name="connsiteX1" fmla="*/ 9205083 w 12247124"/>
              <a:gd name="connsiteY1" fmla="*/ 3182109 h 4233225"/>
              <a:gd name="connsiteX2" fmla="*/ 12215890 w 12247124"/>
              <a:gd name="connsiteY2" fmla="*/ 3459278 h 4233225"/>
              <a:gd name="connsiteX3" fmla="*/ 12242801 w 12247124"/>
              <a:gd name="connsiteY3" fmla="*/ 1997227 h 4233225"/>
              <a:gd name="connsiteX4" fmla="*/ 26237 w 12247124"/>
              <a:gd name="connsiteY4" fmla="*/ 37 h 4233225"/>
              <a:gd name="connsiteX5" fmla="*/ 0 w 12247124"/>
              <a:gd name="connsiteY5" fmla="*/ 2048027 h 4233225"/>
              <a:gd name="connsiteX6" fmla="*/ 26237 w 12247124"/>
              <a:gd name="connsiteY6" fmla="*/ 4092333 h 4233225"/>
              <a:gd name="connsiteX7" fmla="*/ 2358974 w 12247124"/>
              <a:gd name="connsiteY7" fmla="*/ 4232623 h 4233225"/>
              <a:gd name="connsiteX0" fmla="*/ 2358974 w 12247124"/>
              <a:gd name="connsiteY0" fmla="*/ 2429168 h 2429770"/>
              <a:gd name="connsiteX1" fmla="*/ 9205083 w 12247124"/>
              <a:gd name="connsiteY1" fmla="*/ 1378654 h 2429770"/>
              <a:gd name="connsiteX2" fmla="*/ 12215890 w 12247124"/>
              <a:gd name="connsiteY2" fmla="*/ 1655823 h 2429770"/>
              <a:gd name="connsiteX3" fmla="*/ 12242801 w 12247124"/>
              <a:gd name="connsiteY3" fmla="*/ 193772 h 2429770"/>
              <a:gd name="connsiteX4" fmla="*/ 0 w 12247124"/>
              <a:gd name="connsiteY4" fmla="*/ 244572 h 2429770"/>
              <a:gd name="connsiteX5" fmla="*/ 26237 w 12247124"/>
              <a:gd name="connsiteY5" fmla="*/ 2288878 h 2429770"/>
              <a:gd name="connsiteX6" fmla="*/ 2358974 w 12247124"/>
              <a:gd name="connsiteY6" fmla="*/ 2429168 h 2429770"/>
              <a:gd name="connsiteX0" fmla="*/ 2358974 w 12247124"/>
              <a:gd name="connsiteY0" fmla="*/ 2324865 h 2325467"/>
              <a:gd name="connsiteX1" fmla="*/ 9205083 w 12247124"/>
              <a:gd name="connsiteY1" fmla="*/ 1274351 h 2325467"/>
              <a:gd name="connsiteX2" fmla="*/ 12215890 w 12247124"/>
              <a:gd name="connsiteY2" fmla="*/ 1551520 h 2325467"/>
              <a:gd name="connsiteX3" fmla="*/ 12242801 w 12247124"/>
              <a:gd name="connsiteY3" fmla="*/ 89469 h 2325467"/>
              <a:gd name="connsiteX4" fmla="*/ 0 w 12247124"/>
              <a:gd name="connsiteY4" fmla="*/ 140269 h 2325467"/>
              <a:gd name="connsiteX5" fmla="*/ 26237 w 12247124"/>
              <a:gd name="connsiteY5" fmla="*/ 2184575 h 2325467"/>
              <a:gd name="connsiteX6" fmla="*/ 2358974 w 12247124"/>
              <a:gd name="connsiteY6" fmla="*/ 2324865 h 2325467"/>
              <a:gd name="connsiteX0" fmla="*/ 2358974 w 12247124"/>
              <a:gd name="connsiteY0" fmla="*/ 2315071 h 2315673"/>
              <a:gd name="connsiteX1" fmla="*/ 9205083 w 12247124"/>
              <a:gd name="connsiteY1" fmla="*/ 1264557 h 2315673"/>
              <a:gd name="connsiteX2" fmla="*/ 12215890 w 12247124"/>
              <a:gd name="connsiteY2" fmla="*/ 1541726 h 2315673"/>
              <a:gd name="connsiteX3" fmla="*/ 12242801 w 12247124"/>
              <a:gd name="connsiteY3" fmla="*/ 79675 h 2315673"/>
              <a:gd name="connsiteX4" fmla="*/ 0 w 12247124"/>
              <a:gd name="connsiteY4" fmla="*/ 130475 h 2315673"/>
              <a:gd name="connsiteX5" fmla="*/ 26237 w 12247124"/>
              <a:gd name="connsiteY5" fmla="*/ 2174781 h 2315673"/>
              <a:gd name="connsiteX6" fmla="*/ 2358974 w 12247124"/>
              <a:gd name="connsiteY6" fmla="*/ 2315071 h 2315673"/>
              <a:gd name="connsiteX0" fmla="*/ 2358974 w 12247124"/>
              <a:gd name="connsiteY0" fmla="*/ 2315071 h 2315673"/>
              <a:gd name="connsiteX1" fmla="*/ 9205083 w 12247124"/>
              <a:gd name="connsiteY1" fmla="*/ 1264557 h 2315673"/>
              <a:gd name="connsiteX2" fmla="*/ 12215890 w 12247124"/>
              <a:gd name="connsiteY2" fmla="*/ 1541726 h 2315673"/>
              <a:gd name="connsiteX3" fmla="*/ 12242801 w 12247124"/>
              <a:gd name="connsiteY3" fmla="*/ 79675 h 2315673"/>
              <a:gd name="connsiteX4" fmla="*/ 0 w 12247124"/>
              <a:gd name="connsiteY4" fmla="*/ 130475 h 2315673"/>
              <a:gd name="connsiteX5" fmla="*/ 5337 w 12247124"/>
              <a:gd name="connsiteY5" fmla="*/ 215061 h 2315673"/>
              <a:gd name="connsiteX6" fmla="*/ 26237 w 12247124"/>
              <a:gd name="connsiteY6" fmla="*/ 2174781 h 2315673"/>
              <a:gd name="connsiteX7" fmla="*/ 2358974 w 12247124"/>
              <a:gd name="connsiteY7" fmla="*/ 2315071 h 2315673"/>
              <a:gd name="connsiteX0" fmla="*/ 2353637 w 12241787"/>
              <a:gd name="connsiteY0" fmla="*/ 2384939 h 2385541"/>
              <a:gd name="connsiteX1" fmla="*/ 9199746 w 12241787"/>
              <a:gd name="connsiteY1" fmla="*/ 1334425 h 2385541"/>
              <a:gd name="connsiteX2" fmla="*/ 12210553 w 12241787"/>
              <a:gd name="connsiteY2" fmla="*/ 1611594 h 2385541"/>
              <a:gd name="connsiteX3" fmla="*/ 12237464 w 12241787"/>
              <a:gd name="connsiteY3" fmla="*/ 149543 h 2385541"/>
              <a:gd name="connsiteX4" fmla="*/ 0 w 12241787"/>
              <a:gd name="connsiteY4" fmla="*/ 284929 h 2385541"/>
              <a:gd name="connsiteX5" fmla="*/ 20900 w 12241787"/>
              <a:gd name="connsiteY5" fmla="*/ 2244649 h 2385541"/>
              <a:gd name="connsiteX6" fmla="*/ 2353637 w 12241787"/>
              <a:gd name="connsiteY6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41430"/>
              <a:gd name="connsiteY0" fmla="*/ 2384939 h 2385541"/>
              <a:gd name="connsiteX1" fmla="*/ 9199746 w 13141430"/>
              <a:gd name="connsiteY1" fmla="*/ 1334425 h 2385541"/>
              <a:gd name="connsiteX2" fmla="*/ 12210553 w 13141430"/>
              <a:gd name="connsiteY2" fmla="*/ 1611594 h 2385541"/>
              <a:gd name="connsiteX3" fmla="*/ 12226925 w 13141430"/>
              <a:gd name="connsiteY3" fmla="*/ 278579 h 2385541"/>
              <a:gd name="connsiteX4" fmla="*/ 12237464 w 13141430"/>
              <a:gd name="connsiteY4" fmla="*/ 149543 h 2385541"/>
              <a:gd name="connsiteX5" fmla="*/ 0 w 13141430"/>
              <a:gd name="connsiteY5" fmla="*/ 284929 h 2385541"/>
              <a:gd name="connsiteX6" fmla="*/ 20900 w 13141430"/>
              <a:gd name="connsiteY6" fmla="*/ 2244649 h 2385541"/>
              <a:gd name="connsiteX7" fmla="*/ 2353637 w 13141430"/>
              <a:gd name="connsiteY7" fmla="*/ 2384939 h 2385541"/>
              <a:gd name="connsiteX0" fmla="*/ 2353637 w 13130629"/>
              <a:gd name="connsiteY0" fmla="*/ 2310463 h 2311065"/>
              <a:gd name="connsiteX1" fmla="*/ 9199746 w 13130629"/>
              <a:gd name="connsiteY1" fmla="*/ 1259949 h 2311065"/>
              <a:gd name="connsiteX2" fmla="*/ 12210553 w 13130629"/>
              <a:gd name="connsiteY2" fmla="*/ 1537118 h 2311065"/>
              <a:gd name="connsiteX3" fmla="*/ 12226925 w 13130629"/>
              <a:gd name="connsiteY3" fmla="*/ 204103 h 2311065"/>
              <a:gd name="connsiteX4" fmla="*/ 0 w 13130629"/>
              <a:gd name="connsiteY4" fmla="*/ 210453 h 2311065"/>
              <a:gd name="connsiteX5" fmla="*/ 20900 w 13130629"/>
              <a:gd name="connsiteY5" fmla="*/ 2170173 h 2311065"/>
              <a:gd name="connsiteX6" fmla="*/ 2353637 w 13130629"/>
              <a:gd name="connsiteY6" fmla="*/ 2310463 h 2311065"/>
              <a:gd name="connsiteX0" fmla="*/ 2353637 w 12226962"/>
              <a:gd name="connsiteY0" fmla="*/ 3091522 h 3092124"/>
              <a:gd name="connsiteX1" fmla="*/ 9199746 w 12226962"/>
              <a:gd name="connsiteY1" fmla="*/ 2041008 h 3092124"/>
              <a:gd name="connsiteX2" fmla="*/ 12210553 w 12226962"/>
              <a:gd name="connsiteY2" fmla="*/ 2318177 h 3092124"/>
              <a:gd name="connsiteX3" fmla="*/ 12226925 w 12226962"/>
              <a:gd name="connsiteY3" fmla="*/ 985162 h 3092124"/>
              <a:gd name="connsiteX4" fmla="*/ 0 w 12226962"/>
              <a:gd name="connsiteY4" fmla="*/ 991512 h 3092124"/>
              <a:gd name="connsiteX5" fmla="*/ 20900 w 12226962"/>
              <a:gd name="connsiteY5" fmla="*/ 2951232 h 3092124"/>
              <a:gd name="connsiteX6" fmla="*/ 2353637 w 12226962"/>
              <a:gd name="connsiteY6" fmla="*/ 3091522 h 3092124"/>
              <a:gd name="connsiteX0" fmla="*/ 2353637 w 12226962"/>
              <a:gd name="connsiteY0" fmla="*/ 3091522 h 3092124"/>
              <a:gd name="connsiteX1" fmla="*/ 9199746 w 12226962"/>
              <a:gd name="connsiteY1" fmla="*/ 2041008 h 3092124"/>
              <a:gd name="connsiteX2" fmla="*/ 12210553 w 12226962"/>
              <a:gd name="connsiteY2" fmla="*/ 2318177 h 3092124"/>
              <a:gd name="connsiteX3" fmla="*/ 12226925 w 12226962"/>
              <a:gd name="connsiteY3" fmla="*/ 985162 h 3092124"/>
              <a:gd name="connsiteX4" fmla="*/ 0 w 12226962"/>
              <a:gd name="connsiteY4" fmla="*/ 991512 h 3092124"/>
              <a:gd name="connsiteX5" fmla="*/ 20900 w 12226962"/>
              <a:gd name="connsiteY5" fmla="*/ 2951232 h 3092124"/>
              <a:gd name="connsiteX6" fmla="*/ 2353637 w 12226962"/>
              <a:gd name="connsiteY6" fmla="*/ 3091522 h 3092124"/>
              <a:gd name="connsiteX0" fmla="*/ 2353637 w 12226925"/>
              <a:gd name="connsiteY0" fmla="*/ 2247819 h 2248421"/>
              <a:gd name="connsiteX1" fmla="*/ 9199746 w 12226925"/>
              <a:gd name="connsiteY1" fmla="*/ 1197305 h 2248421"/>
              <a:gd name="connsiteX2" fmla="*/ 12210553 w 12226925"/>
              <a:gd name="connsiteY2" fmla="*/ 1474474 h 2248421"/>
              <a:gd name="connsiteX3" fmla="*/ 12226925 w 12226925"/>
              <a:gd name="connsiteY3" fmla="*/ 141459 h 2248421"/>
              <a:gd name="connsiteX4" fmla="*/ 0 w 12226925"/>
              <a:gd name="connsiteY4" fmla="*/ 147809 h 2248421"/>
              <a:gd name="connsiteX5" fmla="*/ 20900 w 12226925"/>
              <a:gd name="connsiteY5" fmla="*/ 2107529 h 2248421"/>
              <a:gd name="connsiteX6" fmla="*/ 2353637 w 12226925"/>
              <a:gd name="connsiteY6" fmla="*/ 2247819 h 2248421"/>
              <a:gd name="connsiteX0" fmla="*/ 2353637 w 12226925"/>
              <a:gd name="connsiteY0" fmla="*/ 2106360 h 2106962"/>
              <a:gd name="connsiteX1" fmla="*/ 9199746 w 12226925"/>
              <a:gd name="connsiteY1" fmla="*/ 1055846 h 2106962"/>
              <a:gd name="connsiteX2" fmla="*/ 12210553 w 12226925"/>
              <a:gd name="connsiteY2" fmla="*/ 1333015 h 2106962"/>
              <a:gd name="connsiteX3" fmla="*/ 12226925 w 12226925"/>
              <a:gd name="connsiteY3" fmla="*/ 0 h 2106962"/>
              <a:gd name="connsiteX4" fmla="*/ 0 w 12226925"/>
              <a:gd name="connsiteY4" fmla="*/ 6350 h 2106962"/>
              <a:gd name="connsiteX5" fmla="*/ 20900 w 12226925"/>
              <a:gd name="connsiteY5" fmla="*/ 1966070 h 2106962"/>
              <a:gd name="connsiteX6" fmla="*/ 2353637 w 12226925"/>
              <a:gd name="connsiteY6" fmla="*/ 2106360 h 2106962"/>
              <a:gd name="connsiteX0" fmla="*/ 2341731 w 12215019"/>
              <a:gd name="connsiteY0" fmla="*/ 2106360 h 2106962"/>
              <a:gd name="connsiteX1" fmla="*/ 9187840 w 12215019"/>
              <a:gd name="connsiteY1" fmla="*/ 1055846 h 2106962"/>
              <a:gd name="connsiteX2" fmla="*/ 12198647 w 12215019"/>
              <a:gd name="connsiteY2" fmla="*/ 1333015 h 2106962"/>
              <a:gd name="connsiteX3" fmla="*/ 12215019 w 12215019"/>
              <a:gd name="connsiteY3" fmla="*/ 0 h 2106962"/>
              <a:gd name="connsiteX4" fmla="*/ 0 w 12215019"/>
              <a:gd name="connsiteY4" fmla="*/ 1587 h 2106962"/>
              <a:gd name="connsiteX5" fmla="*/ 8994 w 12215019"/>
              <a:gd name="connsiteY5" fmla="*/ 1966070 h 2106962"/>
              <a:gd name="connsiteX6" fmla="*/ 2341731 w 12215019"/>
              <a:gd name="connsiteY6" fmla="*/ 2106360 h 210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5019" h="2106962">
                <a:moveTo>
                  <a:pt x="2341731" y="2106360"/>
                </a:moveTo>
                <a:cubicBezTo>
                  <a:pt x="5457019" y="2079838"/>
                  <a:pt x="7521005" y="1185785"/>
                  <a:pt x="9187840" y="1055846"/>
                </a:cubicBezTo>
                <a:cubicBezTo>
                  <a:pt x="10431649" y="958884"/>
                  <a:pt x="11287979" y="1112618"/>
                  <a:pt x="12198647" y="1333015"/>
                </a:cubicBezTo>
                <a:cubicBezTo>
                  <a:pt x="12214227" y="14041"/>
                  <a:pt x="12200331" y="1326011"/>
                  <a:pt x="12215019" y="0"/>
                </a:cubicBezTo>
                <a:lnTo>
                  <a:pt x="0" y="1587"/>
                </a:lnTo>
                <a:lnTo>
                  <a:pt x="8994" y="1966070"/>
                </a:lnTo>
                <a:cubicBezTo>
                  <a:pt x="847919" y="2072401"/>
                  <a:pt x="1622818" y="2112480"/>
                  <a:pt x="2341731" y="2106360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 sz="1800" dirty="0"/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2"/>
          <a:srcRect b="24339"/>
          <a:stretch/>
        </p:blipFill>
        <p:spPr>
          <a:xfrm rot="10800000">
            <a:off x="334559" y="-25641"/>
            <a:ext cx="1588584" cy="1423329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1923143" y="5865491"/>
            <a:ext cx="1687631" cy="812330"/>
          </a:xfrm>
          <a:prstGeom prst="rect">
            <a:avLst/>
          </a:prstGeom>
          <a:noFill/>
        </p:spPr>
        <p:txBody>
          <a:bodyPr wrap="square" lIns="121881" tIns="60940" rIns="121881" bIns="60940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pt-BR" altLang="pt-BR" sz="1400" b="1" dirty="0">
                <a:solidFill>
                  <a:prstClr val="white"/>
                </a:solidFill>
                <a:latin typeface="Century Gothic" pitchFamily="34" charset="0"/>
                <a:cs typeface="Segoe UI" pitchFamily="34" charset="0"/>
              </a:rPr>
              <a:t>MÓDULO: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pt-BR" altLang="pt-BR" sz="1400" b="1" dirty="0">
                <a:solidFill>
                  <a:prstClr val="white"/>
                </a:solidFill>
                <a:latin typeface="Century Gothic" pitchFamily="34" charset="0"/>
                <a:cs typeface="Segoe UI" pitchFamily="34" charset="0"/>
              </a:rPr>
              <a:t>INTEGRAÇÃO &gt; Institucional</a:t>
            </a:r>
          </a:p>
        </p:txBody>
      </p:sp>
      <p:pic>
        <p:nvPicPr>
          <p:cNvPr id="16" name="Graphic 17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B253D3C3-7146-42C2-BF74-4E15D36510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487" y="282625"/>
            <a:ext cx="1034726" cy="806794"/>
          </a:xfrm>
          <a:prstGeom prst="rect">
            <a:avLst/>
          </a:prstGeom>
        </p:spPr>
      </p:pic>
      <p:pic>
        <p:nvPicPr>
          <p:cNvPr id="6" name="Picture 2" descr="C:\Users\danfsil\AppData\Local\Microsoft\Windows\Temporary Internet Files\Content.Outlook\5VMVTSJD\CLIQUE-AQUI (2)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5070">
            <a:off x="916006" y="466519"/>
            <a:ext cx="1152278" cy="115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691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80" y="274575"/>
            <a:ext cx="10972641" cy="114273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Forma Livre: Forma 1">
            <a:extLst>
              <a:ext uri="{FF2B5EF4-FFF2-40B4-BE49-F238E27FC236}">
                <a16:creationId xmlns:a16="http://schemas.microsoft.com/office/drawing/2014/main" id="{998D7FBF-A598-4822-A199-9E537EE4A074}"/>
              </a:ext>
            </a:extLst>
          </p:cNvPr>
          <p:cNvSpPr>
            <a:spLocks/>
          </p:cNvSpPr>
          <p:nvPr userDrawn="1"/>
        </p:nvSpPr>
        <p:spPr bwMode="auto">
          <a:xfrm rot="10800000" flipH="1" flipV="1">
            <a:off x="0" y="-2405"/>
            <a:ext cx="12194481" cy="2261410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894" h="4233188">
                <a:moveTo>
                  <a:pt x="2332737" y="4232586"/>
                </a:moveTo>
                <a:cubicBezTo>
                  <a:pt x="5448025" y="4206064"/>
                  <a:pt x="7512011" y="3312011"/>
                  <a:pt x="9178846" y="3182072"/>
                </a:cubicBezTo>
                <a:cubicBezTo>
                  <a:pt x="10422655" y="3085110"/>
                  <a:pt x="11278985" y="3238844"/>
                  <a:pt x="12189653" y="3459241"/>
                </a:cubicBezTo>
                <a:cubicBezTo>
                  <a:pt x="12196227" y="2402828"/>
                  <a:pt x="12191521" y="1340373"/>
                  <a:pt x="12186814" y="277918"/>
                </a:cubicBezTo>
                <a:lnTo>
                  <a:pt x="12185829" y="0"/>
                </a:lnTo>
                <a:lnTo>
                  <a:pt x="0" y="0"/>
                </a:lnTo>
                <a:lnTo>
                  <a:pt x="0" y="4092296"/>
                </a:lnTo>
                <a:cubicBezTo>
                  <a:pt x="838925" y="4198627"/>
                  <a:pt x="1613824" y="4238706"/>
                  <a:pt x="2332737" y="4232586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  <a:noAutofit/>
          </a:bodyPr>
          <a:lstStyle/>
          <a:p>
            <a:pPr defTabSz="457109"/>
            <a:endParaRPr lang="pt-BR" sz="1800" dirty="0">
              <a:solidFill>
                <a:prstClr val="black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/>
          <a:srcRect b="24339"/>
          <a:stretch/>
        </p:blipFill>
        <p:spPr>
          <a:xfrm rot="10800000">
            <a:off x="9912921" y="-2356"/>
            <a:ext cx="1588584" cy="1423329"/>
          </a:xfrm>
          <a:prstGeom prst="rect">
            <a:avLst/>
          </a:prstGeom>
        </p:spPr>
      </p:pic>
      <p:pic>
        <p:nvPicPr>
          <p:cNvPr id="5" name="Graphic 17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B253D3C3-7146-42C2-BF74-4E15D36510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15279" y="323505"/>
            <a:ext cx="1034726" cy="806794"/>
          </a:xfrm>
          <a:prstGeom prst="rect">
            <a:avLst/>
          </a:prstGeom>
        </p:spPr>
      </p:pic>
      <p:pic>
        <p:nvPicPr>
          <p:cNvPr id="6" name="Picture 2" descr="C:\Users\danfsil\AppData\Local\Microsoft\Windows\Temporary Internet Files\Content.Outlook\5VMVTSJD\CLIQUE-AQUI (2)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5070">
            <a:off x="10566334" y="552369"/>
            <a:ext cx="1152278" cy="115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848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0C31DF-EA52-4211-8878-039E3E982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1630"/>
            <a:ext cx="12194644" cy="6899672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BE59691-E9B8-4597-86E8-6BC6082CDF3A}"/>
              </a:ext>
            </a:extLst>
          </p:cNvPr>
          <p:cNvCxnSpPr/>
          <p:nvPr userDrawn="1"/>
        </p:nvCxnSpPr>
        <p:spPr>
          <a:xfrm>
            <a:off x="1311711" y="4942755"/>
            <a:ext cx="781980" cy="0"/>
          </a:xfrm>
          <a:prstGeom prst="line">
            <a:avLst/>
          </a:prstGeom>
          <a:ln w="38100" cap="rnd">
            <a:solidFill>
              <a:srgbClr val="E2323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Agrupar 1">
            <a:extLst>
              <a:ext uri="{FF2B5EF4-FFF2-40B4-BE49-F238E27FC236}">
                <a16:creationId xmlns:a16="http://schemas.microsoft.com/office/drawing/2014/main" id="{BADE1850-3F5D-41C8-B939-4D96BFB7BEB1}"/>
              </a:ext>
            </a:extLst>
          </p:cNvPr>
          <p:cNvGrpSpPr/>
          <p:nvPr userDrawn="1"/>
        </p:nvGrpSpPr>
        <p:grpSpPr>
          <a:xfrm>
            <a:off x="536716" y="1485234"/>
            <a:ext cx="487743" cy="487567"/>
            <a:chOff x="536646" y="1602998"/>
            <a:chExt cx="487680" cy="487680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00A45BA2-B3F5-4B25-9022-A320834D18F6}"/>
                </a:ext>
              </a:extLst>
            </p:cNvPr>
            <p:cNvSpPr/>
            <p:nvPr/>
          </p:nvSpPr>
          <p:spPr>
            <a:xfrm>
              <a:off x="536646" y="1602998"/>
              <a:ext cx="487680" cy="487680"/>
            </a:xfrm>
            <a:prstGeom prst="ellipse">
              <a:avLst/>
            </a:prstGeom>
            <a:solidFill>
              <a:srgbClr val="E23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7" name="Shape 5612">
              <a:extLst>
                <a:ext uri="{FF2B5EF4-FFF2-40B4-BE49-F238E27FC236}">
                  <a16:creationId xmlns:a16="http://schemas.microsoft.com/office/drawing/2014/main" id="{1DD18E77-C100-432D-AE0E-51C04611BB07}"/>
                </a:ext>
              </a:extLst>
            </p:cNvPr>
            <p:cNvSpPr/>
            <p:nvPr/>
          </p:nvSpPr>
          <p:spPr>
            <a:xfrm>
              <a:off x="671180" y="1673343"/>
              <a:ext cx="230520" cy="33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73" y="17550"/>
                  </a:moveTo>
                  <a:lnTo>
                    <a:pt x="14727" y="17550"/>
                  </a:lnTo>
                  <a:lnTo>
                    <a:pt x="14727" y="18900"/>
                  </a:lnTo>
                  <a:lnTo>
                    <a:pt x="6873" y="18900"/>
                  </a:lnTo>
                  <a:cubicBezTo>
                    <a:pt x="6873" y="18900"/>
                    <a:pt x="6873" y="17550"/>
                    <a:pt x="6873" y="17550"/>
                  </a:cubicBezTo>
                  <a:close/>
                  <a:moveTo>
                    <a:pt x="5891" y="15525"/>
                  </a:moveTo>
                  <a:lnTo>
                    <a:pt x="15709" y="15525"/>
                  </a:lnTo>
                  <a:lnTo>
                    <a:pt x="15709" y="16875"/>
                  </a:lnTo>
                  <a:lnTo>
                    <a:pt x="5891" y="16875"/>
                  </a:lnTo>
                  <a:cubicBezTo>
                    <a:pt x="5891" y="16875"/>
                    <a:pt x="5891" y="15525"/>
                    <a:pt x="5891" y="15525"/>
                  </a:cubicBezTo>
                  <a:close/>
                  <a:moveTo>
                    <a:pt x="9259" y="14850"/>
                  </a:moveTo>
                  <a:lnTo>
                    <a:pt x="8110" y="9582"/>
                  </a:lnTo>
                  <a:lnTo>
                    <a:pt x="9374" y="10233"/>
                  </a:lnTo>
                  <a:lnTo>
                    <a:pt x="10800" y="9252"/>
                  </a:lnTo>
                  <a:lnTo>
                    <a:pt x="12227" y="10233"/>
                  </a:lnTo>
                  <a:lnTo>
                    <a:pt x="13490" y="9581"/>
                  </a:lnTo>
                  <a:lnTo>
                    <a:pt x="12341" y="14850"/>
                  </a:lnTo>
                  <a:cubicBezTo>
                    <a:pt x="12341" y="14850"/>
                    <a:pt x="9259" y="14850"/>
                    <a:pt x="9259" y="14850"/>
                  </a:cubicBezTo>
                  <a:close/>
                  <a:moveTo>
                    <a:pt x="5657" y="13213"/>
                  </a:moveTo>
                  <a:cubicBezTo>
                    <a:pt x="2773" y="11991"/>
                    <a:pt x="982" y="9774"/>
                    <a:pt x="982" y="7425"/>
                  </a:cubicBezTo>
                  <a:cubicBezTo>
                    <a:pt x="982" y="3703"/>
                    <a:pt x="5386" y="675"/>
                    <a:pt x="10800" y="675"/>
                  </a:cubicBezTo>
                  <a:cubicBezTo>
                    <a:pt x="16213" y="675"/>
                    <a:pt x="20618" y="3703"/>
                    <a:pt x="20618" y="7425"/>
                  </a:cubicBezTo>
                  <a:cubicBezTo>
                    <a:pt x="20618" y="9786"/>
                    <a:pt x="18870" y="11936"/>
                    <a:pt x="15943" y="13176"/>
                  </a:cubicBezTo>
                  <a:lnTo>
                    <a:pt x="15709" y="13275"/>
                  </a:lnTo>
                  <a:lnTo>
                    <a:pt x="15709" y="14850"/>
                  </a:lnTo>
                  <a:lnTo>
                    <a:pt x="13334" y="14850"/>
                  </a:lnTo>
                  <a:lnTo>
                    <a:pt x="14722" y="8488"/>
                  </a:lnTo>
                  <a:lnTo>
                    <a:pt x="13750" y="8387"/>
                  </a:lnTo>
                  <a:lnTo>
                    <a:pt x="13698" y="8631"/>
                  </a:lnTo>
                  <a:lnTo>
                    <a:pt x="12318" y="9342"/>
                  </a:lnTo>
                  <a:lnTo>
                    <a:pt x="10800" y="8298"/>
                  </a:lnTo>
                  <a:lnTo>
                    <a:pt x="9281" y="9342"/>
                  </a:lnTo>
                  <a:lnTo>
                    <a:pt x="7902" y="8631"/>
                  </a:lnTo>
                  <a:lnTo>
                    <a:pt x="7849" y="8387"/>
                  </a:lnTo>
                  <a:lnTo>
                    <a:pt x="6878" y="8488"/>
                  </a:lnTo>
                  <a:lnTo>
                    <a:pt x="8266" y="14850"/>
                  </a:lnTo>
                  <a:lnTo>
                    <a:pt x="5891" y="14850"/>
                  </a:lnTo>
                  <a:lnTo>
                    <a:pt x="5891" y="13311"/>
                  </a:lnTo>
                  <a:cubicBezTo>
                    <a:pt x="5891" y="13311"/>
                    <a:pt x="5657" y="13213"/>
                    <a:pt x="5657" y="13213"/>
                  </a:cubicBezTo>
                  <a:close/>
                  <a:moveTo>
                    <a:pt x="13745" y="20925"/>
                  </a:moveTo>
                  <a:lnTo>
                    <a:pt x="7855" y="20925"/>
                  </a:lnTo>
                  <a:lnTo>
                    <a:pt x="7855" y="19575"/>
                  </a:lnTo>
                  <a:lnTo>
                    <a:pt x="13745" y="19575"/>
                  </a:lnTo>
                  <a:cubicBezTo>
                    <a:pt x="13745" y="19575"/>
                    <a:pt x="13745" y="20925"/>
                    <a:pt x="13745" y="20925"/>
                  </a:cubicBezTo>
                  <a:close/>
                  <a:moveTo>
                    <a:pt x="14727" y="21600"/>
                  </a:moveTo>
                  <a:lnTo>
                    <a:pt x="14727" y="19575"/>
                  </a:lnTo>
                  <a:lnTo>
                    <a:pt x="15709" y="19575"/>
                  </a:lnTo>
                  <a:lnTo>
                    <a:pt x="15709" y="17550"/>
                  </a:lnTo>
                  <a:lnTo>
                    <a:pt x="16691" y="17550"/>
                  </a:lnTo>
                  <a:lnTo>
                    <a:pt x="16691" y="15525"/>
                  </a:lnTo>
                  <a:lnTo>
                    <a:pt x="16691" y="13649"/>
                  </a:lnTo>
                  <a:cubicBezTo>
                    <a:pt x="19770" y="12271"/>
                    <a:pt x="21600" y="9959"/>
                    <a:pt x="21600" y="7425"/>
                  </a:cubicBezTo>
                  <a:cubicBezTo>
                    <a:pt x="21600" y="3331"/>
                    <a:pt x="16755" y="0"/>
                    <a:pt x="10800" y="0"/>
                  </a:cubicBezTo>
                  <a:cubicBezTo>
                    <a:pt x="4845" y="0"/>
                    <a:pt x="0" y="3331"/>
                    <a:pt x="0" y="7425"/>
                  </a:cubicBezTo>
                  <a:cubicBezTo>
                    <a:pt x="0" y="9942"/>
                    <a:pt x="1874" y="12323"/>
                    <a:pt x="4909" y="13686"/>
                  </a:cubicBezTo>
                  <a:lnTo>
                    <a:pt x="4909" y="14850"/>
                  </a:lnTo>
                  <a:lnTo>
                    <a:pt x="4909" y="15525"/>
                  </a:lnTo>
                  <a:lnTo>
                    <a:pt x="4909" y="17550"/>
                  </a:lnTo>
                  <a:lnTo>
                    <a:pt x="5891" y="17550"/>
                  </a:lnTo>
                  <a:lnTo>
                    <a:pt x="5891" y="19575"/>
                  </a:lnTo>
                  <a:lnTo>
                    <a:pt x="6873" y="19575"/>
                  </a:lnTo>
                  <a:lnTo>
                    <a:pt x="6873" y="21600"/>
                  </a:lnTo>
                  <a:cubicBezTo>
                    <a:pt x="6873" y="21600"/>
                    <a:pt x="14727" y="21600"/>
                    <a:pt x="14727" y="216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5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11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34124" y="1971955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Aqui, uma frase de</a:t>
            </a: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294798" y="2734481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5999" b="1">
                <a:solidFill>
                  <a:srgbClr val="C00000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DE DESTAQUE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1294798" y="3500991"/>
            <a:ext cx="4147090" cy="12951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editar o texto que contextualizará o assunto em destaque a ser ministrado na aula. É NET &amp; Claro Juntos pelo próximo Novo. </a:t>
            </a:r>
          </a:p>
        </p:txBody>
      </p:sp>
    </p:spTree>
    <p:extLst>
      <p:ext uri="{BB962C8B-B14F-4D97-AF65-F5344CB8AC3E}">
        <p14:creationId xmlns:p14="http://schemas.microsoft.com/office/powerpoint/2010/main" val="38969956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FE7C658-8D47-489C-ABC2-EB249D500C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594"/>
            <a:ext cx="12194644" cy="6857006"/>
          </a:xfrm>
          <a:prstGeom prst="rect">
            <a:avLst/>
          </a:prstGeom>
        </p:spPr>
      </p:pic>
      <p:grpSp>
        <p:nvGrpSpPr>
          <p:cNvPr id="11" name="Agrupar 35">
            <a:extLst>
              <a:ext uri="{FF2B5EF4-FFF2-40B4-BE49-F238E27FC236}">
                <a16:creationId xmlns:a16="http://schemas.microsoft.com/office/drawing/2014/main" id="{C4027C75-1EA8-41F8-A97D-65A18698D517}"/>
              </a:ext>
            </a:extLst>
          </p:cNvPr>
          <p:cNvGrpSpPr/>
          <p:nvPr userDrawn="1"/>
        </p:nvGrpSpPr>
        <p:grpSpPr>
          <a:xfrm>
            <a:off x="536716" y="1602627"/>
            <a:ext cx="487743" cy="487567"/>
            <a:chOff x="4922520" y="-1748754"/>
            <a:chExt cx="1310640" cy="1310640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1C1A47B-A37E-4899-8581-5C6DFE679178}"/>
                </a:ext>
              </a:extLst>
            </p:cNvPr>
            <p:cNvSpPr/>
            <p:nvPr/>
          </p:nvSpPr>
          <p:spPr>
            <a:xfrm>
              <a:off x="4922520" y="-1748754"/>
              <a:ext cx="1310640" cy="1310640"/>
            </a:xfrm>
            <a:prstGeom prst="ellipse">
              <a:avLst/>
            </a:prstGeom>
            <a:solidFill>
              <a:srgbClr val="E23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E9ABE921-B059-4459-80B2-4D241153D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153" t="26141" r="37153" b="59615"/>
            <a:stretch/>
          </p:blipFill>
          <p:spPr>
            <a:xfrm>
              <a:off x="5175885" y="-1372257"/>
              <a:ext cx="803910" cy="557646"/>
            </a:xfrm>
            <a:prstGeom prst="rect">
              <a:avLst/>
            </a:prstGeom>
          </p:spPr>
        </p:pic>
      </p:grp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9EE030F-5843-40DC-BB9B-76D02D24302E}"/>
              </a:ext>
            </a:extLst>
          </p:cNvPr>
          <p:cNvCxnSpPr/>
          <p:nvPr userDrawn="1"/>
        </p:nvCxnSpPr>
        <p:spPr>
          <a:xfrm>
            <a:off x="1311711" y="4942755"/>
            <a:ext cx="781980" cy="0"/>
          </a:xfrm>
          <a:prstGeom prst="line">
            <a:avLst/>
          </a:prstGeom>
          <a:ln w="38100" cap="rnd">
            <a:solidFill>
              <a:srgbClr val="E2323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34124" y="1971955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Aqui, uma frase de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294798" y="2734481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5999" b="1">
                <a:solidFill>
                  <a:srgbClr val="C00000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DE DESTAQUE</a:t>
            </a:r>
          </a:p>
        </p:txBody>
      </p:sp>
      <p:sp>
        <p:nvSpPr>
          <p:cNvPr id="17" name="Espaço Reservado para Tex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1294798" y="3500991"/>
            <a:ext cx="4147090" cy="12951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editar o texto que contextualizará o assunto em destaque a ser ministrado na aula. É NET &amp; Claro Juntos pelo próximo Novo. </a:t>
            </a:r>
          </a:p>
        </p:txBody>
      </p:sp>
    </p:spTree>
    <p:extLst>
      <p:ext uri="{BB962C8B-B14F-4D97-AF65-F5344CB8AC3E}">
        <p14:creationId xmlns:p14="http://schemas.microsoft.com/office/powerpoint/2010/main" val="2920979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D843D08-1A65-44F0-AADE-27874ECF9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52" y="-297"/>
            <a:ext cx="12206839" cy="6857006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BE59691-E9B8-4597-86E8-6BC6082CDF3A}"/>
              </a:ext>
            </a:extLst>
          </p:cNvPr>
          <p:cNvCxnSpPr/>
          <p:nvPr userDrawn="1"/>
        </p:nvCxnSpPr>
        <p:spPr>
          <a:xfrm>
            <a:off x="1311711" y="4942755"/>
            <a:ext cx="781980" cy="0"/>
          </a:xfrm>
          <a:prstGeom prst="line">
            <a:avLst/>
          </a:prstGeom>
          <a:ln w="38100" cap="rnd">
            <a:solidFill>
              <a:srgbClr val="E2323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Agrupar 1">
            <a:extLst>
              <a:ext uri="{FF2B5EF4-FFF2-40B4-BE49-F238E27FC236}">
                <a16:creationId xmlns:a16="http://schemas.microsoft.com/office/drawing/2014/main" id="{1740B122-FD1A-419E-A96F-284D9971EDCF}"/>
              </a:ext>
            </a:extLst>
          </p:cNvPr>
          <p:cNvGrpSpPr/>
          <p:nvPr userDrawn="1"/>
        </p:nvGrpSpPr>
        <p:grpSpPr>
          <a:xfrm>
            <a:off x="536716" y="1602627"/>
            <a:ext cx="487743" cy="487567"/>
            <a:chOff x="536646" y="1602998"/>
            <a:chExt cx="487680" cy="487680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00A45BA2-B3F5-4B25-9022-A320834D18F6}"/>
                </a:ext>
              </a:extLst>
            </p:cNvPr>
            <p:cNvSpPr/>
            <p:nvPr/>
          </p:nvSpPr>
          <p:spPr>
            <a:xfrm>
              <a:off x="536646" y="1602998"/>
              <a:ext cx="487680" cy="487680"/>
            </a:xfrm>
            <a:prstGeom prst="ellipse">
              <a:avLst/>
            </a:prstGeom>
            <a:solidFill>
              <a:srgbClr val="E23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4" name="Shape 5612">
              <a:extLst>
                <a:ext uri="{FF2B5EF4-FFF2-40B4-BE49-F238E27FC236}">
                  <a16:creationId xmlns:a16="http://schemas.microsoft.com/office/drawing/2014/main" id="{2F5D6E95-3CAC-492F-A4C9-777CE92394C2}"/>
                </a:ext>
              </a:extLst>
            </p:cNvPr>
            <p:cNvSpPr/>
            <p:nvPr/>
          </p:nvSpPr>
          <p:spPr>
            <a:xfrm>
              <a:off x="670731" y="1687195"/>
              <a:ext cx="219510" cy="319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73" y="17550"/>
                  </a:moveTo>
                  <a:lnTo>
                    <a:pt x="14727" y="17550"/>
                  </a:lnTo>
                  <a:lnTo>
                    <a:pt x="14727" y="18900"/>
                  </a:lnTo>
                  <a:lnTo>
                    <a:pt x="6873" y="18900"/>
                  </a:lnTo>
                  <a:cubicBezTo>
                    <a:pt x="6873" y="18900"/>
                    <a:pt x="6873" y="17550"/>
                    <a:pt x="6873" y="17550"/>
                  </a:cubicBezTo>
                  <a:close/>
                  <a:moveTo>
                    <a:pt x="5891" y="15525"/>
                  </a:moveTo>
                  <a:lnTo>
                    <a:pt x="15709" y="15525"/>
                  </a:lnTo>
                  <a:lnTo>
                    <a:pt x="15709" y="16875"/>
                  </a:lnTo>
                  <a:lnTo>
                    <a:pt x="5891" y="16875"/>
                  </a:lnTo>
                  <a:cubicBezTo>
                    <a:pt x="5891" y="16875"/>
                    <a:pt x="5891" y="15525"/>
                    <a:pt x="5891" y="15525"/>
                  </a:cubicBezTo>
                  <a:close/>
                  <a:moveTo>
                    <a:pt x="9259" y="14850"/>
                  </a:moveTo>
                  <a:lnTo>
                    <a:pt x="8110" y="9582"/>
                  </a:lnTo>
                  <a:lnTo>
                    <a:pt x="9374" y="10233"/>
                  </a:lnTo>
                  <a:lnTo>
                    <a:pt x="10800" y="9252"/>
                  </a:lnTo>
                  <a:lnTo>
                    <a:pt x="12227" y="10233"/>
                  </a:lnTo>
                  <a:lnTo>
                    <a:pt x="13490" y="9581"/>
                  </a:lnTo>
                  <a:lnTo>
                    <a:pt x="12341" y="14850"/>
                  </a:lnTo>
                  <a:cubicBezTo>
                    <a:pt x="12341" y="14850"/>
                    <a:pt x="9259" y="14850"/>
                    <a:pt x="9259" y="14850"/>
                  </a:cubicBezTo>
                  <a:close/>
                  <a:moveTo>
                    <a:pt x="5657" y="13213"/>
                  </a:moveTo>
                  <a:cubicBezTo>
                    <a:pt x="2773" y="11991"/>
                    <a:pt x="982" y="9774"/>
                    <a:pt x="982" y="7425"/>
                  </a:cubicBezTo>
                  <a:cubicBezTo>
                    <a:pt x="982" y="3703"/>
                    <a:pt x="5386" y="675"/>
                    <a:pt x="10800" y="675"/>
                  </a:cubicBezTo>
                  <a:cubicBezTo>
                    <a:pt x="16213" y="675"/>
                    <a:pt x="20618" y="3703"/>
                    <a:pt x="20618" y="7425"/>
                  </a:cubicBezTo>
                  <a:cubicBezTo>
                    <a:pt x="20618" y="9786"/>
                    <a:pt x="18870" y="11936"/>
                    <a:pt x="15943" y="13176"/>
                  </a:cubicBezTo>
                  <a:lnTo>
                    <a:pt x="15709" y="13275"/>
                  </a:lnTo>
                  <a:lnTo>
                    <a:pt x="15709" y="14850"/>
                  </a:lnTo>
                  <a:lnTo>
                    <a:pt x="13334" y="14850"/>
                  </a:lnTo>
                  <a:lnTo>
                    <a:pt x="14722" y="8488"/>
                  </a:lnTo>
                  <a:lnTo>
                    <a:pt x="13750" y="8387"/>
                  </a:lnTo>
                  <a:lnTo>
                    <a:pt x="13698" y="8631"/>
                  </a:lnTo>
                  <a:lnTo>
                    <a:pt x="12318" y="9342"/>
                  </a:lnTo>
                  <a:lnTo>
                    <a:pt x="10800" y="8298"/>
                  </a:lnTo>
                  <a:lnTo>
                    <a:pt x="9281" y="9342"/>
                  </a:lnTo>
                  <a:lnTo>
                    <a:pt x="7902" y="8631"/>
                  </a:lnTo>
                  <a:lnTo>
                    <a:pt x="7849" y="8387"/>
                  </a:lnTo>
                  <a:lnTo>
                    <a:pt x="6878" y="8488"/>
                  </a:lnTo>
                  <a:lnTo>
                    <a:pt x="8266" y="14850"/>
                  </a:lnTo>
                  <a:lnTo>
                    <a:pt x="5891" y="14850"/>
                  </a:lnTo>
                  <a:lnTo>
                    <a:pt x="5891" y="13311"/>
                  </a:lnTo>
                  <a:cubicBezTo>
                    <a:pt x="5891" y="13311"/>
                    <a:pt x="5657" y="13213"/>
                    <a:pt x="5657" y="13213"/>
                  </a:cubicBezTo>
                  <a:close/>
                  <a:moveTo>
                    <a:pt x="13745" y="20925"/>
                  </a:moveTo>
                  <a:lnTo>
                    <a:pt x="7855" y="20925"/>
                  </a:lnTo>
                  <a:lnTo>
                    <a:pt x="7855" y="19575"/>
                  </a:lnTo>
                  <a:lnTo>
                    <a:pt x="13745" y="19575"/>
                  </a:lnTo>
                  <a:cubicBezTo>
                    <a:pt x="13745" y="19575"/>
                    <a:pt x="13745" y="20925"/>
                    <a:pt x="13745" y="20925"/>
                  </a:cubicBezTo>
                  <a:close/>
                  <a:moveTo>
                    <a:pt x="14727" y="21600"/>
                  </a:moveTo>
                  <a:lnTo>
                    <a:pt x="14727" y="19575"/>
                  </a:lnTo>
                  <a:lnTo>
                    <a:pt x="15709" y="19575"/>
                  </a:lnTo>
                  <a:lnTo>
                    <a:pt x="15709" y="17550"/>
                  </a:lnTo>
                  <a:lnTo>
                    <a:pt x="16691" y="17550"/>
                  </a:lnTo>
                  <a:lnTo>
                    <a:pt x="16691" y="15525"/>
                  </a:lnTo>
                  <a:lnTo>
                    <a:pt x="16691" y="13649"/>
                  </a:lnTo>
                  <a:cubicBezTo>
                    <a:pt x="19770" y="12271"/>
                    <a:pt x="21600" y="9959"/>
                    <a:pt x="21600" y="7425"/>
                  </a:cubicBezTo>
                  <a:cubicBezTo>
                    <a:pt x="21600" y="3331"/>
                    <a:pt x="16755" y="0"/>
                    <a:pt x="10800" y="0"/>
                  </a:cubicBezTo>
                  <a:cubicBezTo>
                    <a:pt x="4845" y="0"/>
                    <a:pt x="0" y="3331"/>
                    <a:pt x="0" y="7425"/>
                  </a:cubicBezTo>
                  <a:cubicBezTo>
                    <a:pt x="0" y="9942"/>
                    <a:pt x="1874" y="12323"/>
                    <a:pt x="4909" y="13686"/>
                  </a:cubicBezTo>
                  <a:lnTo>
                    <a:pt x="4909" y="14850"/>
                  </a:lnTo>
                  <a:lnTo>
                    <a:pt x="4909" y="15525"/>
                  </a:lnTo>
                  <a:lnTo>
                    <a:pt x="4909" y="17550"/>
                  </a:lnTo>
                  <a:lnTo>
                    <a:pt x="5891" y="17550"/>
                  </a:lnTo>
                  <a:lnTo>
                    <a:pt x="5891" y="19575"/>
                  </a:lnTo>
                  <a:lnTo>
                    <a:pt x="6873" y="19575"/>
                  </a:lnTo>
                  <a:lnTo>
                    <a:pt x="6873" y="21600"/>
                  </a:lnTo>
                  <a:cubicBezTo>
                    <a:pt x="6873" y="21600"/>
                    <a:pt x="14727" y="21600"/>
                    <a:pt x="14727" y="216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5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34124" y="1971955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Aqui, uma frase de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294798" y="2734481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5999" b="1">
                <a:solidFill>
                  <a:srgbClr val="C00000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DE DESTAQUE</a:t>
            </a:r>
          </a:p>
        </p:txBody>
      </p:sp>
      <p:sp>
        <p:nvSpPr>
          <p:cNvPr id="17" name="Espaço Reservado para Tex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1294798" y="3500991"/>
            <a:ext cx="4147090" cy="12951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editar o texto que contextualizará o assunto em destaque a ser ministrado na aula. É NET &amp; Claro Juntos pelo próximo Novo. </a:t>
            </a:r>
          </a:p>
        </p:txBody>
      </p:sp>
    </p:spTree>
    <p:extLst>
      <p:ext uri="{BB962C8B-B14F-4D97-AF65-F5344CB8AC3E}">
        <p14:creationId xmlns:p14="http://schemas.microsoft.com/office/powerpoint/2010/main" val="6859270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BB3263F-EC57-4392-BF97-AE4F52C82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97"/>
            <a:ext cx="12194644" cy="6857006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BE59691-E9B8-4597-86E8-6BC6082CDF3A}"/>
              </a:ext>
            </a:extLst>
          </p:cNvPr>
          <p:cNvCxnSpPr/>
          <p:nvPr userDrawn="1"/>
        </p:nvCxnSpPr>
        <p:spPr>
          <a:xfrm>
            <a:off x="1311711" y="4942755"/>
            <a:ext cx="781980" cy="0"/>
          </a:xfrm>
          <a:prstGeom prst="line">
            <a:avLst/>
          </a:prstGeom>
          <a:ln w="38100" cap="rnd">
            <a:solidFill>
              <a:srgbClr val="E2323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Agrupar 1">
            <a:extLst>
              <a:ext uri="{FF2B5EF4-FFF2-40B4-BE49-F238E27FC236}">
                <a16:creationId xmlns:a16="http://schemas.microsoft.com/office/drawing/2014/main" id="{5FA8F70C-F79C-4D2C-A812-4C9304F45C26}"/>
              </a:ext>
            </a:extLst>
          </p:cNvPr>
          <p:cNvGrpSpPr/>
          <p:nvPr userDrawn="1"/>
        </p:nvGrpSpPr>
        <p:grpSpPr>
          <a:xfrm>
            <a:off x="536716" y="1602627"/>
            <a:ext cx="487743" cy="487567"/>
            <a:chOff x="536646" y="1602998"/>
            <a:chExt cx="487680" cy="487680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00A45BA2-B3F5-4B25-9022-A320834D18F6}"/>
                </a:ext>
              </a:extLst>
            </p:cNvPr>
            <p:cNvSpPr/>
            <p:nvPr/>
          </p:nvSpPr>
          <p:spPr>
            <a:xfrm>
              <a:off x="536646" y="1602998"/>
              <a:ext cx="487680" cy="487680"/>
            </a:xfrm>
            <a:prstGeom prst="ellipse">
              <a:avLst/>
            </a:prstGeom>
            <a:solidFill>
              <a:srgbClr val="E23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4" name="Forma Livre: Forma 20">
              <a:extLst>
                <a:ext uri="{FF2B5EF4-FFF2-40B4-BE49-F238E27FC236}">
                  <a16:creationId xmlns:a16="http://schemas.microsoft.com/office/drawing/2014/main" id="{A9D8D14B-60A9-4D5C-8396-BFD2378A6256}"/>
                </a:ext>
              </a:extLst>
            </p:cNvPr>
            <p:cNvSpPr/>
            <p:nvPr/>
          </p:nvSpPr>
          <p:spPr>
            <a:xfrm rot="10800000">
              <a:off x="599882" y="1666239"/>
              <a:ext cx="361209" cy="361197"/>
            </a:xfrm>
            <a:custGeom>
              <a:avLst/>
              <a:gdLst>
                <a:gd name="connsiteX0" fmla="*/ 196850 w 406413"/>
                <a:gd name="connsiteY0" fmla="*/ 158750 h 406400"/>
                <a:gd name="connsiteX1" fmla="*/ 209550 w 406413"/>
                <a:gd name="connsiteY1" fmla="*/ 158750 h 406400"/>
                <a:gd name="connsiteX2" fmla="*/ 209550 w 406413"/>
                <a:gd name="connsiteY2" fmla="*/ 298450 h 406400"/>
                <a:gd name="connsiteX3" fmla="*/ 196850 w 406413"/>
                <a:gd name="connsiteY3" fmla="*/ 298450 h 406400"/>
                <a:gd name="connsiteX4" fmla="*/ 196850 w 406413"/>
                <a:gd name="connsiteY4" fmla="*/ 158750 h 406400"/>
                <a:gd name="connsiteX5" fmla="*/ 196850 w 406413"/>
                <a:gd name="connsiteY5" fmla="*/ 107950 h 406400"/>
                <a:gd name="connsiteX6" fmla="*/ 209550 w 406413"/>
                <a:gd name="connsiteY6" fmla="*/ 107950 h 406400"/>
                <a:gd name="connsiteX7" fmla="*/ 209550 w 406413"/>
                <a:gd name="connsiteY7" fmla="*/ 133350 h 406400"/>
                <a:gd name="connsiteX8" fmla="*/ 196850 w 406413"/>
                <a:gd name="connsiteY8" fmla="*/ 133350 h 406400"/>
                <a:gd name="connsiteX9" fmla="*/ 196850 w 406413"/>
                <a:gd name="connsiteY9" fmla="*/ 107950 h 406400"/>
                <a:gd name="connsiteX10" fmla="*/ 203207 w 406413"/>
                <a:gd name="connsiteY10" fmla="*/ 12700 h 406400"/>
                <a:gd name="connsiteX11" fmla="*/ 68507 w 406413"/>
                <a:gd name="connsiteY11" fmla="*/ 68504 h 406400"/>
                <a:gd name="connsiteX12" fmla="*/ 12700 w 406413"/>
                <a:gd name="connsiteY12" fmla="*/ 203200 h 406400"/>
                <a:gd name="connsiteX13" fmla="*/ 68507 w 406413"/>
                <a:gd name="connsiteY13" fmla="*/ 337895 h 406400"/>
                <a:gd name="connsiteX14" fmla="*/ 203207 w 406413"/>
                <a:gd name="connsiteY14" fmla="*/ 393700 h 406400"/>
                <a:gd name="connsiteX15" fmla="*/ 337906 w 406413"/>
                <a:gd name="connsiteY15" fmla="*/ 337895 h 406400"/>
                <a:gd name="connsiteX16" fmla="*/ 393713 w 406413"/>
                <a:gd name="connsiteY16" fmla="*/ 203200 h 406400"/>
                <a:gd name="connsiteX17" fmla="*/ 337906 w 406413"/>
                <a:gd name="connsiteY17" fmla="*/ 68504 h 406400"/>
                <a:gd name="connsiteX18" fmla="*/ 203207 w 406413"/>
                <a:gd name="connsiteY18" fmla="*/ 12700 h 406400"/>
                <a:gd name="connsiteX19" fmla="*/ 203207 w 406413"/>
                <a:gd name="connsiteY19" fmla="*/ 0 h 406400"/>
                <a:gd name="connsiteX20" fmla="*/ 346881 w 406413"/>
                <a:gd name="connsiteY20" fmla="*/ 59530 h 406400"/>
                <a:gd name="connsiteX21" fmla="*/ 406413 w 406413"/>
                <a:gd name="connsiteY21" fmla="*/ 203200 h 406400"/>
                <a:gd name="connsiteX22" fmla="*/ 346881 w 406413"/>
                <a:gd name="connsiteY22" fmla="*/ 346870 h 406400"/>
                <a:gd name="connsiteX23" fmla="*/ 203207 w 406413"/>
                <a:gd name="connsiteY23" fmla="*/ 406400 h 406400"/>
                <a:gd name="connsiteX24" fmla="*/ 59532 w 406413"/>
                <a:gd name="connsiteY24" fmla="*/ 346870 h 406400"/>
                <a:gd name="connsiteX25" fmla="*/ 0 w 406413"/>
                <a:gd name="connsiteY25" fmla="*/ 203200 h 406400"/>
                <a:gd name="connsiteX26" fmla="*/ 59532 w 406413"/>
                <a:gd name="connsiteY26" fmla="*/ 59530 h 406400"/>
                <a:gd name="connsiteX27" fmla="*/ 203207 w 406413"/>
                <a:gd name="connsiteY27" fmla="*/ 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6413" h="406400">
                  <a:moveTo>
                    <a:pt x="196850" y="158750"/>
                  </a:moveTo>
                  <a:lnTo>
                    <a:pt x="209550" y="158750"/>
                  </a:lnTo>
                  <a:lnTo>
                    <a:pt x="209550" y="298450"/>
                  </a:lnTo>
                  <a:lnTo>
                    <a:pt x="196850" y="298450"/>
                  </a:lnTo>
                  <a:cubicBezTo>
                    <a:pt x="196850" y="298450"/>
                    <a:pt x="196850" y="158750"/>
                    <a:pt x="196850" y="158750"/>
                  </a:cubicBezTo>
                  <a:close/>
                  <a:moveTo>
                    <a:pt x="196850" y="107950"/>
                  </a:moveTo>
                  <a:lnTo>
                    <a:pt x="209550" y="107950"/>
                  </a:lnTo>
                  <a:lnTo>
                    <a:pt x="209550" y="133350"/>
                  </a:lnTo>
                  <a:lnTo>
                    <a:pt x="196850" y="133350"/>
                  </a:lnTo>
                  <a:cubicBezTo>
                    <a:pt x="196850" y="133350"/>
                    <a:pt x="196850" y="107950"/>
                    <a:pt x="196850" y="107950"/>
                  </a:cubicBezTo>
                  <a:close/>
                  <a:moveTo>
                    <a:pt x="203207" y="12700"/>
                  </a:moveTo>
                  <a:cubicBezTo>
                    <a:pt x="152311" y="12700"/>
                    <a:pt x="104482" y="32512"/>
                    <a:pt x="68507" y="68504"/>
                  </a:cubicBezTo>
                  <a:cubicBezTo>
                    <a:pt x="32513" y="104478"/>
                    <a:pt x="12700" y="152306"/>
                    <a:pt x="12700" y="203200"/>
                  </a:cubicBezTo>
                  <a:cubicBezTo>
                    <a:pt x="12700" y="254094"/>
                    <a:pt x="32513" y="301922"/>
                    <a:pt x="68507" y="337895"/>
                  </a:cubicBezTo>
                  <a:cubicBezTo>
                    <a:pt x="104482" y="373888"/>
                    <a:pt x="152311" y="393700"/>
                    <a:pt x="203207" y="393700"/>
                  </a:cubicBezTo>
                  <a:cubicBezTo>
                    <a:pt x="254102" y="393700"/>
                    <a:pt x="301931" y="373888"/>
                    <a:pt x="337906" y="337895"/>
                  </a:cubicBezTo>
                  <a:cubicBezTo>
                    <a:pt x="373900" y="301922"/>
                    <a:pt x="393713" y="254094"/>
                    <a:pt x="393713" y="203200"/>
                  </a:cubicBezTo>
                  <a:cubicBezTo>
                    <a:pt x="393713" y="152306"/>
                    <a:pt x="373900" y="104478"/>
                    <a:pt x="337906" y="68504"/>
                  </a:cubicBezTo>
                  <a:cubicBezTo>
                    <a:pt x="301931" y="32512"/>
                    <a:pt x="254102" y="12700"/>
                    <a:pt x="203207" y="12700"/>
                  </a:cubicBezTo>
                  <a:close/>
                  <a:moveTo>
                    <a:pt x="203207" y="0"/>
                  </a:moveTo>
                  <a:cubicBezTo>
                    <a:pt x="257470" y="0"/>
                    <a:pt x="308517" y="21148"/>
                    <a:pt x="346881" y="59530"/>
                  </a:cubicBezTo>
                  <a:cubicBezTo>
                    <a:pt x="385265" y="97912"/>
                    <a:pt x="406413" y="148920"/>
                    <a:pt x="406413" y="203200"/>
                  </a:cubicBezTo>
                  <a:cubicBezTo>
                    <a:pt x="406413" y="257481"/>
                    <a:pt x="385265" y="308488"/>
                    <a:pt x="346881" y="346870"/>
                  </a:cubicBezTo>
                  <a:cubicBezTo>
                    <a:pt x="308517" y="385252"/>
                    <a:pt x="257470" y="406400"/>
                    <a:pt x="203207" y="406400"/>
                  </a:cubicBezTo>
                  <a:cubicBezTo>
                    <a:pt x="148924" y="406400"/>
                    <a:pt x="97896" y="385252"/>
                    <a:pt x="59532" y="346870"/>
                  </a:cubicBezTo>
                  <a:cubicBezTo>
                    <a:pt x="21148" y="308488"/>
                    <a:pt x="0" y="257481"/>
                    <a:pt x="0" y="203200"/>
                  </a:cubicBezTo>
                  <a:cubicBezTo>
                    <a:pt x="0" y="148920"/>
                    <a:pt x="21148" y="97912"/>
                    <a:pt x="59532" y="59530"/>
                  </a:cubicBezTo>
                  <a:cubicBezTo>
                    <a:pt x="97896" y="21148"/>
                    <a:pt x="148924" y="0"/>
                    <a:pt x="203207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19050" tIns="19050" rIns="19050" bIns="19050" anchor="ctr">
              <a:noAutofit/>
            </a:bodyPr>
            <a:lstStyle/>
            <a:p>
              <a:pPr defTabSz="22855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34124" y="1971955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Aqui, uma frase de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294798" y="2734481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5999" b="1">
                <a:solidFill>
                  <a:srgbClr val="C00000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DE DESTAQUE</a:t>
            </a:r>
          </a:p>
        </p:txBody>
      </p:sp>
      <p:sp>
        <p:nvSpPr>
          <p:cNvPr id="17" name="Espaço Reservado para Tex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1294798" y="3500991"/>
            <a:ext cx="4147090" cy="12951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editar o texto que contextualizará o assunto em destaque a ser ministrado na aula. É NET &amp; Claro Juntos pelo próximo Novo. </a:t>
            </a:r>
          </a:p>
        </p:txBody>
      </p:sp>
    </p:spTree>
    <p:extLst>
      <p:ext uri="{BB962C8B-B14F-4D97-AF65-F5344CB8AC3E}">
        <p14:creationId xmlns:p14="http://schemas.microsoft.com/office/powerpoint/2010/main" val="28913142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4BA4D7BB-A4F9-451A-890D-75F1079CA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594"/>
            <a:ext cx="12194644" cy="6857006"/>
          </a:xfrm>
          <a:prstGeom prst="rect">
            <a:avLst/>
          </a:prstGeom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1BE59691-E9B8-4597-86E8-6BC6082CDF3A}"/>
              </a:ext>
            </a:extLst>
          </p:cNvPr>
          <p:cNvCxnSpPr/>
          <p:nvPr userDrawn="1"/>
        </p:nvCxnSpPr>
        <p:spPr>
          <a:xfrm>
            <a:off x="1311711" y="4942755"/>
            <a:ext cx="781980" cy="0"/>
          </a:xfrm>
          <a:prstGeom prst="line">
            <a:avLst/>
          </a:prstGeom>
          <a:ln w="38100" cap="rnd">
            <a:solidFill>
              <a:srgbClr val="E2323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Agrupar 1">
            <a:extLst>
              <a:ext uri="{FF2B5EF4-FFF2-40B4-BE49-F238E27FC236}">
                <a16:creationId xmlns:a16="http://schemas.microsoft.com/office/drawing/2014/main" id="{51062AD2-AF35-4583-9385-15E1DCD06A14}"/>
              </a:ext>
            </a:extLst>
          </p:cNvPr>
          <p:cNvGrpSpPr/>
          <p:nvPr userDrawn="1"/>
        </p:nvGrpSpPr>
        <p:grpSpPr>
          <a:xfrm>
            <a:off x="536716" y="1602627"/>
            <a:ext cx="487743" cy="487567"/>
            <a:chOff x="536646" y="1602998"/>
            <a:chExt cx="487680" cy="487680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00A45BA2-B3F5-4B25-9022-A320834D18F6}"/>
                </a:ext>
              </a:extLst>
            </p:cNvPr>
            <p:cNvSpPr/>
            <p:nvPr/>
          </p:nvSpPr>
          <p:spPr>
            <a:xfrm>
              <a:off x="536646" y="1602998"/>
              <a:ext cx="487680" cy="487680"/>
            </a:xfrm>
            <a:prstGeom prst="ellipse">
              <a:avLst/>
            </a:prstGeom>
            <a:solidFill>
              <a:srgbClr val="E23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2" name="Shape 5580">
              <a:extLst>
                <a:ext uri="{FF2B5EF4-FFF2-40B4-BE49-F238E27FC236}">
                  <a16:creationId xmlns:a16="http://schemas.microsoft.com/office/drawing/2014/main" id="{6F61EC88-2D9A-4789-95AF-7CCD43409698}"/>
                </a:ext>
              </a:extLst>
            </p:cNvPr>
            <p:cNvSpPr/>
            <p:nvPr/>
          </p:nvSpPr>
          <p:spPr>
            <a:xfrm>
              <a:off x="631332" y="1715964"/>
              <a:ext cx="298308" cy="26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706"/>
                  </a:moveTo>
                  <a:cubicBezTo>
                    <a:pt x="9461" y="19774"/>
                    <a:pt x="675" y="13396"/>
                    <a:pt x="675" y="6539"/>
                  </a:cubicBezTo>
                  <a:cubicBezTo>
                    <a:pt x="675" y="3703"/>
                    <a:pt x="2442" y="769"/>
                    <a:pt x="5400" y="769"/>
                  </a:cubicBezTo>
                  <a:cubicBezTo>
                    <a:pt x="7835" y="769"/>
                    <a:pt x="10462" y="2681"/>
                    <a:pt x="10462" y="5770"/>
                  </a:cubicBezTo>
                  <a:lnTo>
                    <a:pt x="11138" y="5770"/>
                  </a:lnTo>
                  <a:cubicBezTo>
                    <a:pt x="11138" y="2681"/>
                    <a:pt x="13765" y="769"/>
                    <a:pt x="16200" y="769"/>
                  </a:cubicBezTo>
                  <a:cubicBezTo>
                    <a:pt x="19158" y="769"/>
                    <a:pt x="20925" y="3703"/>
                    <a:pt x="20925" y="6539"/>
                  </a:cubicBezTo>
                  <a:cubicBezTo>
                    <a:pt x="20925" y="13393"/>
                    <a:pt x="12139" y="19774"/>
                    <a:pt x="10800" y="20706"/>
                  </a:cubicBezTo>
                  <a:close/>
                  <a:moveTo>
                    <a:pt x="16200" y="0"/>
                  </a:moveTo>
                  <a:cubicBezTo>
                    <a:pt x="13717" y="0"/>
                    <a:pt x="11597" y="1595"/>
                    <a:pt x="10800" y="3819"/>
                  </a:cubicBezTo>
                  <a:cubicBezTo>
                    <a:pt x="10003" y="1595"/>
                    <a:pt x="7883" y="0"/>
                    <a:pt x="5400" y="0"/>
                  </a:cubicBezTo>
                  <a:cubicBezTo>
                    <a:pt x="2020" y="0"/>
                    <a:pt x="0" y="3325"/>
                    <a:pt x="0" y="6539"/>
                  </a:cubicBezTo>
                  <a:cubicBezTo>
                    <a:pt x="0" y="9843"/>
                    <a:pt x="1798" y="13368"/>
                    <a:pt x="5343" y="17017"/>
                  </a:cubicBezTo>
                  <a:cubicBezTo>
                    <a:pt x="7954" y="19705"/>
                    <a:pt x="10604" y="21470"/>
                    <a:pt x="10631" y="21488"/>
                  </a:cubicBezTo>
                  <a:lnTo>
                    <a:pt x="10800" y="21600"/>
                  </a:lnTo>
                  <a:lnTo>
                    <a:pt x="10969" y="21488"/>
                  </a:lnTo>
                  <a:cubicBezTo>
                    <a:pt x="10996" y="21470"/>
                    <a:pt x="13646" y="19705"/>
                    <a:pt x="16257" y="17017"/>
                  </a:cubicBezTo>
                  <a:cubicBezTo>
                    <a:pt x="19802" y="13368"/>
                    <a:pt x="21600" y="9843"/>
                    <a:pt x="21600" y="6539"/>
                  </a:cubicBezTo>
                  <a:cubicBezTo>
                    <a:pt x="21600" y="3325"/>
                    <a:pt x="19580" y="0"/>
                    <a:pt x="162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5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2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34124" y="1971955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Aqui, uma frase de</a:t>
            </a:r>
          </a:p>
        </p:txBody>
      </p:sp>
      <p:sp>
        <p:nvSpPr>
          <p:cNvPr id="24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294798" y="2734481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5999" b="1">
                <a:solidFill>
                  <a:srgbClr val="C00000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DE DESTAQUE</a:t>
            </a:r>
          </a:p>
        </p:txBody>
      </p:sp>
      <p:sp>
        <p:nvSpPr>
          <p:cNvPr id="25" name="Espaço Reservado para Tex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1294798" y="3500991"/>
            <a:ext cx="4147090" cy="12951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editar o texto que contextualizará o assunto em destaque a ser ministrado na aula. É NET &amp; Claro Juntos pelo próximo Novo. </a:t>
            </a:r>
          </a:p>
        </p:txBody>
      </p:sp>
    </p:spTree>
    <p:extLst>
      <p:ext uri="{BB962C8B-B14F-4D97-AF65-F5344CB8AC3E}">
        <p14:creationId xmlns:p14="http://schemas.microsoft.com/office/powerpoint/2010/main" val="11805931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0E0877-D42F-41B9-821B-11F2B7C153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23" y="-594"/>
            <a:ext cx="12219034" cy="6857006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BE59691-E9B8-4597-86E8-6BC6082CDF3A}"/>
              </a:ext>
            </a:extLst>
          </p:cNvPr>
          <p:cNvCxnSpPr/>
          <p:nvPr userDrawn="1"/>
        </p:nvCxnSpPr>
        <p:spPr>
          <a:xfrm>
            <a:off x="1311711" y="4942755"/>
            <a:ext cx="781980" cy="0"/>
          </a:xfrm>
          <a:prstGeom prst="line">
            <a:avLst/>
          </a:prstGeom>
          <a:ln w="38100" cap="rnd">
            <a:solidFill>
              <a:srgbClr val="E2323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294798" y="2734481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5999" b="1">
                <a:solidFill>
                  <a:srgbClr val="C00000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DE DESTAQUE</a:t>
            </a:r>
          </a:p>
        </p:txBody>
      </p:sp>
      <p:sp>
        <p:nvSpPr>
          <p:cNvPr id="13" name="Espaço Reservado para Tex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1294798" y="3500991"/>
            <a:ext cx="4147090" cy="12951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4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editar o texto que contextualizará o assunto em destaque a ser ministrado na aula. É NET &amp; Claro Juntos pelo próximo Novo. </a:t>
            </a:r>
          </a:p>
        </p:txBody>
      </p:sp>
      <p:grpSp>
        <p:nvGrpSpPr>
          <p:cNvPr id="14" name="Agrupar 1">
            <a:extLst>
              <a:ext uri="{FF2B5EF4-FFF2-40B4-BE49-F238E27FC236}">
                <a16:creationId xmlns:a16="http://schemas.microsoft.com/office/drawing/2014/main" id="{51062AD2-AF35-4583-9385-15E1DCD06A14}"/>
              </a:ext>
            </a:extLst>
          </p:cNvPr>
          <p:cNvGrpSpPr/>
          <p:nvPr userDrawn="1"/>
        </p:nvGrpSpPr>
        <p:grpSpPr>
          <a:xfrm>
            <a:off x="536716" y="1602627"/>
            <a:ext cx="487743" cy="487567"/>
            <a:chOff x="536646" y="1602998"/>
            <a:chExt cx="487680" cy="487680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00A45BA2-B3F5-4B25-9022-A320834D18F6}"/>
                </a:ext>
              </a:extLst>
            </p:cNvPr>
            <p:cNvSpPr/>
            <p:nvPr/>
          </p:nvSpPr>
          <p:spPr>
            <a:xfrm>
              <a:off x="536646" y="1602998"/>
              <a:ext cx="487680" cy="487680"/>
            </a:xfrm>
            <a:prstGeom prst="ellipse">
              <a:avLst/>
            </a:prstGeom>
            <a:solidFill>
              <a:srgbClr val="E23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6" name="Shape 5580">
              <a:extLst>
                <a:ext uri="{FF2B5EF4-FFF2-40B4-BE49-F238E27FC236}">
                  <a16:creationId xmlns:a16="http://schemas.microsoft.com/office/drawing/2014/main" id="{6F61EC88-2D9A-4789-95AF-7CCD43409698}"/>
                </a:ext>
              </a:extLst>
            </p:cNvPr>
            <p:cNvSpPr/>
            <p:nvPr/>
          </p:nvSpPr>
          <p:spPr>
            <a:xfrm>
              <a:off x="631332" y="1715964"/>
              <a:ext cx="298308" cy="26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706"/>
                  </a:moveTo>
                  <a:cubicBezTo>
                    <a:pt x="9461" y="19774"/>
                    <a:pt x="675" y="13396"/>
                    <a:pt x="675" y="6539"/>
                  </a:cubicBezTo>
                  <a:cubicBezTo>
                    <a:pt x="675" y="3703"/>
                    <a:pt x="2442" y="769"/>
                    <a:pt x="5400" y="769"/>
                  </a:cubicBezTo>
                  <a:cubicBezTo>
                    <a:pt x="7835" y="769"/>
                    <a:pt x="10462" y="2681"/>
                    <a:pt x="10462" y="5770"/>
                  </a:cubicBezTo>
                  <a:lnTo>
                    <a:pt x="11138" y="5770"/>
                  </a:lnTo>
                  <a:cubicBezTo>
                    <a:pt x="11138" y="2681"/>
                    <a:pt x="13765" y="769"/>
                    <a:pt x="16200" y="769"/>
                  </a:cubicBezTo>
                  <a:cubicBezTo>
                    <a:pt x="19158" y="769"/>
                    <a:pt x="20925" y="3703"/>
                    <a:pt x="20925" y="6539"/>
                  </a:cubicBezTo>
                  <a:cubicBezTo>
                    <a:pt x="20925" y="13393"/>
                    <a:pt x="12139" y="19774"/>
                    <a:pt x="10800" y="20706"/>
                  </a:cubicBezTo>
                  <a:close/>
                  <a:moveTo>
                    <a:pt x="16200" y="0"/>
                  </a:moveTo>
                  <a:cubicBezTo>
                    <a:pt x="13717" y="0"/>
                    <a:pt x="11597" y="1595"/>
                    <a:pt x="10800" y="3819"/>
                  </a:cubicBezTo>
                  <a:cubicBezTo>
                    <a:pt x="10003" y="1595"/>
                    <a:pt x="7883" y="0"/>
                    <a:pt x="5400" y="0"/>
                  </a:cubicBezTo>
                  <a:cubicBezTo>
                    <a:pt x="2020" y="0"/>
                    <a:pt x="0" y="3325"/>
                    <a:pt x="0" y="6539"/>
                  </a:cubicBezTo>
                  <a:cubicBezTo>
                    <a:pt x="0" y="9843"/>
                    <a:pt x="1798" y="13368"/>
                    <a:pt x="5343" y="17017"/>
                  </a:cubicBezTo>
                  <a:cubicBezTo>
                    <a:pt x="7954" y="19705"/>
                    <a:pt x="10604" y="21470"/>
                    <a:pt x="10631" y="21488"/>
                  </a:cubicBezTo>
                  <a:lnTo>
                    <a:pt x="10800" y="21600"/>
                  </a:lnTo>
                  <a:lnTo>
                    <a:pt x="10969" y="21488"/>
                  </a:lnTo>
                  <a:cubicBezTo>
                    <a:pt x="10996" y="21470"/>
                    <a:pt x="13646" y="19705"/>
                    <a:pt x="16257" y="17017"/>
                  </a:cubicBezTo>
                  <a:cubicBezTo>
                    <a:pt x="19802" y="13368"/>
                    <a:pt x="21600" y="9843"/>
                    <a:pt x="21600" y="6539"/>
                  </a:cubicBezTo>
                  <a:cubicBezTo>
                    <a:pt x="21600" y="3325"/>
                    <a:pt x="19580" y="0"/>
                    <a:pt x="162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5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11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34124" y="1971955"/>
            <a:ext cx="7609879" cy="6917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Aqui, uma frase de</a:t>
            </a:r>
          </a:p>
        </p:txBody>
      </p:sp>
    </p:spTree>
    <p:extLst>
      <p:ext uri="{BB962C8B-B14F-4D97-AF65-F5344CB8AC3E}">
        <p14:creationId xmlns:p14="http://schemas.microsoft.com/office/powerpoint/2010/main" val="383965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356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b="11671"/>
          <a:stretch/>
        </p:blipFill>
        <p:spPr>
          <a:xfrm>
            <a:off x="-25477" y="-18756"/>
            <a:ext cx="10226467" cy="687516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 userDrawn="1"/>
        </p:nvPicPr>
        <p:blipFill rotWithShape="1">
          <a:blip r:embed="rId3"/>
          <a:srcRect l="15099" t="24880" r="19964" b="10554"/>
          <a:stretch/>
        </p:blipFill>
        <p:spPr>
          <a:xfrm flipH="1" flipV="1">
            <a:off x="294793" y="-3879"/>
            <a:ext cx="11994700" cy="6888463"/>
          </a:xfrm>
          <a:prstGeom prst="rect">
            <a:avLst/>
          </a:prstGeom>
        </p:spPr>
      </p:pic>
      <p:sp>
        <p:nvSpPr>
          <p:cNvPr id="17" name="Retângulo 7"/>
          <p:cNvSpPr>
            <a:spLocks noChangeArrowheads="1"/>
          </p:cNvSpPr>
          <p:nvPr userDrawn="1"/>
        </p:nvSpPr>
        <p:spPr bwMode="auto">
          <a:xfrm>
            <a:off x="5009184" y="6025607"/>
            <a:ext cx="6858893" cy="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4799" b="1" dirty="0">
                <a:solidFill>
                  <a:srgbClr val="C00000"/>
                </a:solidFill>
                <a:latin typeface="Century Gothic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HORA DE PRATICAR !</a:t>
            </a:r>
            <a:endParaRPr lang="pt-BR" altLang="pt-BR" sz="4799" b="1" dirty="0">
              <a:solidFill>
                <a:srgbClr val="C00000"/>
              </a:solidFill>
              <a:latin typeface="Century Gothic" pitchFamily="34" charset="0"/>
              <a:cs typeface="Segoe UI" panose="020B0502040204020203" pitchFamily="34" charset="0"/>
            </a:endParaRPr>
          </a:p>
        </p:txBody>
      </p:sp>
      <p:sp>
        <p:nvSpPr>
          <p:cNvPr id="18" name="CaixaDeTexto 17"/>
          <p:cNvSpPr txBox="1"/>
          <p:nvPr userDrawn="1"/>
        </p:nvSpPr>
        <p:spPr>
          <a:xfrm>
            <a:off x="5246839" y="5564049"/>
            <a:ext cx="6446835" cy="461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Acesse a base de treinamento</a:t>
            </a:r>
          </a:p>
        </p:txBody>
      </p:sp>
      <p:sp>
        <p:nvSpPr>
          <p:cNvPr id="21" name="Espaço Reservado para Texto 14"/>
          <p:cNvSpPr>
            <a:spLocks noGrp="1"/>
          </p:cNvSpPr>
          <p:nvPr>
            <p:ph type="body" sz="quarter" idx="10"/>
          </p:nvPr>
        </p:nvSpPr>
        <p:spPr>
          <a:xfrm>
            <a:off x="9192747" y="1015765"/>
            <a:ext cx="2855219" cy="414082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3199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1pPr>
            <a:lvl2pPr marL="457109" indent="0">
              <a:buNone/>
              <a:defRPr/>
            </a:lvl2pPr>
          </a:lstStyle>
          <a:p>
            <a:pPr lvl="0"/>
            <a:r>
              <a:rPr lang="pt-BR" dirty="0"/>
              <a:t>Clique para editar o texto mestre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/>
          <a:stretch/>
        </p:blipFill>
        <p:spPr bwMode="auto">
          <a:xfrm>
            <a:off x="294794" y="-9834"/>
            <a:ext cx="1659153" cy="139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975" y="250080"/>
            <a:ext cx="869669" cy="80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649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AC1A10D-8FC7-4C65-9265-BCCAD717F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50663" y="2324878"/>
            <a:ext cx="4465077" cy="22082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pt-BR" sz="5999" b="1" kern="1200" dirty="0">
                <a:solidFill>
                  <a:srgbClr val="C00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Escute </a:t>
            </a:r>
            <a:br>
              <a:rPr lang="pt-BR" dirty="0"/>
            </a:br>
            <a:r>
              <a:rPr lang="pt-BR" dirty="0"/>
              <a:t>e Registre</a:t>
            </a:r>
          </a:p>
        </p:txBody>
      </p:sp>
    </p:spTree>
    <p:extLst>
      <p:ext uri="{BB962C8B-B14F-4D97-AF65-F5344CB8AC3E}">
        <p14:creationId xmlns:p14="http://schemas.microsoft.com/office/powerpoint/2010/main" val="19890227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AC1A10D-8FC7-4C65-9265-BCCAD717F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392312" y="2324878"/>
            <a:ext cx="4465077" cy="22082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lang="pt-BR" sz="5999" b="1" kern="1200" dirty="0">
                <a:solidFill>
                  <a:srgbClr val="C00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Escute </a:t>
            </a:r>
            <a:br>
              <a:rPr lang="pt-BR" dirty="0"/>
            </a:br>
            <a:r>
              <a:rPr lang="pt-BR" dirty="0"/>
              <a:t>e Registre</a:t>
            </a:r>
          </a:p>
        </p:txBody>
      </p:sp>
    </p:spTree>
    <p:extLst>
      <p:ext uri="{BB962C8B-B14F-4D97-AF65-F5344CB8AC3E}">
        <p14:creationId xmlns:p14="http://schemas.microsoft.com/office/powerpoint/2010/main" val="31218207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 r="5860"/>
          <a:stretch/>
        </p:blipFill>
        <p:spPr bwMode="auto">
          <a:xfrm>
            <a:off x="1414" y="5353"/>
            <a:ext cx="11782498" cy="684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2577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4" name="Picture 2" descr="Image result for #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9"/>
          <a:stretch/>
        </p:blipFill>
        <p:spPr bwMode="auto">
          <a:xfrm>
            <a:off x="0" y="-12288"/>
            <a:ext cx="7078679" cy="689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 userDrawn="1"/>
        </p:nvSpPr>
        <p:spPr>
          <a:xfrm>
            <a:off x="-18276" y="0"/>
            <a:ext cx="5898223" cy="6884584"/>
          </a:xfrm>
          <a:prstGeom prst="rect">
            <a:avLst/>
          </a:prstGeom>
          <a:solidFill>
            <a:srgbClr val="FF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 rotWithShape="1">
          <a:blip r:embed="rId3"/>
          <a:srcRect l="12151" t="16719" b="19420"/>
          <a:stretch/>
        </p:blipFill>
        <p:spPr>
          <a:xfrm flipH="1">
            <a:off x="1270835" y="-12697"/>
            <a:ext cx="8294973" cy="690320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7" b="28765"/>
          <a:stretch/>
        </p:blipFill>
        <p:spPr>
          <a:xfrm rot="20977760">
            <a:off x="1626311" y="-1145917"/>
            <a:ext cx="10607625" cy="8936457"/>
          </a:xfrm>
          <a:prstGeom prst="rect">
            <a:avLst/>
          </a:prstGeom>
        </p:spPr>
      </p:pic>
      <p:grpSp>
        <p:nvGrpSpPr>
          <p:cNvPr id="8" name="Grupo 7"/>
          <p:cNvGrpSpPr/>
          <p:nvPr userDrawn="1"/>
        </p:nvGrpSpPr>
        <p:grpSpPr>
          <a:xfrm>
            <a:off x="9124867" y="33206"/>
            <a:ext cx="3066419" cy="1597828"/>
            <a:chOff x="4655046" y="1465689"/>
            <a:chExt cx="7839152" cy="4086248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07" t="13259" r="26905" b="34254"/>
            <a:stretch/>
          </p:blipFill>
          <p:spPr>
            <a:xfrm>
              <a:off x="8965806" y="1592317"/>
              <a:ext cx="3528392" cy="3190290"/>
            </a:xfrm>
            <a:prstGeom prst="rect">
              <a:avLst/>
            </a:prstGeom>
          </p:spPr>
        </p:pic>
        <p:grpSp>
          <p:nvGrpSpPr>
            <p:cNvPr id="10" name="Grupo 9"/>
            <p:cNvGrpSpPr/>
            <p:nvPr/>
          </p:nvGrpSpPr>
          <p:grpSpPr>
            <a:xfrm>
              <a:off x="4655046" y="1465689"/>
              <a:ext cx="5926765" cy="4086248"/>
              <a:chOff x="4439022" y="1197546"/>
              <a:chExt cx="7188204" cy="4955957"/>
            </a:xfrm>
          </p:grpSpPr>
          <p:pic>
            <p:nvPicPr>
              <p:cNvPr id="11" name="Picture 4" descr="Image result for T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9022" y="1197546"/>
                <a:ext cx="3767518" cy="4176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Related image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1270" y="1197546"/>
                <a:ext cx="4955956" cy="4955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" name="Grupo 13"/>
          <p:cNvGrpSpPr/>
          <p:nvPr userDrawn="1"/>
        </p:nvGrpSpPr>
        <p:grpSpPr>
          <a:xfrm>
            <a:off x="5107493" y="1018911"/>
            <a:ext cx="2730643" cy="4989159"/>
            <a:chOff x="5106828" y="1019147"/>
            <a:chExt cx="2730288" cy="4990314"/>
          </a:xfrm>
        </p:grpSpPr>
        <p:sp>
          <p:nvSpPr>
            <p:cNvPr id="15" name="CaixaDeTexto 14"/>
            <p:cNvSpPr txBox="1"/>
            <p:nvPr/>
          </p:nvSpPr>
          <p:spPr>
            <a:xfrm>
              <a:off x="5362426" y="1059936"/>
              <a:ext cx="9400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claro</a:t>
              </a:r>
              <a:r>
                <a:rPr lang="pt-BR" sz="1400" dirty="0">
                  <a:solidFill>
                    <a:schemeClr val="bg1"/>
                  </a:solidFill>
                </a:rPr>
                <a:t>   </a:t>
              </a:r>
              <a:r>
                <a:rPr lang="pt-BR" sz="1400" dirty="0">
                  <a:solidFill>
                    <a:schemeClr val="bg2"/>
                  </a:solidFill>
                </a:rPr>
                <a:t>24h</a:t>
              </a:r>
            </a:p>
          </p:txBody>
        </p:sp>
        <p:grpSp>
          <p:nvGrpSpPr>
            <p:cNvPr id="16" name="Grupo 15"/>
            <p:cNvGrpSpPr/>
            <p:nvPr/>
          </p:nvGrpSpPr>
          <p:grpSpPr>
            <a:xfrm>
              <a:off x="5199813" y="5742748"/>
              <a:ext cx="232650" cy="232650"/>
              <a:chOff x="2866926" y="894726"/>
              <a:chExt cx="511928" cy="511928"/>
            </a:xfrm>
          </p:grpSpPr>
          <p:sp>
            <p:nvSpPr>
              <p:cNvPr id="30" name="Elipse 29"/>
              <p:cNvSpPr/>
              <p:nvPr/>
            </p:nvSpPr>
            <p:spPr>
              <a:xfrm>
                <a:off x="2866926" y="894726"/>
                <a:ext cx="511928" cy="511928"/>
              </a:xfrm>
              <a:prstGeom prst="ellipse">
                <a:avLst/>
              </a:prstGeom>
              <a:solidFill>
                <a:schemeClr val="bg1">
                  <a:lumMod val="95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pic>
            <p:nvPicPr>
              <p:cNvPr id="31" name="Imagem 30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945937" y="952896"/>
                <a:ext cx="368144" cy="368863"/>
              </a:xfrm>
              <a:prstGeom prst="rect">
                <a:avLst/>
              </a:prstGeom>
            </p:spPr>
          </p:pic>
        </p:grpSp>
        <p:sp>
          <p:nvSpPr>
            <p:cNvPr id="17" name="Fluxograma: Processo alternativo 16"/>
            <p:cNvSpPr/>
            <p:nvPr/>
          </p:nvSpPr>
          <p:spPr>
            <a:xfrm>
              <a:off x="5106828" y="5711907"/>
              <a:ext cx="2023292" cy="297554"/>
            </a:xfrm>
            <a:prstGeom prst="flowChartAlternateProcess">
              <a:avLst/>
            </a:prstGeom>
            <a:noFill/>
            <a:ln w="12700">
              <a:solidFill>
                <a:schemeClr val="bg1">
                  <a:lumMod val="95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grpSp>
          <p:nvGrpSpPr>
            <p:cNvPr id="18" name="Grupo 17"/>
            <p:cNvGrpSpPr/>
            <p:nvPr/>
          </p:nvGrpSpPr>
          <p:grpSpPr>
            <a:xfrm rot="3193309">
              <a:off x="7327254" y="5723064"/>
              <a:ext cx="180000" cy="180000"/>
              <a:chOff x="7383419" y="4397714"/>
              <a:chExt cx="864096" cy="655221"/>
            </a:xfrm>
          </p:grpSpPr>
          <p:cxnSp>
            <p:nvCxnSpPr>
              <p:cNvPr id="24" name="Conector reto 23"/>
              <p:cNvCxnSpPr/>
              <p:nvPr/>
            </p:nvCxnSpPr>
            <p:spPr>
              <a:xfrm flipV="1">
                <a:off x="7383419" y="4397714"/>
                <a:ext cx="432048" cy="648866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to 24"/>
              <p:cNvCxnSpPr/>
              <p:nvPr/>
            </p:nvCxnSpPr>
            <p:spPr>
              <a:xfrm flipH="1" flipV="1">
                <a:off x="7815467" y="4397714"/>
                <a:ext cx="432048" cy="648866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to 25"/>
              <p:cNvCxnSpPr/>
              <p:nvPr/>
            </p:nvCxnSpPr>
            <p:spPr>
              <a:xfrm flipH="1">
                <a:off x="7811014" y="4829762"/>
                <a:ext cx="4453" cy="1703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to 26"/>
              <p:cNvCxnSpPr/>
              <p:nvPr/>
            </p:nvCxnSpPr>
            <p:spPr>
              <a:xfrm flipV="1">
                <a:off x="7815825" y="4413385"/>
                <a:ext cx="2672" cy="496466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>
              <a:xfrm>
                <a:off x="7818497" y="4909851"/>
                <a:ext cx="424576" cy="136729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/>
              <p:cNvCxnSpPr/>
              <p:nvPr/>
            </p:nvCxnSpPr>
            <p:spPr>
              <a:xfrm flipH="1">
                <a:off x="7383419" y="4909851"/>
                <a:ext cx="435078" cy="143084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CaixaDeTexto 18"/>
            <p:cNvSpPr txBox="1"/>
            <p:nvPr/>
          </p:nvSpPr>
          <p:spPr>
            <a:xfrm>
              <a:off x="7488944" y="5629664"/>
              <a:ext cx="348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lgerian" panose="04020705040A02060702" pitchFamily="82" charset="0"/>
                </a:rPr>
                <a:t>...</a:t>
              </a:r>
              <a:endParaRPr lang="pt-BR" sz="1600" b="1" dirty="0">
                <a:solidFill>
                  <a:schemeClr val="bg2"/>
                </a:solidFill>
                <a:latin typeface="Algerian" panose="04020705040A02060702" pitchFamily="82" charset="0"/>
              </a:endParaRPr>
            </a:p>
          </p:txBody>
        </p:sp>
        <p:cxnSp>
          <p:nvCxnSpPr>
            <p:cNvPr id="20" name="Conector reto 19"/>
            <p:cNvCxnSpPr/>
            <p:nvPr/>
          </p:nvCxnSpPr>
          <p:spPr>
            <a:xfrm>
              <a:off x="5106828" y="1053530"/>
              <a:ext cx="2644562" cy="0"/>
            </a:xfrm>
            <a:prstGeom prst="line">
              <a:avLst/>
            </a:prstGeom>
            <a:ln>
              <a:solidFill>
                <a:schemeClr val="bg1">
                  <a:lumMod val="95000"/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>
              <a:off x="5124679" y="1053530"/>
              <a:ext cx="619953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/>
            <p:cNvSpPr txBox="1"/>
            <p:nvPr/>
          </p:nvSpPr>
          <p:spPr>
            <a:xfrm>
              <a:off x="7502749" y="1019147"/>
              <a:ext cx="2904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</a:rPr>
                <a:t>X</a:t>
              </a:r>
              <a:endParaRPr lang="pt-BR" sz="1600" dirty="0">
                <a:solidFill>
                  <a:schemeClr val="bg2"/>
                </a:solidFill>
              </a:endParaRPr>
            </a:p>
          </p:txBody>
        </p:sp>
        <p:pic>
          <p:nvPicPr>
            <p:cNvPr id="23" name="Picture 4" descr="Image result for logo clar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586" y1="43694" x2="25110" y2="45946"/>
                          <a14:foregroundMark x1="21145" y1="59459" x2="17621" y2="59459"/>
                          <a14:foregroundMark x1="32159" y1="52703" x2="32159" y2="58108"/>
                          <a14:foregroundMark x1="46696" y1="48649" x2="47577" y2="54955"/>
                          <a14:foregroundMark x1="54626" y1="54054" x2="55066" y2="56306"/>
                          <a14:foregroundMark x1="68722" y1="48649" x2="76652" y2="47748"/>
                          <a14:foregroundMark x1="72247" y1="35135" x2="72247" y2="38739"/>
                          <a14:foregroundMark x1="80176" y1="43243" x2="83700" y2="38739"/>
                          <a14:foregroundMark x1="85022" y1="51351" x2="88106" y2="513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194" y="1095347"/>
              <a:ext cx="294234" cy="287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7" name="Espaço Reservado para Imagem 1026"/>
          <p:cNvSpPr>
            <a:spLocks noGrp="1"/>
          </p:cNvSpPr>
          <p:nvPr>
            <p:ph type="pic" sz="quarter" idx="10" hasCustomPrompt="1"/>
          </p:nvPr>
        </p:nvSpPr>
        <p:spPr>
          <a:xfrm>
            <a:off x="5030598" y="1054029"/>
            <a:ext cx="2763629" cy="49199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pt-BR" dirty="0"/>
              <a:t>Clique para inserir o conteúdo</a:t>
            </a:r>
          </a:p>
        </p:txBody>
      </p:sp>
    </p:spTree>
    <p:extLst>
      <p:ext uri="{BB962C8B-B14F-4D97-AF65-F5344CB8AC3E}">
        <p14:creationId xmlns:p14="http://schemas.microsoft.com/office/powerpoint/2010/main" val="26517932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 b="908"/>
          <a:stretch/>
        </p:blipFill>
        <p:spPr bwMode="auto">
          <a:xfrm>
            <a:off x="-35054" y="12299"/>
            <a:ext cx="12971720" cy="684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 userDrawn="1"/>
        </p:nvSpPr>
        <p:spPr>
          <a:xfrm>
            <a:off x="7752399" y="2367417"/>
            <a:ext cx="3744903" cy="212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599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Trending</a:t>
            </a:r>
            <a:r>
              <a:rPr lang="pt-BR" sz="6599" b="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6599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Topics</a:t>
            </a:r>
            <a:endParaRPr lang="pt-BR" sz="6599" b="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46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 userDrawn="1"/>
        </p:nvSpPr>
        <p:spPr>
          <a:xfrm>
            <a:off x="-385564" y="6149108"/>
            <a:ext cx="3120028" cy="53831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1088502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0" i="1" kern="120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09585" indent="0" algn="ctr" defTabSz="1088502" rtl="0" eaLnBrk="1" latinLnBrk="0" hangingPunct="1">
              <a:spcBef>
                <a:spcPct val="20000"/>
              </a:spcBef>
              <a:buFont typeface="Arial" pitchFamily="34" charset="0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088502" rtl="0" eaLnBrk="1" latinLnBrk="0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088502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088502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088502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088502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088502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088502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/>
              <a:t>Clique na imagem</a:t>
            </a:r>
            <a:endParaRPr lang="pt-BR" sz="1600" dirty="0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" y="-13401"/>
            <a:ext cx="8112266" cy="687140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3"/>
          <a:srcRect l="12151" t="16719" b="19420"/>
          <a:stretch/>
        </p:blipFill>
        <p:spPr>
          <a:xfrm flipH="1">
            <a:off x="1198819" y="-13402"/>
            <a:ext cx="7622808" cy="6874408"/>
          </a:xfrm>
          <a:prstGeom prst="rect">
            <a:avLst/>
          </a:prstGeom>
        </p:spPr>
      </p:pic>
      <p:sp>
        <p:nvSpPr>
          <p:cNvPr id="8" name="CaixaDeTexto 7"/>
          <p:cNvSpPr txBox="1"/>
          <p:nvPr userDrawn="1"/>
        </p:nvSpPr>
        <p:spPr>
          <a:xfrm>
            <a:off x="6384069" y="3213026"/>
            <a:ext cx="914519" cy="369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800" dirty="0"/>
          </a:p>
        </p:txBody>
      </p:sp>
      <p:pic>
        <p:nvPicPr>
          <p:cNvPr id="9" name="Picture 2" descr="Image result for twitter trending topic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197" y="-10918"/>
            <a:ext cx="2114803" cy="172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7235" y="284078"/>
            <a:ext cx="7348999" cy="6289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8113182" y="3421858"/>
            <a:ext cx="1440050" cy="25981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/>
              <a:t>1</a:t>
            </a:r>
          </a:p>
          <a:p>
            <a:pPr lvl="0"/>
            <a:r>
              <a:rPr lang="pt-BR" dirty="0"/>
              <a:t>2</a:t>
            </a:r>
          </a:p>
          <a:p>
            <a:pPr lvl="0"/>
            <a:r>
              <a:rPr lang="pt-BR" dirty="0"/>
              <a:t>3</a:t>
            </a:r>
          </a:p>
          <a:p>
            <a:pPr lvl="0"/>
            <a:r>
              <a:rPr lang="pt-BR" dirty="0"/>
              <a:t>4</a:t>
            </a:r>
          </a:p>
          <a:p>
            <a:pPr lvl="0"/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68249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4"/>
          <a:stretch/>
        </p:blipFill>
        <p:spPr>
          <a:xfrm>
            <a:off x="-922574" y="-182313"/>
            <a:ext cx="12096537" cy="704723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 rotWithShape="1">
          <a:blip r:embed="rId3"/>
          <a:srcRect l="12151" t="16719" b="19420"/>
          <a:stretch/>
        </p:blipFill>
        <p:spPr>
          <a:xfrm flipH="1">
            <a:off x="4714654" y="-182312"/>
            <a:ext cx="7477346" cy="7040855"/>
          </a:xfrm>
          <a:prstGeom prst="rect">
            <a:avLst/>
          </a:prstGeom>
        </p:spPr>
      </p:pic>
      <p:sp>
        <p:nvSpPr>
          <p:cNvPr id="13" name="Retângulo 12"/>
          <p:cNvSpPr/>
          <p:nvPr userDrawn="1"/>
        </p:nvSpPr>
        <p:spPr>
          <a:xfrm>
            <a:off x="6168017" y="2875131"/>
            <a:ext cx="5400509" cy="11077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t-BR" sz="65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Lembranças</a:t>
            </a:r>
          </a:p>
        </p:txBody>
      </p:sp>
    </p:spTree>
    <p:extLst>
      <p:ext uri="{BB962C8B-B14F-4D97-AF65-F5344CB8AC3E}">
        <p14:creationId xmlns:p14="http://schemas.microsoft.com/office/powerpoint/2010/main" val="15726041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7" y="794"/>
            <a:ext cx="10290722" cy="6858000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310" y="365041"/>
            <a:ext cx="10515382" cy="132525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3"/>
          <a:srcRect l="12151" t="16719" b="19420"/>
          <a:stretch/>
        </p:blipFill>
        <p:spPr>
          <a:xfrm flipH="1">
            <a:off x="1054783" y="8143"/>
            <a:ext cx="10541560" cy="6874408"/>
          </a:xfrm>
          <a:prstGeom prst="rect">
            <a:avLst/>
          </a:prstGeom>
        </p:spPr>
      </p:pic>
      <p:pic>
        <p:nvPicPr>
          <p:cNvPr id="8" name="Picture 4" descr="Image result for facebook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77" b="7121"/>
          <a:stretch/>
        </p:blipFill>
        <p:spPr bwMode="auto">
          <a:xfrm>
            <a:off x="11353268" y="194866"/>
            <a:ext cx="755154" cy="7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12022" y="757744"/>
            <a:ext cx="7725194" cy="5344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4911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>
            <a:extLst>
              <a:ext uri="{FF2B5EF4-FFF2-40B4-BE49-F238E27FC236}">
                <a16:creationId xmlns:a16="http://schemas.microsoft.com/office/drawing/2014/main" id="{8F76349E-F604-4BA3-ABF8-F94097341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2" y="1"/>
            <a:ext cx="12192000" cy="6858001"/>
          </a:xfrm>
          <a:prstGeom prst="rect">
            <a:avLst/>
          </a:prstGeom>
        </p:spPr>
      </p:pic>
      <p:sp>
        <p:nvSpPr>
          <p:cNvPr id="8" name="Título 14"/>
          <p:cNvSpPr txBox="1">
            <a:spLocks/>
          </p:cNvSpPr>
          <p:nvPr userDrawn="1"/>
        </p:nvSpPr>
        <p:spPr>
          <a:xfrm>
            <a:off x="335360" y="740702"/>
            <a:ext cx="5727104" cy="1143000"/>
          </a:xfrm>
          <a:prstGeom prst="rect">
            <a:avLst/>
          </a:prstGeom>
        </p:spPr>
        <p:txBody>
          <a:bodyPr vert="horz" lIns="121889" tIns="60944" rIns="121889" bIns="6094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algn="l"/>
            <a:endParaRPr lang="pt-BR" sz="4799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5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335360" y="2205148"/>
            <a:ext cx="4824891" cy="23045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99">
                <a:solidFill>
                  <a:srgbClr val="C00000"/>
                </a:solidFill>
                <a:latin typeface="Century Gothic" pitchFamily="34" charset="0"/>
              </a:defRPr>
            </a:lvl1pPr>
            <a:lvl5pPr marL="2437851" indent="0">
              <a:buNone/>
              <a:defRPr/>
            </a:lvl5pPr>
          </a:lstStyle>
          <a:p>
            <a:pPr lvl="0"/>
            <a:r>
              <a:rPr lang="pt-BR" dirty="0"/>
              <a:t>Assunto 1</a:t>
            </a:r>
          </a:p>
          <a:p>
            <a:pPr lvl="0"/>
            <a:r>
              <a:rPr lang="pt-BR" dirty="0"/>
              <a:t>Assunto 2</a:t>
            </a:r>
          </a:p>
          <a:p>
            <a:pPr lvl="0"/>
            <a:r>
              <a:rPr lang="pt-BR" dirty="0"/>
              <a:t>Assunto 3</a:t>
            </a:r>
          </a:p>
          <a:p>
            <a:pPr lvl="0"/>
            <a:endParaRPr lang="pt-BR" dirty="0"/>
          </a:p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5954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10" name="CaixaDeTexto 9"/>
          <p:cNvSpPr txBox="1"/>
          <p:nvPr userDrawn="1"/>
        </p:nvSpPr>
        <p:spPr>
          <a:xfrm>
            <a:off x="4298338" y="2834277"/>
            <a:ext cx="7058343" cy="10155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914173"/>
            <a:r>
              <a:rPr lang="pt-BR" sz="5999" b="1" dirty="0">
                <a:solidFill>
                  <a:srgbClr val="FFC000"/>
                </a:solidFill>
                <a:latin typeface="Century Gothic" pitchFamily="34" charset="0"/>
              </a:rPr>
              <a:t>É Hora de Praticar!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192687" y="190605"/>
            <a:ext cx="3599097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3"/>
            <a:r>
              <a:rPr lang="pt-BR" sz="3999" dirty="0">
                <a:solidFill>
                  <a:srgbClr val="C00000"/>
                </a:solidFill>
                <a:latin typeface="Century Gothic" pitchFamily="34" charset="0"/>
              </a:rPr>
              <a:t>Base de Treinamento</a:t>
            </a: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2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3" name="Graphic 20">
            <a:extLst>
              <a:ext uri="{FF2B5EF4-FFF2-40B4-BE49-F238E27FC236}">
                <a16:creationId xmlns:a16="http://schemas.microsoft.com/office/drawing/2014/main" id="{2D06E8F3-DBBC-4808-9E70-496D7096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1334" y="5366957"/>
            <a:ext cx="1007869" cy="100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43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047AC15-6F16-4817-9EE1-C1C806164F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350" y="2766054"/>
            <a:ext cx="4992555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pt-BR" sz="5999" b="1" kern="1200" dirty="0">
                <a:solidFill>
                  <a:srgbClr val="C00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15877063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4A74AD6-CCA8-443B-89EE-9B003F4C7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350" y="1229883"/>
            <a:ext cx="4992555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pt-BR" sz="5999" b="1" kern="1200" dirty="0">
                <a:solidFill>
                  <a:srgbClr val="C00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6796701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0F840333-F6BA-433C-8337-BA057701B2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350" y="2857501"/>
            <a:ext cx="4992555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pt-BR" sz="5999" b="1" kern="1200" dirty="0">
                <a:solidFill>
                  <a:srgbClr val="C00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2267406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D9738DF2-7554-441D-9DC6-534A822891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350" y="2857501"/>
            <a:ext cx="4992555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lang="pt-BR" sz="5999" b="1" kern="1200" dirty="0">
                <a:solidFill>
                  <a:srgbClr val="C00000"/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39258620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EF28876C-3ACE-4F87-A2E1-2F077C687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" y="-1846"/>
            <a:ext cx="12195280" cy="685984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27382" y="1124744"/>
            <a:ext cx="585665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pt-BR" sz="3199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7157941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11C1D25F-7925-4C40-AC71-985E059ED1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27382" y="1124744"/>
            <a:ext cx="585665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pt-BR" sz="3199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27734357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9BCD995B-CA9E-4C8E-AE4A-45C45C0B9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27382" y="2857501"/>
            <a:ext cx="585665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pt-BR" sz="3199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33872041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9BCD995B-CA9E-4C8E-AE4A-45C45C0B9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848461" y="2857501"/>
            <a:ext cx="585665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lang="pt-BR" sz="3199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3842822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11C1D25F-7925-4C40-AC71-985E059ED1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3587" cy="68564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136531" y="2857501"/>
            <a:ext cx="585665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Tx/>
              <a:buNone/>
              <a:defRPr lang="pt-BR" sz="3199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1604246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EF28876C-3ACE-4F87-A2E1-2F077C687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79" y="-1846"/>
            <a:ext cx="12195280" cy="685984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59830" y="1316766"/>
            <a:ext cx="585665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lang="pt-BR" sz="3199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Clique para editar o subtítulo</a:t>
            </a:r>
          </a:p>
        </p:txBody>
      </p:sp>
    </p:spTree>
    <p:extLst>
      <p:ext uri="{BB962C8B-B14F-4D97-AF65-F5344CB8AC3E}">
        <p14:creationId xmlns:p14="http://schemas.microsoft.com/office/powerpoint/2010/main" val="92792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91.xml"/><Relationship Id="rId68" Type="http://schemas.openxmlformats.org/officeDocument/2006/relationships/slideLayout" Target="../slideLayouts/slideLayout96.xml"/><Relationship Id="rId84" Type="http://schemas.openxmlformats.org/officeDocument/2006/relationships/slideLayout" Target="../slideLayouts/slideLayout112.xml"/><Relationship Id="rId89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81.xml"/><Relationship Id="rId58" Type="http://schemas.openxmlformats.org/officeDocument/2006/relationships/slideLayout" Target="../slideLayouts/slideLayout86.xml"/><Relationship Id="rId74" Type="http://schemas.openxmlformats.org/officeDocument/2006/relationships/slideLayout" Target="../slideLayouts/slideLayout102.xml"/><Relationship Id="rId79" Type="http://schemas.openxmlformats.org/officeDocument/2006/relationships/slideLayout" Target="../slideLayouts/slideLayout107.xml"/><Relationship Id="rId102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33.xml"/><Relationship Id="rId90" Type="http://schemas.openxmlformats.org/officeDocument/2006/relationships/slideLayout" Target="../slideLayouts/slideLayout118.xml"/><Relationship Id="rId95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64" Type="http://schemas.openxmlformats.org/officeDocument/2006/relationships/slideLayout" Target="../slideLayouts/slideLayout92.xml"/><Relationship Id="rId69" Type="http://schemas.openxmlformats.org/officeDocument/2006/relationships/slideLayout" Target="../slideLayouts/slideLayout97.xml"/><Relationship Id="rId80" Type="http://schemas.openxmlformats.org/officeDocument/2006/relationships/slideLayout" Target="../slideLayouts/slideLayout108.xml"/><Relationship Id="rId85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59" Type="http://schemas.openxmlformats.org/officeDocument/2006/relationships/slideLayout" Target="../slideLayouts/slideLayout87.xml"/><Relationship Id="rId67" Type="http://schemas.openxmlformats.org/officeDocument/2006/relationships/slideLayout" Target="../slideLayouts/slideLayout95.xml"/><Relationship Id="rId103" Type="http://schemas.openxmlformats.org/officeDocument/2006/relationships/theme" Target="../theme/theme4.xml"/><Relationship Id="rId20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9.xml"/><Relationship Id="rId54" Type="http://schemas.openxmlformats.org/officeDocument/2006/relationships/slideLayout" Target="../slideLayouts/slideLayout82.xml"/><Relationship Id="rId62" Type="http://schemas.openxmlformats.org/officeDocument/2006/relationships/slideLayout" Target="../slideLayouts/slideLayout90.xml"/><Relationship Id="rId70" Type="http://schemas.openxmlformats.org/officeDocument/2006/relationships/slideLayout" Target="../slideLayouts/slideLayout98.xml"/><Relationship Id="rId75" Type="http://schemas.openxmlformats.org/officeDocument/2006/relationships/slideLayout" Target="../slideLayouts/slideLayout103.xml"/><Relationship Id="rId83" Type="http://schemas.openxmlformats.org/officeDocument/2006/relationships/slideLayout" Target="../slideLayouts/slideLayout111.xml"/><Relationship Id="rId88" Type="http://schemas.openxmlformats.org/officeDocument/2006/relationships/slideLayout" Target="../slideLayouts/slideLayout116.xml"/><Relationship Id="rId91" Type="http://schemas.openxmlformats.org/officeDocument/2006/relationships/slideLayout" Target="../slideLayouts/slideLayout119.xml"/><Relationship Id="rId9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57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80.xml"/><Relationship Id="rId60" Type="http://schemas.openxmlformats.org/officeDocument/2006/relationships/slideLayout" Target="../slideLayouts/slideLayout88.xml"/><Relationship Id="rId65" Type="http://schemas.openxmlformats.org/officeDocument/2006/relationships/slideLayout" Target="../slideLayouts/slideLayout93.xml"/><Relationship Id="rId73" Type="http://schemas.openxmlformats.org/officeDocument/2006/relationships/slideLayout" Target="../slideLayouts/slideLayout101.xml"/><Relationship Id="rId78" Type="http://schemas.openxmlformats.org/officeDocument/2006/relationships/slideLayout" Target="../slideLayouts/slideLayout106.xml"/><Relationship Id="rId81" Type="http://schemas.openxmlformats.org/officeDocument/2006/relationships/slideLayout" Target="../slideLayouts/slideLayout109.xml"/><Relationship Id="rId86" Type="http://schemas.openxmlformats.org/officeDocument/2006/relationships/slideLayout" Target="../slideLayouts/slideLayout114.xml"/><Relationship Id="rId94" Type="http://schemas.openxmlformats.org/officeDocument/2006/relationships/slideLayout" Target="../slideLayouts/slideLayout122.xml"/><Relationship Id="rId99" Type="http://schemas.openxmlformats.org/officeDocument/2006/relationships/slideLayout" Target="../slideLayouts/slideLayout127.xml"/><Relationship Id="rId101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78.xml"/><Relationship Id="rId55" Type="http://schemas.openxmlformats.org/officeDocument/2006/relationships/slideLayout" Target="../slideLayouts/slideLayout83.xml"/><Relationship Id="rId76" Type="http://schemas.openxmlformats.org/officeDocument/2006/relationships/slideLayout" Target="../slideLayouts/slideLayout104.xml"/><Relationship Id="rId97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35.xml"/><Relationship Id="rId71" Type="http://schemas.openxmlformats.org/officeDocument/2006/relationships/slideLayout" Target="../slideLayouts/slideLayout99.xml"/><Relationship Id="rId9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66" Type="http://schemas.openxmlformats.org/officeDocument/2006/relationships/slideLayout" Target="../slideLayouts/slideLayout94.xml"/><Relationship Id="rId87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89.xml"/><Relationship Id="rId82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56" Type="http://schemas.openxmlformats.org/officeDocument/2006/relationships/slideLayout" Target="../slideLayouts/slideLayout84.xml"/><Relationship Id="rId77" Type="http://schemas.openxmlformats.org/officeDocument/2006/relationships/slideLayout" Target="../slideLayouts/slideLayout105.xml"/><Relationship Id="rId100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36.xml"/><Relationship Id="rId51" Type="http://schemas.openxmlformats.org/officeDocument/2006/relationships/slideLayout" Target="../slideLayouts/slideLayout79.xml"/><Relationship Id="rId72" Type="http://schemas.openxmlformats.org/officeDocument/2006/relationships/slideLayout" Target="../slideLayouts/slideLayout100.xml"/><Relationship Id="rId93" Type="http://schemas.openxmlformats.org/officeDocument/2006/relationships/slideLayout" Target="../slideLayouts/slideLayout121.xml"/><Relationship Id="rId9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26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2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23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8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tângulo 7"/>
          <p:cNvSpPr>
            <a:spLocks noChangeArrowheads="1"/>
          </p:cNvSpPr>
          <p:nvPr userDrawn="1"/>
        </p:nvSpPr>
        <p:spPr bwMode="auto">
          <a:xfrm>
            <a:off x="3975101" y="142876"/>
            <a:ext cx="53742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4400" b="1" dirty="0">
                <a:solidFill>
                  <a:srgbClr val="953735"/>
                </a:solidFill>
                <a:latin typeface="Segoe Print" pitchFamily="2" charset="0"/>
                <a:cs typeface="Segoe UI" pitchFamily="34" charset="0"/>
              </a:rPr>
              <a:t>Eu,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4400" b="1" dirty="0">
                <a:solidFill>
                  <a:srgbClr val="953735"/>
                </a:solidFill>
                <a:latin typeface="Segoe Print" pitchFamily="2" charset="0"/>
                <a:cs typeface="Segoe UI" pitchFamily="34" charset="0"/>
              </a:rPr>
              <a:t>Instrutor...</a:t>
            </a:r>
          </a:p>
        </p:txBody>
      </p:sp>
    </p:spTree>
    <p:extLst>
      <p:ext uri="{BB962C8B-B14F-4D97-AF65-F5344CB8AC3E}">
        <p14:creationId xmlns:p14="http://schemas.microsoft.com/office/powerpoint/2010/main" val="400831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 userDrawn="1"/>
        </p:nvSpPr>
        <p:spPr>
          <a:xfrm>
            <a:off x="1864895" y="3068053"/>
            <a:ext cx="370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mater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383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1" r:id="rId2"/>
    <p:sldLayoutId id="2147483802" r:id="rId3"/>
    <p:sldLayoutId id="2147483803" r:id="rId4"/>
    <p:sldLayoutId id="2147483804" r:id="rId5"/>
    <p:sldLayoutId id="2147483805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9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71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  <p:sldLayoutId id="2147483853" r:id="rId25"/>
    <p:sldLayoutId id="2147483854" r:id="rId26"/>
    <p:sldLayoutId id="2147483855" r:id="rId27"/>
    <p:sldLayoutId id="2147483856" r:id="rId28"/>
    <p:sldLayoutId id="2147483857" r:id="rId29"/>
    <p:sldLayoutId id="2147483858" r:id="rId30"/>
    <p:sldLayoutId id="2147483859" r:id="rId31"/>
    <p:sldLayoutId id="2147483860" r:id="rId32"/>
    <p:sldLayoutId id="2147483861" r:id="rId33"/>
    <p:sldLayoutId id="2147483862" r:id="rId34"/>
    <p:sldLayoutId id="2147483863" r:id="rId35"/>
    <p:sldLayoutId id="2147483864" r:id="rId36"/>
    <p:sldLayoutId id="2147483865" r:id="rId37"/>
    <p:sldLayoutId id="2147483866" r:id="rId38"/>
    <p:sldLayoutId id="2147483867" r:id="rId39"/>
    <p:sldLayoutId id="2147483868" r:id="rId40"/>
    <p:sldLayoutId id="2147483869" r:id="rId41"/>
    <p:sldLayoutId id="2147483870" r:id="rId42"/>
    <p:sldLayoutId id="2147483871" r:id="rId43"/>
    <p:sldLayoutId id="2147483872" r:id="rId44"/>
    <p:sldLayoutId id="2147483873" r:id="rId45"/>
    <p:sldLayoutId id="2147483874" r:id="rId46"/>
    <p:sldLayoutId id="2147483875" r:id="rId47"/>
    <p:sldLayoutId id="2147483876" r:id="rId48"/>
    <p:sldLayoutId id="2147483877" r:id="rId49"/>
    <p:sldLayoutId id="2147483878" r:id="rId50"/>
    <p:sldLayoutId id="2147483879" r:id="rId51"/>
    <p:sldLayoutId id="2147483880" r:id="rId52"/>
    <p:sldLayoutId id="2147483881" r:id="rId53"/>
    <p:sldLayoutId id="2147483882" r:id="rId54"/>
    <p:sldLayoutId id="2147483883" r:id="rId55"/>
    <p:sldLayoutId id="2147483884" r:id="rId56"/>
    <p:sldLayoutId id="2147483885" r:id="rId57"/>
    <p:sldLayoutId id="2147483886" r:id="rId58"/>
    <p:sldLayoutId id="2147483887" r:id="rId59"/>
    <p:sldLayoutId id="2147483888" r:id="rId60"/>
    <p:sldLayoutId id="2147483889" r:id="rId61"/>
    <p:sldLayoutId id="2147483891" r:id="rId62"/>
    <p:sldLayoutId id="2147483892" r:id="rId63"/>
    <p:sldLayoutId id="2147483893" r:id="rId64"/>
    <p:sldLayoutId id="2147483894" r:id="rId65"/>
    <p:sldLayoutId id="2147483895" r:id="rId66"/>
    <p:sldLayoutId id="2147483897" r:id="rId67"/>
    <p:sldLayoutId id="2147483898" r:id="rId68"/>
    <p:sldLayoutId id="2147483899" r:id="rId69"/>
    <p:sldLayoutId id="2147483900" r:id="rId70"/>
    <p:sldLayoutId id="2147483901" r:id="rId71"/>
    <p:sldLayoutId id="2147483902" r:id="rId72"/>
    <p:sldLayoutId id="2147483903" r:id="rId73"/>
    <p:sldLayoutId id="2147483904" r:id="rId74"/>
    <p:sldLayoutId id="2147483905" r:id="rId75"/>
    <p:sldLayoutId id="2147483906" r:id="rId76"/>
    <p:sldLayoutId id="2147483907" r:id="rId77"/>
    <p:sldLayoutId id="2147483908" r:id="rId78"/>
    <p:sldLayoutId id="2147483909" r:id="rId79"/>
    <p:sldLayoutId id="2147483910" r:id="rId80"/>
    <p:sldLayoutId id="2147483911" r:id="rId81"/>
    <p:sldLayoutId id="2147483912" r:id="rId82"/>
    <p:sldLayoutId id="2147483913" r:id="rId83"/>
    <p:sldLayoutId id="2147483914" r:id="rId84"/>
    <p:sldLayoutId id="2147483915" r:id="rId85"/>
    <p:sldLayoutId id="2147483916" r:id="rId86"/>
    <p:sldLayoutId id="2147483917" r:id="rId87"/>
    <p:sldLayoutId id="2147483918" r:id="rId88"/>
    <p:sldLayoutId id="2147483919" r:id="rId89"/>
    <p:sldLayoutId id="2147483920" r:id="rId90"/>
    <p:sldLayoutId id="2147483921" r:id="rId91"/>
    <p:sldLayoutId id="2147483922" r:id="rId92"/>
    <p:sldLayoutId id="2147483923" r:id="rId93"/>
    <p:sldLayoutId id="2147483924" r:id="rId94"/>
    <p:sldLayoutId id="2147483925" r:id="rId95"/>
    <p:sldLayoutId id="2147483926" r:id="rId96"/>
    <p:sldLayoutId id="2147483927" r:id="rId97"/>
    <p:sldLayoutId id="2147483928" r:id="rId98"/>
    <p:sldLayoutId id="2147483929" r:id="rId99"/>
    <p:sldLayoutId id="2147483930" r:id="rId100"/>
    <p:sldLayoutId id="2147483931" r:id="rId101"/>
    <p:sldLayoutId id="2147483932" r:id="rId102"/>
  </p:sldLayoutIdLs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07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</p:sldLayoutIdLst>
  <p:txStyles>
    <p:titleStyle>
      <a:lvl1pPr algn="ctr" defTabSz="914217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1" indent="-342831" algn="l" defTabSz="914217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3" algn="l" defTabSz="914217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37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3974" r:id="rId24"/>
    <p:sldLayoutId id="2147483975" r:id="rId25"/>
    <p:sldLayoutId id="2147483976" r:id="rId26"/>
  </p:sldLayoutIdLst>
  <p:txStyles>
    <p:titleStyle>
      <a:lvl1pPr algn="ctr" defTabSz="914217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1" indent="-342831" algn="l" defTabSz="914217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3" algn="l" defTabSz="914217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Resultado de imagem para prova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75" y="12698"/>
            <a:ext cx="8757915" cy="684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rma livre 13"/>
          <p:cNvSpPr/>
          <p:nvPr userDrawn="1"/>
        </p:nvSpPr>
        <p:spPr>
          <a:xfrm flipH="1">
            <a:off x="-889686" y="-1394418"/>
            <a:ext cx="6459937" cy="9070908"/>
          </a:xfrm>
          <a:custGeom>
            <a:avLst/>
            <a:gdLst>
              <a:gd name="connsiteX0" fmla="*/ 131447 w 5011843"/>
              <a:gd name="connsiteY0" fmla="*/ 561690 h 6677254"/>
              <a:gd name="connsiteX1" fmla="*/ 1103905 w 5011843"/>
              <a:gd name="connsiteY1" fmla="*/ 3464547 h 6677254"/>
              <a:gd name="connsiteX2" fmla="*/ 726533 w 5011843"/>
              <a:gd name="connsiteY2" fmla="*/ 5917461 h 6677254"/>
              <a:gd name="connsiteX3" fmla="*/ 610419 w 5011843"/>
              <a:gd name="connsiteY3" fmla="*/ 6454490 h 6677254"/>
              <a:gd name="connsiteX4" fmla="*/ 4485733 w 5011843"/>
              <a:gd name="connsiteY4" fmla="*/ 6120661 h 6677254"/>
              <a:gd name="connsiteX5" fmla="*/ 4500247 w 5011843"/>
              <a:gd name="connsiteY5" fmla="*/ 532661 h 6677254"/>
              <a:gd name="connsiteX6" fmla="*/ 131447 w 5011843"/>
              <a:gd name="connsiteY6" fmla="*/ 561690 h 667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1843" h="6677254">
                <a:moveTo>
                  <a:pt x="131447" y="561690"/>
                </a:moveTo>
                <a:cubicBezTo>
                  <a:pt x="-434610" y="1050338"/>
                  <a:pt x="1004724" y="2571919"/>
                  <a:pt x="1103905" y="3464547"/>
                </a:cubicBezTo>
                <a:cubicBezTo>
                  <a:pt x="1203086" y="4357175"/>
                  <a:pt x="808781" y="5419137"/>
                  <a:pt x="726533" y="5917461"/>
                </a:cubicBezTo>
                <a:cubicBezTo>
                  <a:pt x="644285" y="6415785"/>
                  <a:pt x="-16114" y="6420623"/>
                  <a:pt x="610419" y="6454490"/>
                </a:cubicBezTo>
                <a:cubicBezTo>
                  <a:pt x="1236952" y="6488357"/>
                  <a:pt x="3837428" y="7107632"/>
                  <a:pt x="4485733" y="6120661"/>
                </a:cubicBezTo>
                <a:cubicBezTo>
                  <a:pt x="5134038" y="5133690"/>
                  <a:pt x="5233218" y="1461575"/>
                  <a:pt x="4500247" y="532661"/>
                </a:cubicBezTo>
                <a:cubicBezTo>
                  <a:pt x="3767276" y="-396253"/>
                  <a:pt x="697504" y="73042"/>
                  <a:pt x="131447" y="56169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89" tIns="81243" rIns="162489" bIns="81243" spcCol="0" rtlCol="0" anchor="ctr"/>
          <a:lstStyle/>
          <a:p>
            <a:pPr algn="ctr" defTabSz="1088284"/>
            <a:endParaRPr lang="pt-BR" sz="2100">
              <a:solidFill>
                <a:prstClr val="white"/>
              </a:solidFill>
            </a:endParaRPr>
          </a:p>
        </p:txBody>
      </p:sp>
      <p:sp>
        <p:nvSpPr>
          <p:cNvPr id="15" name="Retângulo 14"/>
          <p:cNvSpPr/>
          <p:nvPr userDrawn="1"/>
        </p:nvSpPr>
        <p:spPr>
          <a:xfrm>
            <a:off x="-97494" y="2473957"/>
            <a:ext cx="3622451" cy="523095"/>
          </a:xfrm>
          <a:prstGeom prst="rect">
            <a:avLst/>
          </a:prstGeom>
          <a:noFill/>
        </p:spPr>
        <p:txBody>
          <a:bodyPr wrap="square" lIns="91401" tIns="45700" rIns="91401" bIns="45700">
            <a:spAutoFit/>
          </a:bodyPr>
          <a:lstStyle/>
          <a:p>
            <a:pPr marL="257105" algn="ctr" defTabSz="45707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799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rPr>
              <a:t>Acesse o JUMP!</a:t>
            </a:r>
          </a:p>
        </p:txBody>
      </p:sp>
      <p:sp>
        <p:nvSpPr>
          <p:cNvPr id="16" name="CaixaDeTexto 15"/>
          <p:cNvSpPr txBox="1"/>
          <p:nvPr userDrawn="1"/>
        </p:nvSpPr>
        <p:spPr>
          <a:xfrm>
            <a:off x="129349" y="308682"/>
            <a:ext cx="3168765" cy="707704"/>
          </a:xfrm>
          <a:prstGeom prst="rect">
            <a:avLst/>
          </a:prstGeom>
          <a:noFill/>
        </p:spPr>
        <p:txBody>
          <a:bodyPr wrap="square" lIns="91401" tIns="45700" rIns="91401" bIns="45700" rtlCol="0">
            <a:spAutoFit/>
          </a:bodyPr>
          <a:lstStyle/>
          <a:p>
            <a:pPr algn="ctr" defTabSz="457076"/>
            <a:r>
              <a:rPr lang="pt-BR" sz="3999" b="1" dirty="0">
                <a:solidFill>
                  <a:srgbClr val="C00000"/>
                </a:solidFill>
                <a:latin typeface="Century Gothic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Avaliação</a:t>
            </a: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E591FE9B-48DD-4639-A1FE-835C29A6FA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110">
            <a:off x="3731227" y="-1094204"/>
            <a:ext cx="2649098" cy="9879376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273383" y="981295"/>
            <a:ext cx="2880695" cy="719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(Insira o assunto do simulado)</a:t>
            </a:r>
          </a:p>
        </p:txBody>
      </p:sp>
    </p:spTree>
    <p:extLst>
      <p:ext uri="{BB962C8B-B14F-4D97-AF65-F5344CB8AC3E}">
        <p14:creationId xmlns:p14="http://schemas.microsoft.com/office/powerpoint/2010/main" val="262241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</p:sldLayoutIdLst>
  <p:txStyles>
    <p:titleStyle>
      <a:lvl1pPr algn="ctr" defTabSz="914217" rtl="0" eaLnBrk="1" latinLnBrk="0" hangingPunct="1">
        <a:spcBef>
          <a:spcPct val="0"/>
        </a:spcBef>
        <a:buNone/>
        <a:defRPr sz="2400" b="1" kern="1200">
          <a:solidFill>
            <a:srgbClr val="C00000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831" indent="-342831" algn="l" defTabSz="914217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3" algn="l" defTabSz="914217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30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</p:sldLayoutIdLs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634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>
          <a:xfrm>
            <a:off x="262592" y="1737440"/>
            <a:ext cx="6508598" cy="1331604"/>
          </a:xfrm>
          <a:prstGeom prst="rect">
            <a:avLst/>
          </a:prstGeom>
        </p:spPr>
        <p:txBody>
          <a:bodyPr/>
          <a:lstStyle/>
          <a:p>
            <a:r>
              <a:rPr lang="pt-BR" sz="3200" dirty="0">
                <a:solidFill>
                  <a:srgbClr val="FFFFFF"/>
                </a:solidFill>
              </a:rPr>
              <a:t>Capacitação </a:t>
            </a:r>
            <a:r>
              <a:rPr lang="pt-BR" sz="3200">
                <a:solidFill>
                  <a:srgbClr val="FFFFFF"/>
                </a:solidFill>
              </a:rPr>
              <a:t>Generalista Pós venda PF</a:t>
            </a:r>
            <a:endParaRPr lang="pt-BR" sz="32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262592" y="3969172"/>
            <a:ext cx="5026679" cy="1331604"/>
          </a:xfrm>
          <a:prstGeom prst="rect">
            <a:avLst/>
          </a:prstGeom>
        </p:spPr>
        <p:txBody>
          <a:bodyPr/>
          <a:lstStyle/>
          <a:p>
            <a:r>
              <a:rPr lang="pt-BR" sz="3200" dirty="0">
                <a:solidFill>
                  <a:srgbClr val="FFC000"/>
                </a:solidFill>
              </a:rPr>
              <a:t>FINANCEIRO BL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 anchor="b"/>
          <a:lstStyle/>
          <a:p>
            <a:r>
              <a:rPr lang="pt-BR" b="1" dirty="0"/>
              <a:t>MÓVEL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262593" y="6164670"/>
            <a:ext cx="2561630" cy="359957"/>
          </a:xfrm>
          <a:prstGeom prst="rect">
            <a:avLst/>
          </a:prstGeom>
        </p:spPr>
        <p:txBody>
          <a:bodyPr/>
          <a:lstStyle/>
          <a:p>
            <a:r>
              <a:rPr lang="pt-BR" sz="1067" dirty="0">
                <a:solidFill>
                  <a:srgbClr val="FFFFFF"/>
                </a:solidFill>
              </a:rPr>
              <a:t>DAC - CAP.GEN. PF_v.2.0 SET.20</a:t>
            </a:r>
          </a:p>
        </p:txBody>
      </p:sp>
    </p:spTree>
    <p:extLst>
      <p:ext uri="{BB962C8B-B14F-4D97-AF65-F5344CB8AC3E}">
        <p14:creationId xmlns:p14="http://schemas.microsoft.com/office/powerpoint/2010/main" val="277787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350" y="16042"/>
            <a:ext cx="12192000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2151" t="16719" b="19420"/>
          <a:stretch/>
        </p:blipFill>
        <p:spPr>
          <a:xfrm flipH="1" flipV="1">
            <a:off x="5408322" y="-92243"/>
            <a:ext cx="11557167" cy="704248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7" name="CaixaDeTexto 6"/>
          <p:cNvSpPr txBox="1"/>
          <p:nvPr/>
        </p:nvSpPr>
        <p:spPr>
          <a:xfrm>
            <a:off x="6762250" y="3585423"/>
            <a:ext cx="52887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Conforme vimos nos outros módulos de </a:t>
            </a:r>
            <a:r>
              <a:rPr lang="pt-BR" sz="28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Pós Pago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você já aprendeu o essencial para o atendimento financeiro.</a:t>
            </a:r>
            <a:endParaRPr lang="pt-BR" sz="36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350" y="16042"/>
            <a:ext cx="12192000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12151" t="16719" b="19420"/>
          <a:stretch/>
        </p:blipFill>
        <p:spPr>
          <a:xfrm flipH="1" flipV="1">
            <a:off x="5408322" y="-92243"/>
            <a:ext cx="11557167" cy="704248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7" name="CaixaDeTexto 6"/>
          <p:cNvSpPr txBox="1"/>
          <p:nvPr/>
        </p:nvSpPr>
        <p:spPr>
          <a:xfrm>
            <a:off x="6526446" y="3993944"/>
            <a:ext cx="58247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Quando o cliente BL entrar em contato 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solicitando informações, ou reclamando de algum problema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você deverá realizar uma análise completa.</a:t>
            </a:r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3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350" y="16042"/>
            <a:ext cx="12192000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12151" t="16719" b="19420"/>
          <a:stretch/>
        </p:blipFill>
        <p:spPr>
          <a:xfrm flipH="1" flipV="1">
            <a:off x="5408322" y="-92243"/>
            <a:ext cx="11557167" cy="704248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7" name="CaixaDeTexto 6"/>
          <p:cNvSpPr txBox="1"/>
          <p:nvPr/>
        </p:nvSpPr>
        <p:spPr>
          <a:xfrm>
            <a:off x="6606057" y="3779560"/>
            <a:ext cx="5690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Seja contestação, dúvidas dos valores e pacotes cobrados. </a:t>
            </a:r>
          </a:p>
          <a:p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Sempre analise o contrato e faça a </a:t>
            </a:r>
            <a:r>
              <a:rPr lang="pt-BR" sz="24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devolutiva com o cliente em linha.</a:t>
            </a:r>
            <a:endParaRPr lang="pt-BR" sz="2800" b="1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1914" y="3784795"/>
            <a:ext cx="10339634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POP0400 – Contestação de Planos, Franquias e Saldo.</a:t>
            </a:r>
            <a:br>
              <a:rPr lang="pt-BR" dirty="0"/>
            </a:br>
            <a:r>
              <a:rPr lang="pt-BR" dirty="0"/>
              <a:t>POP0406 – Problemas de Pagamento da Conta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7394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996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44424" t="45200"/>
          <a:stretch/>
        </p:blipFill>
        <p:spPr>
          <a:xfrm>
            <a:off x="-46549" y="2"/>
            <a:ext cx="7002033" cy="7028567"/>
          </a:xfrm>
          <a:prstGeom prst="rect">
            <a:avLst/>
          </a:prstGeom>
        </p:spPr>
      </p:pic>
      <p:sp>
        <p:nvSpPr>
          <p:cNvPr id="3" name="Espaço Reservado para Texto 2"/>
          <p:cNvSpPr txBox="1">
            <a:spLocks/>
          </p:cNvSpPr>
          <p:nvPr/>
        </p:nvSpPr>
        <p:spPr>
          <a:xfrm>
            <a:off x="360217" y="1881423"/>
            <a:ext cx="5024863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pPr defTabSz="914173"/>
            <a:r>
              <a:rPr lang="pt-BR" sz="6599" dirty="0">
                <a:solidFill>
                  <a:srgbClr val="FFFFFF"/>
                </a:solidFill>
              </a:rPr>
              <a:t>Tá sabendo</a:t>
            </a:r>
          </a:p>
        </p:txBody>
      </p:sp>
      <p:sp>
        <p:nvSpPr>
          <p:cNvPr id="4" name="Espaço Reservado para Texto 2"/>
          <p:cNvSpPr txBox="1">
            <a:spLocks/>
          </p:cNvSpPr>
          <p:nvPr/>
        </p:nvSpPr>
        <p:spPr>
          <a:xfrm>
            <a:off x="3000374" y="2431242"/>
            <a:ext cx="5024863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pPr defTabSz="914173"/>
            <a:r>
              <a:rPr lang="pt-BR" sz="6599" dirty="0">
                <a:solidFill>
                  <a:srgbClr val="FFC000"/>
                </a:solidFill>
              </a:rPr>
              <a:t>TUDO?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023992" y="4437112"/>
            <a:ext cx="5920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3"/>
            <a:r>
              <a:rPr lang="pt-BR" sz="3200" dirty="0">
                <a:solidFill>
                  <a:srgbClr val="000000"/>
                </a:solidFill>
                <a:latin typeface="Century Gothic" panose="020B0502020202020204" pitchFamily="34" charset="0"/>
              </a:rPr>
              <a:t>Para saber tudo esclareça as dúvidas com a </a:t>
            </a:r>
            <a:r>
              <a:rPr lang="pt-BR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INTRANET</a:t>
            </a:r>
            <a:r>
              <a:rPr lang="pt-BR" sz="3200" dirty="0">
                <a:solidFill>
                  <a:srgbClr val="000000"/>
                </a:solidFill>
                <a:latin typeface="Century Gothic" panose="020B0502020202020204" pitchFamily="34" charset="0"/>
              </a:rPr>
              <a:t> e seu </a:t>
            </a:r>
            <a:r>
              <a:rPr lang="pt-BR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INSTRUTOR.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104673" y="773683"/>
            <a:ext cx="4118039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3"/>
            <a:r>
              <a:rPr lang="pt-BR" sz="6599" dirty="0">
                <a:solidFill>
                  <a:srgbClr val="C00000"/>
                </a:solidFill>
                <a:latin typeface="Century Gothic" panose="020B0502020202020204" pitchFamily="34" charset="0"/>
              </a:rPr>
              <a:t>Não?</a:t>
            </a:r>
          </a:p>
        </p:txBody>
      </p:sp>
    </p:spTree>
    <p:extLst>
      <p:ext uri="{BB962C8B-B14F-4D97-AF65-F5344CB8AC3E}">
        <p14:creationId xmlns:p14="http://schemas.microsoft.com/office/powerpoint/2010/main" val="3489592990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8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INSTITUCIONA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 DE ABERTUR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HISTÓRIA DA VIDA REA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ADRA PARA TEXT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 Abertur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tento">
    <a:dk1>
      <a:srgbClr val="FFFFFF"/>
    </a:dk1>
    <a:lt1>
      <a:srgbClr val="000000"/>
    </a:lt1>
    <a:dk2>
      <a:srgbClr val="FF7900"/>
    </a:dk2>
    <a:lt2>
      <a:srgbClr val="293E6B"/>
    </a:lt2>
    <a:accent1>
      <a:srgbClr val="293E6B"/>
    </a:accent1>
    <a:accent2>
      <a:srgbClr val="FF7900"/>
    </a:accent2>
    <a:accent3>
      <a:srgbClr val="92D400"/>
    </a:accent3>
    <a:accent4>
      <a:srgbClr val="CF0072"/>
    </a:accent4>
    <a:accent5>
      <a:srgbClr val="00A599"/>
    </a:accent5>
    <a:accent6>
      <a:srgbClr val="009FDA"/>
    </a:accent6>
    <a:hlink>
      <a:srgbClr val="CF0072"/>
    </a:hlink>
    <a:folHlink>
      <a:srgbClr val="92D400"/>
    </a:folHlink>
  </a:clrScheme>
</a:themeOverride>
</file>

<file path=ppt/theme/themeOverride2.xml><?xml version="1.0" encoding="utf-8"?>
<a:themeOverride xmlns:a="http://schemas.openxmlformats.org/drawingml/2006/main">
  <a:clrScheme name="Atento">
    <a:dk1>
      <a:srgbClr val="FFFFFF"/>
    </a:dk1>
    <a:lt1>
      <a:srgbClr val="000000"/>
    </a:lt1>
    <a:dk2>
      <a:srgbClr val="FF7900"/>
    </a:dk2>
    <a:lt2>
      <a:srgbClr val="293E6B"/>
    </a:lt2>
    <a:accent1>
      <a:srgbClr val="293E6B"/>
    </a:accent1>
    <a:accent2>
      <a:srgbClr val="FF7900"/>
    </a:accent2>
    <a:accent3>
      <a:srgbClr val="92D400"/>
    </a:accent3>
    <a:accent4>
      <a:srgbClr val="CF0072"/>
    </a:accent4>
    <a:accent5>
      <a:srgbClr val="00A599"/>
    </a:accent5>
    <a:accent6>
      <a:srgbClr val="009FDA"/>
    </a:accent6>
    <a:hlink>
      <a:srgbClr val="CF0072"/>
    </a:hlink>
    <a:folHlink>
      <a:srgbClr val="92D400"/>
    </a:folHlink>
  </a:clrScheme>
</a:themeOverride>
</file>

<file path=ppt/theme/themeOverride3.xml><?xml version="1.0" encoding="utf-8"?>
<a:themeOverride xmlns:a="http://schemas.openxmlformats.org/drawingml/2006/main">
  <a:clrScheme name="Atento">
    <a:dk1>
      <a:srgbClr val="FFFFFF"/>
    </a:dk1>
    <a:lt1>
      <a:srgbClr val="000000"/>
    </a:lt1>
    <a:dk2>
      <a:srgbClr val="FF7900"/>
    </a:dk2>
    <a:lt2>
      <a:srgbClr val="293E6B"/>
    </a:lt2>
    <a:accent1>
      <a:srgbClr val="293E6B"/>
    </a:accent1>
    <a:accent2>
      <a:srgbClr val="FF7900"/>
    </a:accent2>
    <a:accent3>
      <a:srgbClr val="92D400"/>
    </a:accent3>
    <a:accent4>
      <a:srgbClr val="CF0072"/>
    </a:accent4>
    <a:accent5>
      <a:srgbClr val="00A599"/>
    </a:accent5>
    <a:accent6>
      <a:srgbClr val="009FDA"/>
    </a:accent6>
    <a:hlink>
      <a:srgbClr val="CF0072"/>
    </a:hlink>
    <a:folHlink>
      <a:srgbClr val="92D400"/>
    </a:folHlink>
  </a:clrScheme>
</a:themeOverride>
</file>

<file path=ppt/theme/themeOverride4.xml><?xml version="1.0" encoding="utf-8"?>
<a:themeOverride xmlns:a="http://schemas.openxmlformats.org/drawingml/2006/main">
  <a:clrScheme name="Atento">
    <a:dk1>
      <a:srgbClr val="FFFFFF"/>
    </a:dk1>
    <a:lt1>
      <a:srgbClr val="000000"/>
    </a:lt1>
    <a:dk2>
      <a:srgbClr val="FF7900"/>
    </a:dk2>
    <a:lt2>
      <a:srgbClr val="293E6B"/>
    </a:lt2>
    <a:accent1>
      <a:srgbClr val="293E6B"/>
    </a:accent1>
    <a:accent2>
      <a:srgbClr val="FF7900"/>
    </a:accent2>
    <a:accent3>
      <a:srgbClr val="92D400"/>
    </a:accent3>
    <a:accent4>
      <a:srgbClr val="CF0072"/>
    </a:accent4>
    <a:accent5>
      <a:srgbClr val="00A599"/>
    </a:accent5>
    <a:accent6>
      <a:srgbClr val="009FDA"/>
    </a:accent6>
    <a:hlink>
      <a:srgbClr val="CF0072"/>
    </a:hlink>
    <a:folHlink>
      <a:srgbClr val="92D4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7d6306-536e-483a-8113-89a1a4231b5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93EEC5C2E446945B16B41CF32128251" ma:contentTypeVersion="11" ma:contentTypeDescription="Crie um novo documento." ma:contentTypeScope="" ma:versionID="3d941028e4be48e8c701044bb306e4ab">
  <xsd:schema xmlns:xsd="http://www.w3.org/2001/XMLSchema" xmlns:xs="http://www.w3.org/2001/XMLSchema" xmlns:p="http://schemas.microsoft.com/office/2006/metadata/properties" xmlns:ns2="507d6306-536e-483a-8113-89a1a4231b5d" targetNamespace="http://schemas.microsoft.com/office/2006/metadata/properties" ma:root="true" ma:fieldsID="20a3f59794f73a68d6e6d0d25c582b21" ns2:_="">
    <xsd:import namespace="507d6306-536e-483a-8113-89a1a4231b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d6306-536e-483a-8113-89a1a4231b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7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6D1E73-FF79-40DC-876F-9448D0A2F4E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5562C14-4372-497B-87B3-84685DAAAF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C6C79A-D8AB-4D96-9B89-8E4B624E65A0}"/>
</file>

<file path=docProps/app.xml><?xml version="1.0" encoding="utf-8"?>
<Properties xmlns="http://schemas.openxmlformats.org/officeDocument/2006/extended-properties" xmlns:vt="http://schemas.openxmlformats.org/officeDocument/2006/docPropsVTypes">
  <TotalTime>4743</TotalTime>
  <Words>127</Words>
  <Application>Microsoft Office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8</vt:i4>
      </vt:variant>
      <vt:variant>
        <vt:lpstr>Títulos de slides</vt:lpstr>
      </vt:variant>
      <vt:variant>
        <vt:i4>8</vt:i4>
      </vt:variant>
    </vt:vector>
  </HeadingPairs>
  <TitlesOfParts>
    <vt:vector size="27" baseType="lpstr">
      <vt:lpstr>Algerian</vt:lpstr>
      <vt:lpstr>Arial</vt:lpstr>
      <vt:lpstr>Calibri</vt:lpstr>
      <vt:lpstr>Century Gothic</vt:lpstr>
      <vt:lpstr>Franklin Gothic Book</vt:lpstr>
      <vt:lpstr>Gill Sans</vt:lpstr>
      <vt:lpstr>Open Sans Light</vt:lpstr>
      <vt:lpstr>Segoe Print</vt:lpstr>
      <vt:lpstr>Segoe UI</vt:lpstr>
      <vt:lpstr>Segoe UI Black</vt:lpstr>
      <vt:lpstr>Segoe UI Light</vt:lpstr>
      <vt:lpstr>Personalizar design</vt:lpstr>
      <vt:lpstr>18_Personalizar design</vt:lpstr>
      <vt:lpstr>3_INSTITUCIONAL</vt:lpstr>
      <vt:lpstr>SLIDES DE ABERTURA</vt:lpstr>
      <vt:lpstr>9_HISTÓRIA DA VIDA REAL</vt:lpstr>
      <vt:lpstr>PADRA PARA TEXTO</vt:lpstr>
      <vt:lpstr>2_Personalizar design</vt:lpstr>
      <vt:lpstr>1_ Abertura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POP0400 – Contestação de Planos, Franquias e Saldo. POP0406 – Problemas de Pagamento da Conta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Camila Moschello dos Santos - Claro Matriz -</dc:creator>
  <cp:lastModifiedBy>JANAINA DAVID DOS ANJOS</cp:lastModifiedBy>
  <cp:revision>212</cp:revision>
  <dcterms:created xsi:type="dcterms:W3CDTF">2017-07-27T14:15:00Z</dcterms:created>
  <dcterms:modified xsi:type="dcterms:W3CDTF">2023-08-27T20:53:42Z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0x010100793EEC5C2E446945B16B41CF32128251</vt:lpwstr>
  </property>
</Properties>
</file>