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51" r:id="rId4"/>
    <p:sldMasterId id="2147484197" r:id="rId5"/>
    <p:sldMasterId id="2147484223" r:id="rId6"/>
  </p:sldMasterIdLst>
  <p:notesMasterIdLst>
    <p:notesMasterId r:id="rId18"/>
  </p:notesMasterIdLst>
  <p:handoutMasterIdLst>
    <p:handoutMasterId r:id="rId19"/>
  </p:handoutMasterIdLst>
  <p:sldIdLst>
    <p:sldId id="1833" r:id="rId7"/>
    <p:sldId id="1829" r:id="rId8"/>
    <p:sldId id="1777" r:id="rId9"/>
    <p:sldId id="1687" r:id="rId10"/>
    <p:sldId id="1688" r:id="rId11"/>
    <p:sldId id="1596" r:id="rId12"/>
    <p:sldId id="1831" r:id="rId13"/>
    <p:sldId id="1692" r:id="rId14"/>
    <p:sldId id="1832" r:id="rId15"/>
    <p:sldId id="1771" r:id="rId16"/>
    <p:sldId id="1830" r:id="rId17"/>
  </p:sldIdLst>
  <p:sldSz cx="12192000" cy="6858000"/>
  <p:notesSz cx="9994900" cy="686435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48">
          <p15:clr>
            <a:srgbClr val="A4A3A4"/>
          </p15:clr>
        </p15:guide>
        <p15:guide id="2" pos="2162">
          <p15:clr>
            <a:srgbClr val="A4A3A4"/>
          </p15:clr>
        </p15:guide>
        <p15:guide id="3" orient="horz" pos="2162">
          <p15:clr>
            <a:srgbClr val="A4A3A4"/>
          </p15:clr>
        </p15:guide>
        <p15:guide id="4" pos="314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99"/>
    <a:srgbClr val="039ABD"/>
    <a:srgbClr val="001B50"/>
    <a:srgbClr val="99CCFF"/>
    <a:srgbClr val="CC6600"/>
    <a:srgbClr val="FF9900"/>
    <a:srgbClr val="008080"/>
    <a:srgbClr val="336699"/>
    <a:srgbClr val="FF66CC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7AC3CCA-C797-4891-BE02-D94E43425B78}" styleName="Estilo Mé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2833802-FEF1-4C79-8D5D-14CF1EAF98D9}" styleName="Estilo Claro 2 - Ênfas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85BE263C-DBD7-4A20-BB59-AAB30ACAA65A}" styleName="Estilo Médio 3 - Ênfas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73" autoAdjust="0"/>
    <p:restoredTop sz="92869" autoAdjust="0"/>
  </p:normalViewPr>
  <p:slideViewPr>
    <p:cSldViewPr>
      <p:cViewPr varScale="1">
        <p:scale>
          <a:sx n="65" d="100"/>
          <a:sy n="65" d="100"/>
        </p:scale>
        <p:origin x="1026" y="60"/>
      </p:cViewPr>
      <p:guideLst>
        <p:guide orient="horz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2958"/>
    </p:cViewPr>
  </p:sorterViewPr>
  <p:notesViewPr>
    <p:cSldViewPr>
      <p:cViewPr varScale="1">
        <p:scale>
          <a:sx n="51" d="100"/>
          <a:sy n="51" d="100"/>
        </p:scale>
        <p:origin x="-2538" y="-96"/>
      </p:cViewPr>
      <p:guideLst>
        <p:guide orient="horz" pos="3148"/>
        <p:guide pos="2162"/>
        <p:guide orient="horz" pos="2162"/>
        <p:guide pos="314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31740" cy="3434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5660850" y="0"/>
            <a:ext cx="4331740" cy="3434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361DEA-9734-4582-91D2-86ABB26A74B6}" type="datetimeFigureOut">
              <a:rPr lang="pt-BR" smtClean="0"/>
              <a:t>27/08/2023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1" y="6519824"/>
            <a:ext cx="4331740" cy="34343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5660850" y="6519824"/>
            <a:ext cx="4331740" cy="34343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17010E-72C7-4D79-A99F-8F842358906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92395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4" y="1"/>
            <a:ext cx="4332028" cy="3434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5660611" y="1"/>
            <a:ext cx="4332028" cy="3434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FFF4A9-0A8D-4EDD-AAF0-D26448C1B848}" type="datetimeFigureOut">
              <a:rPr lang="pt-BR" smtClean="0"/>
              <a:t>27/08/2023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2711450" y="514350"/>
            <a:ext cx="4575175" cy="2574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1000396" y="3261036"/>
            <a:ext cx="7994109" cy="308872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4" y="6519726"/>
            <a:ext cx="4332028" cy="34345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5660611" y="6519726"/>
            <a:ext cx="4332028" cy="34345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4BE1F9-AE3B-4597-88AE-B42782FDED5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392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1.png"/><Relationship Id="rId5" Type="http://schemas.openxmlformats.org/officeDocument/2006/relationships/image" Target="../media/image34.png"/><Relationship Id="rId4" Type="http://schemas.openxmlformats.org/officeDocument/2006/relationships/image" Target="../media/image30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8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iStock-528577724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" t="12565" r="50" b="5335"/>
          <a:stretch/>
        </p:blipFill>
        <p:spPr>
          <a:xfrm>
            <a:off x="0" y="-1000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019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>
            <a:extLst>
              <a:ext uri="{FF2B5EF4-FFF2-40B4-BE49-F238E27FC236}">
                <a16:creationId xmlns:a16="http://schemas.microsoft.com/office/drawing/2014/main" id="{F30BCC1A-319D-44CE-80C4-72EF026D76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"/>
            <a:ext cx="12190413" cy="685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698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>
            <a:extLst>
              <a:ext uri="{FF2B5EF4-FFF2-40B4-BE49-F238E27FC236}">
                <a16:creationId xmlns:a16="http://schemas.microsoft.com/office/drawing/2014/main" id="{EA50AD5F-C26C-4145-B6B8-D66655D65F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6594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288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>
            <a:extLst>
              <a:ext uri="{FF2B5EF4-FFF2-40B4-BE49-F238E27FC236}">
                <a16:creationId xmlns:a16="http://schemas.microsoft.com/office/drawing/2014/main" id="{7BE25607-AB3B-41BE-8B9C-EDFF45A723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5856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134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8C6846-2F3A-4313-A9EC-B5D9A95C18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EAB819-93A5-4D8B-9B9F-CDB6C47940D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27/08/2023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254269-DF87-4AEA-833B-95F4C427B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08DCFE-AAFE-4814-8BBA-7A2B9772E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D29495-24DB-4AA3-AE0B-30A41C69538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ABEE441-454A-4437-BDBC-FB42C1C6CE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3872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3" name="Agrupar 9">
            <a:extLst>
              <a:ext uri="{FF2B5EF4-FFF2-40B4-BE49-F238E27FC236}">
                <a16:creationId xmlns:a16="http://schemas.microsoft.com/office/drawing/2014/main" id="{82E42AEC-9CA0-41E8-850D-DFE13CB10AC2}"/>
              </a:ext>
            </a:extLst>
          </p:cNvPr>
          <p:cNvGrpSpPr/>
          <p:nvPr userDrawn="1"/>
        </p:nvGrpSpPr>
        <p:grpSpPr>
          <a:xfrm>
            <a:off x="5900064" y="118290"/>
            <a:ext cx="391872" cy="77422"/>
            <a:chOff x="5795604" y="118290"/>
            <a:chExt cx="391872" cy="77422"/>
          </a:xfrm>
          <a:solidFill>
            <a:srgbClr val="B90321"/>
          </a:solidFill>
        </p:grpSpPr>
        <p:sp>
          <p:nvSpPr>
            <p:cNvPr id="4" name="Shape 18">
              <a:extLst>
                <a:ext uri="{FF2B5EF4-FFF2-40B4-BE49-F238E27FC236}">
                  <a16:creationId xmlns:a16="http://schemas.microsoft.com/office/drawing/2014/main" id="{9A448202-9995-4672-8E9C-5A3950D4F33B}"/>
                </a:ext>
              </a:extLst>
            </p:cNvPr>
            <p:cNvSpPr/>
            <p:nvPr/>
          </p:nvSpPr>
          <p:spPr>
            <a:xfrm>
              <a:off x="579560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" name="Shape 19">
              <a:extLst>
                <a:ext uri="{FF2B5EF4-FFF2-40B4-BE49-F238E27FC236}">
                  <a16:creationId xmlns:a16="http://schemas.microsoft.com/office/drawing/2014/main" id="{4F3BEC18-9C60-45F1-89DC-237495199F9F}"/>
                </a:ext>
              </a:extLst>
            </p:cNvPr>
            <p:cNvSpPr/>
            <p:nvPr/>
          </p:nvSpPr>
          <p:spPr>
            <a:xfrm>
              <a:off x="5952829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" name="Shape 20">
              <a:extLst>
                <a:ext uri="{FF2B5EF4-FFF2-40B4-BE49-F238E27FC236}">
                  <a16:creationId xmlns:a16="http://schemas.microsoft.com/office/drawing/2014/main" id="{D46FDE2C-EA4B-4C0B-9BFA-60809218A337}"/>
                </a:ext>
              </a:extLst>
            </p:cNvPr>
            <p:cNvSpPr/>
            <p:nvPr/>
          </p:nvSpPr>
          <p:spPr>
            <a:xfrm>
              <a:off x="611005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355075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3304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1129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7FDA53D-2A0E-4794-AE0C-7B649C556B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625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6" b="2140"/>
          <a:stretch/>
        </p:blipFill>
        <p:spPr>
          <a:xfrm>
            <a:off x="1" y="0"/>
            <a:ext cx="121898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6096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2FD382A-4904-4668-8C2E-63F7F0FCB0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3841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2FD382A-4904-4668-8C2E-63F7F0FCB0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6114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3">
            <a:extLst>
              <a:ext uri="{FF2B5EF4-FFF2-40B4-BE49-F238E27FC236}">
                <a16:creationId xmlns:a16="http://schemas.microsoft.com/office/drawing/2014/main" id="{8F76349E-F604-4BA3-ABF8-F940973419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-1589"/>
            <a:ext cx="12190413" cy="685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3523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>
            <a:extLst>
              <a:ext uri="{FF2B5EF4-FFF2-40B4-BE49-F238E27FC236}">
                <a16:creationId xmlns:a16="http://schemas.microsoft.com/office/drawing/2014/main" id="{862C16D4-A462-4E92-BCC3-2F0DE3E362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0413" cy="6859588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 userDrawn="1"/>
        </p:nvSpPr>
        <p:spPr>
          <a:xfrm>
            <a:off x="4319337" y="1715163"/>
            <a:ext cx="7102640" cy="114326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 baseline="0">
                <a:solidFill>
                  <a:srgbClr val="FFC000"/>
                </a:solidFill>
                <a:latin typeface="Century Gothic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pt-BR" sz="8800" b="0" dirty="0">
                <a:solidFill>
                  <a:schemeClr val="bg1"/>
                </a:solidFill>
              </a:rPr>
              <a:t>Tá sabendo </a:t>
            </a:r>
          </a:p>
        </p:txBody>
      </p:sp>
      <p:sp>
        <p:nvSpPr>
          <p:cNvPr id="9" name="Título 1"/>
          <p:cNvSpPr txBox="1">
            <a:spLocks/>
          </p:cNvSpPr>
          <p:nvPr userDrawn="1"/>
        </p:nvSpPr>
        <p:spPr>
          <a:xfrm>
            <a:off x="6252414" y="2408982"/>
            <a:ext cx="7102640" cy="114326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 baseline="0">
                <a:solidFill>
                  <a:srgbClr val="FFC000"/>
                </a:solidFill>
                <a:latin typeface="Century Gothic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pt-BR" sz="11500" dirty="0">
                <a:solidFill>
                  <a:srgbClr val="FF0000"/>
                </a:solidFill>
                <a:ea typeface="+mn-ea"/>
                <a:cs typeface="+mn-cs"/>
              </a:rPr>
              <a:t>TUDO?</a:t>
            </a:r>
          </a:p>
        </p:txBody>
      </p:sp>
    </p:spTree>
    <p:extLst>
      <p:ext uri="{BB962C8B-B14F-4D97-AF65-F5344CB8AC3E}">
        <p14:creationId xmlns:p14="http://schemas.microsoft.com/office/powerpoint/2010/main" val="3866345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Subtitle copy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a Livre: Forma 1">
            <a:extLst>
              <a:ext uri="{FF2B5EF4-FFF2-40B4-BE49-F238E27FC236}">
                <a16:creationId xmlns:a16="http://schemas.microsoft.com/office/drawing/2014/main" id="{8C5497E7-DFCA-4EDA-AB88-EDEAA54C97A6}"/>
              </a:ext>
            </a:extLst>
          </p:cNvPr>
          <p:cNvSpPr>
            <a:spLocks/>
          </p:cNvSpPr>
          <p:nvPr userDrawn="1"/>
        </p:nvSpPr>
        <p:spPr bwMode="auto">
          <a:xfrm flipV="1">
            <a:off x="-10320" y="4751038"/>
            <a:ext cx="12215019" cy="2106962"/>
          </a:xfrm>
          <a:custGeom>
            <a:avLst/>
            <a:gdLst>
              <a:gd name="connsiteX0" fmla="*/ 2332737 w 12192894"/>
              <a:gd name="connsiteY0" fmla="*/ 4232586 h 4233188"/>
              <a:gd name="connsiteX1" fmla="*/ 9178846 w 12192894"/>
              <a:gd name="connsiteY1" fmla="*/ 3182072 h 4233188"/>
              <a:gd name="connsiteX2" fmla="*/ 12189653 w 12192894"/>
              <a:gd name="connsiteY2" fmla="*/ 3459241 h 4233188"/>
              <a:gd name="connsiteX3" fmla="*/ 12186814 w 12192894"/>
              <a:gd name="connsiteY3" fmla="*/ 277918 h 4233188"/>
              <a:gd name="connsiteX4" fmla="*/ 12185829 w 12192894"/>
              <a:gd name="connsiteY4" fmla="*/ 0 h 4233188"/>
              <a:gd name="connsiteX5" fmla="*/ 0 w 12192894"/>
              <a:gd name="connsiteY5" fmla="*/ 0 h 4233188"/>
              <a:gd name="connsiteX6" fmla="*/ 0 w 12192894"/>
              <a:gd name="connsiteY6" fmla="*/ 4092296 h 4233188"/>
              <a:gd name="connsiteX7" fmla="*/ 2332737 w 12192894"/>
              <a:gd name="connsiteY7" fmla="*/ 4232586 h 4233188"/>
              <a:gd name="connsiteX0" fmla="*/ 2358974 w 12219131"/>
              <a:gd name="connsiteY0" fmla="*/ 4232586 h 4233188"/>
              <a:gd name="connsiteX1" fmla="*/ 9205083 w 12219131"/>
              <a:gd name="connsiteY1" fmla="*/ 3182072 h 4233188"/>
              <a:gd name="connsiteX2" fmla="*/ 12215890 w 12219131"/>
              <a:gd name="connsiteY2" fmla="*/ 3459241 h 4233188"/>
              <a:gd name="connsiteX3" fmla="*/ 12213051 w 12219131"/>
              <a:gd name="connsiteY3" fmla="*/ 277918 h 4233188"/>
              <a:gd name="connsiteX4" fmla="*/ 12212066 w 12219131"/>
              <a:gd name="connsiteY4" fmla="*/ 0 h 4233188"/>
              <a:gd name="connsiteX5" fmla="*/ 26237 w 12219131"/>
              <a:gd name="connsiteY5" fmla="*/ 0 h 4233188"/>
              <a:gd name="connsiteX6" fmla="*/ 0 w 12219131"/>
              <a:gd name="connsiteY6" fmla="*/ 2047990 h 4233188"/>
              <a:gd name="connsiteX7" fmla="*/ 26237 w 12219131"/>
              <a:gd name="connsiteY7" fmla="*/ 4092296 h 4233188"/>
              <a:gd name="connsiteX8" fmla="*/ 2358974 w 12219131"/>
              <a:gd name="connsiteY8" fmla="*/ 4232586 h 4233188"/>
              <a:gd name="connsiteX0" fmla="*/ 2358974 w 12448212"/>
              <a:gd name="connsiteY0" fmla="*/ 4232586 h 4233188"/>
              <a:gd name="connsiteX1" fmla="*/ 9205083 w 12448212"/>
              <a:gd name="connsiteY1" fmla="*/ 3182072 h 4233188"/>
              <a:gd name="connsiteX2" fmla="*/ 12215890 w 12448212"/>
              <a:gd name="connsiteY2" fmla="*/ 3459241 h 4233188"/>
              <a:gd name="connsiteX3" fmla="*/ 12242801 w 12448212"/>
              <a:gd name="connsiteY3" fmla="*/ 1997190 h 4233188"/>
              <a:gd name="connsiteX4" fmla="*/ 12213051 w 12448212"/>
              <a:gd name="connsiteY4" fmla="*/ 277918 h 4233188"/>
              <a:gd name="connsiteX5" fmla="*/ 12212066 w 12448212"/>
              <a:gd name="connsiteY5" fmla="*/ 0 h 4233188"/>
              <a:gd name="connsiteX6" fmla="*/ 26237 w 12448212"/>
              <a:gd name="connsiteY6" fmla="*/ 0 h 4233188"/>
              <a:gd name="connsiteX7" fmla="*/ 0 w 12448212"/>
              <a:gd name="connsiteY7" fmla="*/ 2047990 h 4233188"/>
              <a:gd name="connsiteX8" fmla="*/ 26237 w 12448212"/>
              <a:gd name="connsiteY8" fmla="*/ 4092296 h 4233188"/>
              <a:gd name="connsiteX9" fmla="*/ 2358974 w 12448212"/>
              <a:gd name="connsiteY9" fmla="*/ 4232586 h 4233188"/>
              <a:gd name="connsiteX0" fmla="*/ 2358974 w 12242838"/>
              <a:gd name="connsiteY0" fmla="*/ 4232586 h 4233188"/>
              <a:gd name="connsiteX1" fmla="*/ 9205083 w 12242838"/>
              <a:gd name="connsiteY1" fmla="*/ 3182072 h 4233188"/>
              <a:gd name="connsiteX2" fmla="*/ 12215890 w 12242838"/>
              <a:gd name="connsiteY2" fmla="*/ 3459241 h 4233188"/>
              <a:gd name="connsiteX3" fmla="*/ 12242801 w 12242838"/>
              <a:gd name="connsiteY3" fmla="*/ 1997190 h 4233188"/>
              <a:gd name="connsiteX4" fmla="*/ 12213051 w 12242838"/>
              <a:gd name="connsiteY4" fmla="*/ 277918 h 4233188"/>
              <a:gd name="connsiteX5" fmla="*/ 12212066 w 12242838"/>
              <a:gd name="connsiteY5" fmla="*/ 0 h 4233188"/>
              <a:gd name="connsiteX6" fmla="*/ 26237 w 12242838"/>
              <a:gd name="connsiteY6" fmla="*/ 0 h 4233188"/>
              <a:gd name="connsiteX7" fmla="*/ 0 w 12242838"/>
              <a:gd name="connsiteY7" fmla="*/ 2047990 h 4233188"/>
              <a:gd name="connsiteX8" fmla="*/ 26237 w 12242838"/>
              <a:gd name="connsiteY8" fmla="*/ 4092296 h 4233188"/>
              <a:gd name="connsiteX9" fmla="*/ 2358974 w 12242838"/>
              <a:gd name="connsiteY9" fmla="*/ 4232586 h 4233188"/>
              <a:gd name="connsiteX0" fmla="*/ 2358974 w 13124890"/>
              <a:gd name="connsiteY0" fmla="*/ 4232586 h 4233188"/>
              <a:gd name="connsiteX1" fmla="*/ 9205083 w 13124890"/>
              <a:gd name="connsiteY1" fmla="*/ 3182072 h 4233188"/>
              <a:gd name="connsiteX2" fmla="*/ 12215890 w 13124890"/>
              <a:gd name="connsiteY2" fmla="*/ 3459241 h 4233188"/>
              <a:gd name="connsiteX3" fmla="*/ 12242801 w 13124890"/>
              <a:gd name="connsiteY3" fmla="*/ 1997190 h 4233188"/>
              <a:gd name="connsiteX4" fmla="*/ 12212066 w 13124890"/>
              <a:gd name="connsiteY4" fmla="*/ 0 h 4233188"/>
              <a:gd name="connsiteX5" fmla="*/ 26237 w 13124890"/>
              <a:gd name="connsiteY5" fmla="*/ 0 h 4233188"/>
              <a:gd name="connsiteX6" fmla="*/ 0 w 13124890"/>
              <a:gd name="connsiteY6" fmla="*/ 2047990 h 4233188"/>
              <a:gd name="connsiteX7" fmla="*/ 26237 w 13124890"/>
              <a:gd name="connsiteY7" fmla="*/ 4092296 h 4233188"/>
              <a:gd name="connsiteX8" fmla="*/ 2358974 w 13124890"/>
              <a:gd name="connsiteY8" fmla="*/ 4232586 h 4233188"/>
              <a:gd name="connsiteX0" fmla="*/ 2358974 w 13144031"/>
              <a:gd name="connsiteY0" fmla="*/ 4232623 h 4233225"/>
              <a:gd name="connsiteX1" fmla="*/ 9205083 w 13144031"/>
              <a:gd name="connsiteY1" fmla="*/ 3182109 h 4233225"/>
              <a:gd name="connsiteX2" fmla="*/ 12215890 w 13144031"/>
              <a:gd name="connsiteY2" fmla="*/ 3459278 h 4233225"/>
              <a:gd name="connsiteX3" fmla="*/ 12242801 w 13144031"/>
              <a:gd name="connsiteY3" fmla="*/ 1997227 h 4233225"/>
              <a:gd name="connsiteX4" fmla="*/ 26237 w 13144031"/>
              <a:gd name="connsiteY4" fmla="*/ 37 h 4233225"/>
              <a:gd name="connsiteX5" fmla="*/ 0 w 13144031"/>
              <a:gd name="connsiteY5" fmla="*/ 2048027 h 4233225"/>
              <a:gd name="connsiteX6" fmla="*/ 26237 w 13144031"/>
              <a:gd name="connsiteY6" fmla="*/ 4092333 h 4233225"/>
              <a:gd name="connsiteX7" fmla="*/ 2358974 w 13144031"/>
              <a:gd name="connsiteY7" fmla="*/ 4232623 h 4233225"/>
              <a:gd name="connsiteX0" fmla="*/ 2358974 w 12247124"/>
              <a:gd name="connsiteY0" fmla="*/ 4232623 h 4233225"/>
              <a:gd name="connsiteX1" fmla="*/ 9205083 w 12247124"/>
              <a:gd name="connsiteY1" fmla="*/ 3182109 h 4233225"/>
              <a:gd name="connsiteX2" fmla="*/ 12215890 w 12247124"/>
              <a:gd name="connsiteY2" fmla="*/ 3459278 h 4233225"/>
              <a:gd name="connsiteX3" fmla="*/ 12242801 w 12247124"/>
              <a:gd name="connsiteY3" fmla="*/ 1997227 h 4233225"/>
              <a:gd name="connsiteX4" fmla="*/ 26237 w 12247124"/>
              <a:gd name="connsiteY4" fmla="*/ 37 h 4233225"/>
              <a:gd name="connsiteX5" fmla="*/ 0 w 12247124"/>
              <a:gd name="connsiteY5" fmla="*/ 2048027 h 4233225"/>
              <a:gd name="connsiteX6" fmla="*/ 26237 w 12247124"/>
              <a:gd name="connsiteY6" fmla="*/ 4092333 h 4233225"/>
              <a:gd name="connsiteX7" fmla="*/ 2358974 w 12247124"/>
              <a:gd name="connsiteY7" fmla="*/ 4232623 h 4233225"/>
              <a:gd name="connsiteX0" fmla="*/ 2358974 w 12247124"/>
              <a:gd name="connsiteY0" fmla="*/ 2429168 h 2429770"/>
              <a:gd name="connsiteX1" fmla="*/ 9205083 w 12247124"/>
              <a:gd name="connsiteY1" fmla="*/ 1378654 h 2429770"/>
              <a:gd name="connsiteX2" fmla="*/ 12215890 w 12247124"/>
              <a:gd name="connsiteY2" fmla="*/ 1655823 h 2429770"/>
              <a:gd name="connsiteX3" fmla="*/ 12242801 w 12247124"/>
              <a:gd name="connsiteY3" fmla="*/ 193772 h 2429770"/>
              <a:gd name="connsiteX4" fmla="*/ 0 w 12247124"/>
              <a:gd name="connsiteY4" fmla="*/ 244572 h 2429770"/>
              <a:gd name="connsiteX5" fmla="*/ 26237 w 12247124"/>
              <a:gd name="connsiteY5" fmla="*/ 2288878 h 2429770"/>
              <a:gd name="connsiteX6" fmla="*/ 2358974 w 12247124"/>
              <a:gd name="connsiteY6" fmla="*/ 2429168 h 2429770"/>
              <a:gd name="connsiteX0" fmla="*/ 2358974 w 12247124"/>
              <a:gd name="connsiteY0" fmla="*/ 2324865 h 2325467"/>
              <a:gd name="connsiteX1" fmla="*/ 9205083 w 12247124"/>
              <a:gd name="connsiteY1" fmla="*/ 1274351 h 2325467"/>
              <a:gd name="connsiteX2" fmla="*/ 12215890 w 12247124"/>
              <a:gd name="connsiteY2" fmla="*/ 1551520 h 2325467"/>
              <a:gd name="connsiteX3" fmla="*/ 12242801 w 12247124"/>
              <a:gd name="connsiteY3" fmla="*/ 89469 h 2325467"/>
              <a:gd name="connsiteX4" fmla="*/ 0 w 12247124"/>
              <a:gd name="connsiteY4" fmla="*/ 140269 h 2325467"/>
              <a:gd name="connsiteX5" fmla="*/ 26237 w 12247124"/>
              <a:gd name="connsiteY5" fmla="*/ 2184575 h 2325467"/>
              <a:gd name="connsiteX6" fmla="*/ 2358974 w 12247124"/>
              <a:gd name="connsiteY6" fmla="*/ 2324865 h 2325467"/>
              <a:gd name="connsiteX0" fmla="*/ 2358974 w 12247124"/>
              <a:gd name="connsiteY0" fmla="*/ 2315071 h 2315673"/>
              <a:gd name="connsiteX1" fmla="*/ 9205083 w 12247124"/>
              <a:gd name="connsiteY1" fmla="*/ 1264557 h 2315673"/>
              <a:gd name="connsiteX2" fmla="*/ 12215890 w 12247124"/>
              <a:gd name="connsiteY2" fmla="*/ 1541726 h 2315673"/>
              <a:gd name="connsiteX3" fmla="*/ 12242801 w 12247124"/>
              <a:gd name="connsiteY3" fmla="*/ 79675 h 2315673"/>
              <a:gd name="connsiteX4" fmla="*/ 0 w 12247124"/>
              <a:gd name="connsiteY4" fmla="*/ 130475 h 2315673"/>
              <a:gd name="connsiteX5" fmla="*/ 26237 w 12247124"/>
              <a:gd name="connsiteY5" fmla="*/ 2174781 h 2315673"/>
              <a:gd name="connsiteX6" fmla="*/ 2358974 w 12247124"/>
              <a:gd name="connsiteY6" fmla="*/ 2315071 h 2315673"/>
              <a:gd name="connsiteX0" fmla="*/ 2358974 w 12247124"/>
              <a:gd name="connsiteY0" fmla="*/ 2315071 h 2315673"/>
              <a:gd name="connsiteX1" fmla="*/ 9205083 w 12247124"/>
              <a:gd name="connsiteY1" fmla="*/ 1264557 h 2315673"/>
              <a:gd name="connsiteX2" fmla="*/ 12215890 w 12247124"/>
              <a:gd name="connsiteY2" fmla="*/ 1541726 h 2315673"/>
              <a:gd name="connsiteX3" fmla="*/ 12242801 w 12247124"/>
              <a:gd name="connsiteY3" fmla="*/ 79675 h 2315673"/>
              <a:gd name="connsiteX4" fmla="*/ 0 w 12247124"/>
              <a:gd name="connsiteY4" fmla="*/ 130475 h 2315673"/>
              <a:gd name="connsiteX5" fmla="*/ 5337 w 12247124"/>
              <a:gd name="connsiteY5" fmla="*/ 215061 h 2315673"/>
              <a:gd name="connsiteX6" fmla="*/ 26237 w 12247124"/>
              <a:gd name="connsiteY6" fmla="*/ 2174781 h 2315673"/>
              <a:gd name="connsiteX7" fmla="*/ 2358974 w 12247124"/>
              <a:gd name="connsiteY7" fmla="*/ 2315071 h 2315673"/>
              <a:gd name="connsiteX0" fmla="*/ 2353637 w 12241787"/>
              <a:gd name="connsiteY0" fmla="*/ 2384939 h 2385541"/>
              <a:gd name="connsiteX1" fmla="*/ 9199746 w 12241787"/>
              <a:gd name="connsiteY1" fmla="*/ 1334425 h 2385541"/>
              <a:gd name="connsiteX2" fmla="*/ 12210553 w 12241787"/>
              <a:gd name="connsiteY2" fmla="*/ 1611594 h 2385541"/>
              <a:gd name="connsiteX3" fmla="*/ 12237464 w 12241787"/>
              <a:gd name="connsiteY3" fmla="*/ 149543 h 2385541"/>
              <a:gd name="connsiteX4" fmla="*/ 0 w 12241787"/>
              <a:gd name="connsiteY4" fmla="*/ 284929 h 2385541"/>
              <a:gd name="connsiteX5" fmla="*/ 20900 w 12241787"/>
              <a:gd name="connsiteY5" fmla="*/ 2244649 h 2385541"/>
              <a:gd name="connsiteX6" fmla="*/ 2353637 w 12241787"/>
              <a:gd name="connsiteY6" fmla="*/ 2384939 h 2385541"/>
              <a:gd name="connsiteX0" fmla="*/ 2353637 w 13141430"/>
              <a:gd name="connsiteY0" fmla="*/ 2384939 h 2385541"/>
              <a:gd name="connsiteX1" fmla="*/ 9199746 w 13141430"/>
              <a:gd name="connsiteY1" fmla="*/ 1334425 h 2385541"/>
              <a:gd name="connsiteX2" fmla="*/ 12210553 w 13141430"/>
              <a:gd name="connsiteY2" fmla="*/ 1611594 h 2385541"/>
              <a:gd name="connsiteX3" fmla="*/ 12226925 w 13141430"/>
              <a:gd name="connsiteY3" fmla="*/ 278579 h 2385541"/>
              <a:gd name="connsiteX4" fmla="*/ 12237464 w 13141430"/>
              <a:gd name="connsiteY4" fmla="*/ 149543 h 2385541"/>
              <a:gd name="connsiteX5" fmla="*/ 0 w 13141430"/>
              <a:gd name="connsiteY5" fmla="*/ 284929 h 2385541"/>
              <a:gd name="connsiteX6" fmla="*/ 20900 w 13141430"/>
              <a:gd name="connsiteY6" fmla="*/ 2244649 h 2385541"/>
              <a:gd name="connsiteX7" fmla="*/ 2353637 w 13141430"/>
              <a:gd name="connsiteY7" fmla="*/ 2384939 h 2385541"/>
              <a:gd name="connsiteX0" fmla="*/ 2353637 w 13141430"/>
              <a:gd name="connsiteY0" fmla="*/ 2384939 h 2385541"/>
              <a:gd name="connsiteX1" fmla="*/ 9199746 w 13141430"/>
              <a:gd name="connsiteY1" fmla="*/ 1334425 h 2385541"/>
              <a:gd name="connsiteX2" fmla="*/ 12210553 w 13141430"/>
              <a:gd name="connsiteY2" fmla="*/ 1611594 h 2385541"/>
              <a:gd name="connsiteX3" fmla="*/ 12226925 w 13141430"/>
              <a:gd name="connsiteY3" fmla="*/ 278579 h 2385541"/>
              <a:gd name="connsiteX4" fmla="*/ 12237464 w 13141430"/>
              <a:gd name="connsiteY4" fmla="*/ 149543 h 2385541"/>
              <a:gd name="connsiteX5" fmla="*/ 0 w 13141430"/>
              <a:gd name="connsiteY5" fmla="*/ 284929 h 2385541"/>
              <a:gd name="connsiteX6" fmla="*/ 20900 w 13141430"/>
              <a:gd name="connsiteY6" fmla="*/ 2244649 h 2385541"/>
              <a:gd name="connsiteX7" fmla="*/ 2353637 w 13141430"/>
              <a:gd name="connsiteY7" fmla="*/ 2384939 h 2385541"/>
              <a:gd name="connsiteX0" fmla="*/ 2353637 w 13141430"/>
              <a:gd name="connsiteY0" fmla="*/ 2384939 h 2385541"/>
              <a:gd name="connsiteX1" fmla="*/ 9199746 w 13141430"/>
              <a:gd name="connsiteY1" fmla="*/ 1334425 h 2385541"/>
              <a:gd name="connsiteX2" fmla="*/ 12210553 w 13141430"/>
              <a:gd name="connsiteY2" fmla="*/ 1611594 h 2385541"/>
              <a:gd name="connsiteX3" fmla="*/ 12226925 w 13141430"/>
              <a:gd name="connsiteY3" fmla="*/ 278579 h 2385541"/>
              <a:gd name="connsiteX4" fmla="*/ 12237464 w 13141430"/>
              <a:gd name="connsiteY4" fmla="*/ 149543 h 2385541"/>
              <a:gd name="connsiteX5" fmla="*/ 0 w 13141430"/>
              <a:gd name="connsiteY5" fmla="*/ 284929 h 2385541"/>
              <a:gd name="connsiteX6" fmla="*/ 20900 w 13141430"/>
              <a:gd name="connsiteY6" fmla="*/ 2244649 h 2385541"/>
              <a:gd name="connsiteX7" fmla="*/ 2353637 w 13141430"/>
              <a:gd name="connsiteY7" fmla="*/ 2384939 h 2385541"/>
              <a:gd name="connsiteX0" fmla="*/ 2353637 w 13130629"/>
              <a:gd name="connsiteY0" fmla="*/ 2310463 h 2311065"/>
              <a:gd name="connsiteX1" fmla="*/ 9199746 w 13130629"/>
              <a:gd name="connsiteY1" fmla="*/ 1259949 h 2311065"/>
              <a:gd name="connsiteX2" fmla="*/ 12210553 w 13130629"/>
              <a:gd name="connsiteY2" fmla="*/ 1537118 h 2311065"/>
              <a:gd name="connsiteX3" fmla="*/ 12226925 w 13130629"/>
              <a:gd name="connsiteY3" fmla="*/ 204103 h 2311065"/>
              <a:gd name="connsiteX4" fmla="*/ 0 w 13130629"/>
              <a:gd name="connsiteY4" fmla="*/ 210453 h 2311065"/>
              <a:gd name="connsiteX5" fmla="*/ 20900 w 13130629"/>
              <a:gd name="connsiteY5" fmla="*/ 2170173 h 2311065"/>
              <a:gd name="connsiteX6" fmla="*/ 2353637 w 13130629"/>
              <a:gd name="connsiteY6" fmla="*/ 2310463 h 2311065"/>
              <a:gd name="connsiteX0" fmla="*/ 2353637 w 12226962"/>
              <a:gd name="connsiteY0" fmla="*/ 3091522 h 3092124"/>
              <a:gd name="connsiteX1" fmla="*/ 9199746 w 12226962"/>
              <a:gd name="connsiteY1" fmla="*/ 2041008 h 3092124"/>
              <a:gd name="connsiteX2" fmla="*/ 12210553 w 12226962"/>
              <a:gd name="connsiteY2" fmla="*/ 2318177 h 3092124"/>
              <a:gd name="connsiteX3" fmla="*/ 12226925 w 12226962"/>
              <a:gd name="connsiteY3" fmla="*/ 985162 h 3092124"/>
              <a:gd name="connsiteX4" fmla="*/ 0 w 12226962"/>
              <a:gd name="connsiteY4" fmla="*/ 991512 h 3092124"/>
              <a:gd name="connsiteX5" fmla="*/ 20900 w 12226962"/>
              <a:gd name="connsiteY5" fmla="*/ 2951232 h 3092124"/>
              <a:gd name="connsiteX6" fmla="*/ 2353637 w 12226962"/>
              <a:gd name="connsiteY6" fmla="*/ 3091522 h 3092124"/>
              <a:gd name="connsiteX0" fmla="*/ 2353637 w 12226962"/>
              <a:gd name="connsiteY0" fmla="*/ 3091522 h 3092124"/>
              <a:gd name="connsiteX1" fmla="*/ 9199746 w 12226962"/>
              <a:gd name="connsiteY1" fmla="*/ 2041008 h 3092124"/>
              <a:gd name="connsiteX2" fmla="*/ 12210553 w 12226962"/>
              <a:gd name="connsiteY2" fmla="*/ 2318177 h 3092124"/>
              <a:gd name="connsiteX3" fmla="*/ 12226925 w 12226962"/>
              <a:gd name="connsiteY3" fmla="*/ 985162 h 3092124"/>
              <a:gd name="connsiteX4" fmla="*/ 0 w 12226962"/>
              <a:gd name="connsiteY4" fmla="*/ 991512 h 3092124"/>
              <a:gd name="connsiteX5" fmla="*/ 20900 w 12226962"/>
              <a:gd name="connsiteY5" fmla="*/ 2951232 h 3092124"/>
              <a:gd name="connsiteX6" fmla="*/ 2353637 w 12226962"/>
              <a:gd name="connsiteY6" fmla="*/ 3091522 h 3092124"/>
              <a:gd name="connsiteX0" fmla="*/ 2353637 w 12226925"/>
              <a:gd name="connsiteY0" fmla="*/ 2247819 h 2248421"/>
              <a:gd name="connsiteX1" fmla="*/ 9199746 w 12226925"/>
              <a:gd name="connsiteY1" fmla="*/ 1197305 h 2248421"/>
              <a:gd name="connsiteX2" fmla="*/ 12210553 w 12226925"/>
              <a:gd name="connsiteY2" fmla="*/ 1474474 h 2248421"/>
              <a:gd name="connsiteX3" fmla="*/ 12226925 w 12226925"/>
              <a:gd name="connsiteY3" fmla="*/ 141459 h 2248421"/>
              <a:gd name="connsiteX4" fmla="*/ 0 w 12226925"/>
              <a:gd name="connsiteY4" fmla="*/ 147809 h 2248421"/>
              <a:gd name="connsiteX5" fmla="*/ 20900 w 12226925"/>
              <a:gd name="connsiteY5" fmla="*/ 2107529 h 2248421"/>
              <a:gd name="connsiteX6" fmla="*/ 2353637 w 12226925"/>
              <a:gd name="connsiteY6" fmla="*/ 2247819 h 2248421"/>
              <a:gd name="connsiteX0" fmla="*/ 2353637 w 12226925"/>
              <a:gd name="connsiteY0" fmla="*/ 2106360 h 2106962"/>
              <a:gd name="connsiteX1" fmla="*/ 9199746 w 12226925"/>
              <a:gd name="connsiteY1" fmla="*/ 1055846 h 2106962"/>
              <a:gd name="connsiteX2" fmla="*/ 12210553 w 12226925"/>
              <a:gd name="connsiteY2" fmla="*/ 1333015 h 2106962"/>
              <a:gd name="connsiteX3" fmla="*/ 12226925 w 12226925"/>
              <a:gd name="connsiteY3" fmla="*/ 0 h 2106962"/>
              <a:gd name="connsiteX4" fmla="*/ 0 w 12226925"/>
              <a:gd name="connsiteY4" fmla="*/ 6350 h 2106962"/>
              <a:gd name="connsiteX5" fmla="*/ 20900 w 12226925"/>
              <a:gd name="connsiteY5" fmla="*/ 1966070 h 2106962"/>
              <a:gd name="connsiteX6" fmla="*/ 2353637 w 12226925"/>
              <a:gd name="connsiteY6" fmla="*/ 2106360 h 2106962"/>
              <a:gd name="connsiteX0" fmla="*/ 2341731 w 12215019"/>
              <a:gd name="connsiteY0" fmla="*/ 2106360 h 2106962"/>
              <a:gd name="connsiteX1" fmla="*/ 9187840 w 12215019"/>
              <a:gd name="connsiteY1" fmla="*/ 1055846 h 2106962"/>
              <a:gd name="connsiteX2" fmla="*/ 12198647 w 12215019"/>
              <a:gd name="connsiteY2" fmla="*/ 1333015 h 2106962"/>
              <a:gd name="connsiteX3" fmla="*/ 12215019 w 12215019"/>
              <a:gd name="connsiteY3" fmla="*/ 0 h 2106962"/>
              <a:gd name="connsiteX4" fmla="*/ 0 w 12215019"/>
              <a:gd name="connsiteY4" fmla="*/ 1587 h 2106962"/>
              <a:gd name="connsiteX5" fmla="*/ 8994 w 12215019"/>
              <a:gd name="connsiteY5" fmla="*/ 1966070 h 2106962"/>
              <a:gd name="connsiteX6" fmla="*/ 2341731 w 12215019"/>
              <a:gd name="connsiteY6" fmla="*/ 2106360 h 2106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15019" h="2106962">
                <a:moveTo>
                  <a:pt x="2341731" y="2106360"/>
                </a:moveTo>
                <a:cubicBezTo>
                  <a:pt x="5457019" y="2079838"/>
                  <a:pt x="7521005" y="1185785"/>
                  <a:pt x="9187840" y="1055846"/>
                </a:cubicBezTo>
                <a:cubicBezTo>
                  <a:pt x="10431649" y="958884"/>
                  <a:pt x="11287979" y="1112618"/>
                  <a:pt x="12198647" y="1333015"/>
                </a:cubicBezTo>
                <a:cubicBezTo>
                  <a:pt x="12214227" y="14041"/>
                  <a:pt x="12200331" y="1326011"/>
                  <a:pt x="12215019" y="0"/>
                </a:cubicBezTo>
                <a:lnTo>
                  <a:pt x="0" y="1587"/>
                </a:lnTo>
                <a:lnTo>
                  <a:pt x="8994" y="1966070"/>
                </a:lnTo>
                <a:cubicBezTo>
                  <a:pt x="847919" y="2072401"/>
                  <a:pt x="1622818" y="2112480"/>
                  <a:pt x="2341731" y="2106360"/>
                </a:cubicBezTo>
                <a:close/>
              </a:path>
            </a:pathLst>
          </a:custGeom>
          <a:solidFill>
            <a:srgbClr val="E2323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3" name="Freeform 9">
            <a:extLst>
              <a:ext uri="{FF2B5EF4-FFF2-40B4-BE49-F238E27FC236}">
                <a16:creationId xmlns:a16="http://schemas.microsoft.com/office/drawing/2014/main" id="{77B726D9-D930-49C2-98BE-B7672360C8AA}"/>
              </a:ext>
            </a:extLst>
          </p:cNvPr>
          <p:cNvSpPr>
            <a:spLocks/>
          </p:cNvSpPr>
          <p:nvPr userDrawn="1"/>
        </p:nvSpPr>
        <p:spPr bwMode="auto">
          <a:xfrm>
            <a:off x="4033306" y="5355514"/>
            <a:ext cx="3081665" cy="1141199"/>
          </a:xfrm>
          <a:custGeom>
            <a:avLst/>
            <a:gdLst>
              <a:gd name="T0" fmla="*/ 4 w 1449"/>
              <a:gd name="T1" fmla="*/ 535 h 535"/>
              <a:gd name="T2" fmla="*/ 1 w 1449"/>
              <a:gd name="T3" fmla="*/ 496 h 535"/>
              <a:gd name="T4" fmla="*/ 0 w 1449"/>
              <a:gd name="T5" fmla="*/ 43 h 535"/>
              <a:gd name="T6" fmla="*/ 42 w 1449"/>
              <a:gd name="T7" fmla="*/ 0 h 535"/>
              <a:gd name="T8" fmla="*/ 1411 w 1449"/>
              <a:gd name="T9" fmla="*/ 1 h 535"/>
              <a:gd name="T10" fmla="*/ 1449 w 1449"/>
              <a:gd name="T11" fmla="*/ 4 h 535"/>
              <a:gd name="T12" fmla="*/ 1449 w 1449"/>
              <a:gd name="T13" fmla="*/ 535 h 535"/>
              <a:gd name="T14" fmla="*/ 4 w 1449"/>
              <a:gd name="T15" fmla="*/ 535 h 535"/>
              <a:gd name="connsiteX0" fmla="*/ 28 w 10000"/>
              <a:gd name="connsiteY0" fmla="*/ 10000 h 10000"/>
              <a:gd name="connsiteX1" fmla="*/ 7 w 10000"/>
              <a:gd name="connsiteY1" fmla="*/ 9271 h 10000"/>
              <a:gd name="connsiteX2" fmla="*/ 0 w 10000"/>
              <a:gd name="connsiteY2" fmla="*/ 804 h 10000"/>
              <a:gd name="connsiteX3" fmla="*/ 290 w 10000"/>
              <a:gd name="connsiteY3" fmla="*/ 0 h 10000"/>
              <a:gd name="connsiteX4" fmla="*/ 9073 w 10000"/>
              <a:gd name="connsiteY4" fmla="*/ 20 h 10000"/>
              <a:gd name="connsiteX5" fmla="*/ 9738 w 10000"/>
              <a:gd name="connsiteY5" fmla="*/ 19 h 10000"/>
              <a:gd name="connsiteX6" fmla="*/ 10000 w 10000"/>
              <a:gd name="connsiteY6" fmla="*/ 75 h 10000"/>
              <a:gd name="connsiteX7" fmla="*/ 10000 w 10000"/>
              <a:gd name="connsiteY7" fmla="*/ 10000 h 10000"/>
              <a:gd name="connsiteX8" fmla="*/ 28 w 10000"/>
              <a:gd name="connsiteY8" fmla="*/ 10000 h 10000"/>
              <a:gd name="connsiteX0" fmla="*/ 28 w 10000"/>
              <a:gd name="connsiteY0" fmla="*/ 10000 h 10000"/>
              <a:gd name="connsiteX1" fmla="*/ 7 w 10000"/>
              <a:gd name="connsiteY1" fmla="*/ 9271 h 10000"/>
              <a:gd name="connsiteX2" fmla="*/ 0 w 10000"/>
              <a:gd name="connsiteY2" fmla="*/ 804 h 10000"/>
              <a:gd name="connsiteX3" fmla="*/ 290 w 10000"/>
              <a:gd name="connsiteY3" fmla="*/ 0 h 10000"/>
              <a:gd name="connsiteX4" fmla="*/ 9073 w 10000"/>
              <a:gd name="connsiteY4" fmla="*/ 20 h 10000"/>
              <a:gd name="connsiteX5" fmla="*/ 9738 w 10000"/>
              <a:gd name="connsiteY5" fmla="*/ 19 h 10000"/>
              <a:gd name="connsiteX6" fmla="*/ 10000 w 10000"/>
              <a:gd name="connsiteY6" fmla="*/ 75 h 10000"/>
              <a:gd name="connsiteX7" fmla="*/ 9993 w 10000"/>
              <a:gd name="connsiteY7" fmla="*/ 604 h 10000"/>
              <a:gd name="connsiteX8" fmla="*/ 10000 w 10000"/>
              <a:gd name="connsiteY8" fmla="*/ 10000 h 10000"/>
              <a:gd name="connsiteX9" fmla="*/ 28 w 10000"/>
              <a:gd name="connsiteY9" fmla="*/ 10000 h 10000"/>
              <a:gd name="connsiteX0" fmla="*/ 28 w 10000"/>
              <a:gd name="connsiteY0" fmla="*/ 10294 h 10294"/>
              <a:gd name="connsiteX1" fmla="*/ 7 w 10000"/>
              <a:gd name="connsiteY1" fmla="*/ 9565 h 10294"/>
              <a:gd name="connsiteX2" fmla="*/ 0 w 10000"/>
              <a:gd name="connsiteY2" fmla="*/ 1098 h 10294"/>
              <a:gd name="connsiteX3" fmla="*/ 290 w 10000"/>
              <a:gd name="connsiteY3" fmla="*/ 294 h 10294"/>
              <a:gd name="connsiteX4" fmla="*/ 9073 w 10000"/>
              <a:gd name="connsiteY4" fmla="*/ 314 h 10294"/>
              <a:gd name="connsiteX5" fmla="*/ 9738 w 10000"/>
              <a:gd name="connsiteY5" fmla="*/ 313 h 10294"/>
              <a:gd name="connsiteX6" fmla="*/ 9993 w 10000"/>
              <a:gd name="connsiteY6" fmla="*/ 898 h 10294"/>
              <a:gd name="connsiteX7" fmla="*/ 10000 w 10000"/>
              <a:gd name="connsiteY7" fmla="*/ 10294 h 10294"/>
              <a:gd name="connsiteX8" fmla="*/ 28 w 10000"/>
              <a:gd name="connsiteY8" fmla="*/ 10294 h 10294"/>
              <a:gd name="connsiteX0" fmla="*/ 28 w 10081"/>
              <a:gd name="connsiteY0" fmla="*/ 10293 h 10293"/>
              <a:gd name="connsiteX1" fmla="*/ 7 w 10081"/>
              <a:gd name="connsiteY1" fmla="*/ 9564 h 10293"/>
              <a:gd name="connsiteX2" fmla="*/ 0 w 10081"/>
              <a:gd name="connsiteY2" fmla="*/ 1097 h 10293"/>
              <a:gd name="connsiteX3" fmla="*/ 290 w 10081"/>
              <a:gd name="connsiteY3" fmla="*/ 293 h 10293"/>
              <a:gd name="connsiteX4" fmla="*/ 9073 w 10081"/>
              <a:gd name="connsiteY4" fmla="*/ 313 h 10293"/>
              <a:gd name="connsiteX5" fmla="*/ 9993 w 10081"/>
              <a:gd name="connsiteY5" fmla="*/ 897 h 10293"/>
              <a:gd name="connsiteX6" fmla="*/ 10000 w 10081"/>
              <a:gd name="connsiteY6" fmla="*/ 10293 h 10293"/>
              <a:gd name="connsiteX7" fmla="*/ 28 w 10081"/>
              <a:gd name="connsiteY7" fmla="*/ 10293 h 10293"/>
              <a:gd name="connsiteX0" fmla="*/ 28 w 10000"/>
              <a:gd name="connsiteY0" fmla="*/ 10231 h 10231"/>
              <a:gd name="connsiteX1" fmla="*/ 7 w 10000"/>
              <a:gd name="connsiteY1" fmla="*/ 9502 h 10231"/>
              <a:gd name="connsiteX2" fmla="*/ 0 w 10000"/>
              <a:gd name="connsiteY2" fmla="*/ 1035 h 10231"/>
              <a:gd name="connsiteX3" fmla="*/ 290 w 10000"/>
              <a:gd name="connsiteY3" fmla="*/ 231 h 10231"/>
              <a:gd name="connsiteX4" fmla="*/ 9073 w 10000"/>
              <a:gd name="connsiteY4" fmla="*/ 251 h 10231"/>
              <a:gd name="connsiteX5" fmla="*/ 9993 w 10000"/>
              <a:gd name="connsiteY5" fmla="*/ 835 h 10231"/>
              <a:gd name="connsiteX6" fmla="*/ 10000 w 10000"/>
              <a:gd name="connsiteY6" fmla="*/ 10231 h 10231"/>
              <a:gd name="connsiteX7" fmla="*/ 28 w 10000"/>
              <a:gd name="connsiteY7" fmla="*/ 10231 h 10231"/>
              <a:gd name="connsiteX0" fmla="*/ 28 w 10000"/>
              <a:gd name="connsiteY0" fmla="*/ 10000 h 10000"/>
              <a:gd name="connsiteX1" fmla="*/ 7 w 10000"/>
              <a:gd name="connsiteY1" fmla="*/ 9271 h 10000"/>
              <a:gd name="connsiteX2" fmla="*/ 0 w 10000"/>
              <a:gd name="connsiteY2" fmla="*/ 804 h 10000"/>
              <a:gd name="connsiteX3" fmla="*/ 290 w 10000"/>
              <a:gd name="connsiteY3" fmla="*/ 0 h 10000"/>
              <a:gd name="connsiteX4" fmla="*/ 9073 w 10000"/>
              <a:gd name="connsiteY4" fmla="*/ 20 h 10000"/>
              <a:gd name="connsiteX5" fmla="*/ 9993 w 10000"/>
              <a:gd name="connsiteY5" fmla="*/ 604 h 10000"/>
              <a:gd name="connsiteX6" fmla="*/ 10000 w 10000"/>
              <a:gd name="connsiteY6" fmla="*/ 10000 h 10000"/>
              <a:gd name="connsiteX7" fmla="*/ 28 w 10000"/>
              <a:gd name="connsiteY7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00" h="10000">
                <a:moveTo>
                  <a:pt x="28" y="10000"/>
                </a:moveTo>
                <a:cubicBezTo>
                  <a:pt x="21" y="9738"/>
                  <a:pt x="7" y="9514"/>
                  <a:pt x="7" y="9271"/>
                </a:cubicBezTo>
                <a:cubicBezTo>
                  <a:pt x="7" y="6449"/>
                  <a:pt x="7" y="3626"/>
                  <a:pt x="0" y="804"/>
                </a:cubicBezTo>
                <a:cubicBezTo>
                  <a:pt x="0" y="206"/>
                  <a:pt x="62" y="0"/>
                  <a:pt x="290" y="0"/>
                </a:cubicBezTo>
                <a:lnTo>
                  <a:pt x="9073" y="20"/>
                </a:lnTo>
                <a:cubicBezTo>
                  <a:pt x="9562" y="330"/>
                  <a:pt x="9723" y="423"/>
                  <a:pt x="9993" y="604"/>
                </a:cubicBezTo>
                <a:cubicBezTo>
                  <a:pt x="9995" y="3736"/>
                  <a:pt x="9998" y="6868"/>
                  <a:pt x="10000" y="10000"/>
                </a:cubicBezTo>
                <a:lnTo>
                  <a:pt x="28" y="10000"/>
                </a:lnTo>
                <a:close/>
              </a:path>
            </a:pathLst>
          </a:custGeom>
          <a:solidFill>
            <a:srgbClr val="960000">
              <a:alpha val="14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pt-BR">
              <a:solidFill>
                <a:prstClr val="black"/>
              </a:solidFill>
            </a:endParaRPr>
          </a:p>
        </p:txBody>
      </p:sp>
      <p:sp>
        <p:nvSpPr>
          <p:cNvPr id="4" name="Forma Livre: Forma 3">
            <a:extLst>
              <a:ext uri="{FF2B5EF4-FFF2-40B4-BE49-F238E27FC236}">
                <a16:creationId xmlns:a16="http://schemas.microsoft.com/office/drawing/2014/main" id="{EFAB5A4A-5035-40D1-99AA-7DF7E6B75E66}"/>
              </a:ext>
            </a:extLst>
          </p:cNvPr>
          <p:cNvSpPr/>
          <p:nvPr userDrawn="1"/>
        </p:nvSpPr>
        <p:spPr>
          <a:xfrm>
            <a:off x="1" y="4746162"/>
            <a:ext cx="3206313" cy="2111840"/>
          </a:xfrm>
          <a:custGeom>
            <a:avLst/>
            <a:gdLst>
              <a:gd name="connsiteX0" fmla="*/ 483887 w 2157159"/>
              <a:gd name="connsiteY0" fmla="*/ 0 h 1904592"/>
              <a:gd name="connsiteX1" fmla="*/ 2157159 w 2157159"/>
              <a:gd name="connsiteY1" fmla="*/ 1673272 h 1904592"/>
              <a:gd name="connsiteX2" fmla="*/ 2148520 w 2157159"/>
              <a:gd name="connsiteY2" fmla="*/ 1844355 h 1904592"/>
              <a:gd name="connsiteX3" fmla="*/ 2139327 w 2157159"/>
              <a:gd name="connsiteY3" fmla="*/ 1904592 h 1904592"/>
              <a:gd name="connsiteX4" fmla="*/ 1284060 w 2157159"/>
              <a:gd name="connsiteY4" fmla="*/ 1904592 h 1904592"/>
              <a:gd name="connsiteX5" fmla="*/ 1303526 w 2157159"/>
              <a:gd name="connsiteY5" fmla="*/ 1841884 h 1904592"/>
              <a:gd name="connsiteX6" fmla="*/ 1320523 w 2157159"/>
              <a:gd name="connsiteY6" fmla="*/ 1673272 h 1904592"/>
              <a:gd name="connsiteX7" fmla="*/ 483887 w 2157159"/>
              <a:gd name="connsiteY7" fmla="*/ 836636 h 1904592"/>
              <a:gd name="connsiteX8" fmla="*/ 16116 w 2157159"/>
              <a:gd name="connsiteY8" fmla="*/ 979521 h 1904592"/>
              <a:gd name="connsiteX9" fmla="*/ 0 w 2157159"/>
              <a:gd name="connsiteY9" fmla="*/ 992818 h 1904592"/>
              <a:gd name="connsiteX10" fmla="*/ 0 w 2157159"/>
              <a:gd name="connsiteY10" fmla="*/ 71706 h 1904592"/>
              <a:gd name="connsiteX11" fmla="*/ 146664 w 2157159"/>
              <a:gd name="connsiteY11" fmla="*/ 33995 h 1904592"/>
              <a:gd name="connsiteX12" fmla="*/ 483887 w 2157159"/>
              <a:gd name="connsiteY12" fmla="*/ 0 h 1904592"/>
              <a:gd name="connsiteX0" fmla="*/ 483887 w 2157159"/>
              <a:gd name="connsiteY0" fmla="*/ 0 h 1904592"/>
              <a:gd name="connsiteX1" fmla="*/ 1653298 w 2157159"/>
              <a:gd name="connsiteY1" fmla="*/ 482345 h 1904592"/>
              <a:gd name="connsiteX2" fmla="*/ 2157159 w 2157159"/>
              <a:gd name="connsiteY2" fmla="*/ 1673272 h 1904592"/>
              <a:gd name="connsiteX3" fmla="*/ 2148520 w 2157159"/>
              <a:gd name="connsiteY3" fmla="*/ 1844355 h 1904592"/>
              <a:gd name="connsiteX4" fmla="*/ 2139327 w 2157159"/>
              <a:gd name="connsiteY4" fmla="*/ 1904592 h 1904592"/>
              <a:gd name="connsiteX5" fmla="*/ 1284060 w 2157159"/>
              <a:gd name="connsiteY5" fmla="*/ 1904592 h 1904592"/>
              <a:gd name="connsiteX6" fmla="*/ 1303526 w 2157159"/>
              <a:gd name="connsiteY6" fmla="*/ 1841884 h 1904592"/>
              <a:gd name="connsiteX7" fmla="*/ 1320523 w 2157159"/>
              <a:gd name="connsiteY7" fmla="*/ 1673272 h 1904592"/>
              <a:gd name="connsiteX8" fmla="*/ 483887 w 2157159"/>
              <a:gd name="connsiteY8" fmla="*/ 836636 h 1904592"/>
              <a:gd name="connsiteX9" fmla="*/ 16116 w 2157159"/>
              <a:gd name="connsiteY9" fmla="*/ 979521 h 1904592"/>
              <a:gd name="connsiteX10" fmla="*/ 0 w 2157159"/>
              <a:gd name="connsiteY10" fmla="*/ 992818 h 1904592"/>
              <a:gd name="connsiteX11" fmla="*/ 0 w 2157159"/>
              <a:gd name="connsiteY11" fmla="*/ 71706 h 1904592"/>
              <a:gd name="connsiteX12" fmla="*/ 146664 w 2157159"/>
              <a:gd name="connsiteY12" fmla="*/ 33995 h 1904592"/>
              <a:gd name="connsiteX13" fmla="*/ 483887 w 2157159"/>
              <a:gd name="connsiteY13" fmla="*/ 0 h 1904592"/>
              <a:gd name="connsiteX0" fmla="*/ 483887 w 2157159"/>
              <a:gd name="connsiteY0" fmla="*/ 0 h 1904592"/>
              <a:gd name="connsiteX1" fmla="*/ 1653298 w 2157159"/>
              <a:gd name="connsiteY1" fmla="*/ 482345 h 1904592"/>
              <a:gd name="connsiteX2" fmla="*/ 2157159 w 2157159"/>
              <a:gd name="connsiteY2" fmla="*/ 1673272 h 1904592"/>
              <a:gd name="connsiteX3" fmla="*/ 2148520 w 2157159"/>
              <a:gd name="connsiteY3" fmla="*/ 1844355 h 1904592"/>
              <a:gd name="connsiteX4" fmla="*/ 2139327 w 2157159"/>
              <a:gd name="connsiteY4" fmla="*/ 1904592 h 1904592"/>
              <a:gd name="connsiteX5" fmla="*/ 1284060 w 2157159"/>
              <a:gd name="connsiteY5" fmla="*/ 1904592 h 1904592"/>
              <a:gd name="connsiteX6" fmla="*/ 1303526 w 2157159"/>
              <a:gd name="connsiteY6" fmla="*/ 1841884 h 1904592"/>
              <a:gd name="connsiteX7" fmla="*/ 1320523 w 2157159"/>
              <a:gd name="connsiteY7" fmla="*/ 1673272 h 1904592"/>
              <a:gd name="connsiteX8" fmla="*/ 483887 w 2157159"/>
              <a:gd name="connsiteY8" fmla="*/ 836636 h 1904592"/>
              <a:gd name="connsiteX9" fmla="*/ 16116 w 2157159"/>
              <a:gd name="connsiteY9" fmla="*/ 979521 h 1904592"/>
              <a:gd name="connsiteX10" fmla="*/ 0 w 2157159"/>
              <a:gd name="connsiteY10" fmla="*/ 992818 h 1904592"/>
              <a:gd name="connsiteX11" fmla="*/ 0 w 2157159"/>
              <a:gd name="connsiteY11" fmla="*/ 574765 h 1904592"/>
              <a:gd name="connsiteX12" fmla="*/ 0 w 2157159"/>
              <a:gd name="connsiteY12" fmla="*/ 71706 h 1904592"/>
              <a:gd name="connsiteX13" fmla="*/ 146664 w 2157159"/>
              <a:gd name="connsiteY13" fmla="*/ 33995 h 1904592"/>
              <a:gd name="connsiteX14" fmla="*/ 483887 w 2157159"/>
              <a:gd name="connsiteY14" fmla="*/ 0 h 1904592"/>
              <a:gd name="connsiteX0" fmla="*/ 483887 w 2157159"/>
              <a:gd name="connsiteY0" fmla="*/ 0 h 1904592"/>
              <a:gd name="connsiteX1" fmla="*/ 1653298 w 2157159"/>
              <a:gd name="connsiteY1" fmla="*/ 482345 h 1904592"/>
              <a:gd name="connsiteX2" fmla="*/ 2157159 w 2157159"/>
              <a:gd name="connsiteY2" fmla="*/ 1673272 h 1904592"/>
              <a:gd name="connsiteX3" fmla="*/ 2148520 w 2157159"/>
              <a:gd name="connsiteY3" fmla="*/ 1844355 h 1904592"/>
              <a:gd name="connsiteX4" fmla="*/ 2139327 w 2157159"/>
              <a:gd name="connsiteY4" fmla="*/ 1904592 h 1904592"/>
              <a:gd name="connsiteX5" fmla="*/ 1284060 w 2157159"/>
              <a:gd name="connsiteY5" fmla="*/ 1904592 h 1904592"/>
              <a:gd name="connsiteX6" fmla="*/ 1303526 w 2157159"/>
              <a:gd name="connsiteY6" fmla="*/ 1841884 h 1904592"/>
              <a:gd name="connsiteX7" fmla="*/ 1320523 w 2157159"/>
              <a:gd name="connsiteY7" fmla="*/ 1673272 h 1904592"/>
              <a:gd name="connsiteX8" fmla="*/ 483887 w 2157159"/>
              <a:gd name="connsiteY8" fmla="*/ 836636 h 1904592"/>
              <a:gd name="connsiteX9" fmla="*/ 16116 w 2157159"/>
              <a:gd name="connsiteY9" fmla="*/ 979521 h 1904592"/>
              <a:gd name="connsiteX10" fmla="*/ 0 w 2157159"/>
              <a:gd name="connsiteY10" fmla="*/ 992818 h 1904592"/>
              <a:gd name="connsiteX11" fmla="*/ 0 w 2157159"/>
              <a:gd name="connsiteY11" fmla="*/ 574765 h 1904592"/>
              <a:gd name="connsiteX12" fmla="*/ 146664 w 2157159"/>
              <a:gd name="connsiteY12" fmla="*/ 33995 h 1904592"/>
              <a:gd name="connsiteX13" fmla="*/ 483887 w 2157159"/>
              <a:gd name="connsiteY13" fmla="*/ 0 h 1904592"/>
              <a:gd name="connsiteX0" fmla="*/ 483887 w 2157159"/>
              <a:gd name="connsiteY0" fmla="*/ 0 h 1904592"/>
              <a:gd name="connsiteX1" fmla="*/ 1653298 w 2157159"/>
              <a:gd name="connsiteY1" fmla="*/ 482345 h 1904592"/>
              <a:gd name="connsiteX2" fmla="*/ 2157159 w 2157159"/>
              <a:gd name="connsiteY2" fmla="*/ 1673272 h 1904592"/>
              <a:gd name="connsiteX3" fmla="*/ 2148520 w 2157159"/>
              <a:gd name="connsiteY3" fmla="*/ 1844355 h 1904592"/>
              <a:gd name="connsiteX4" fmla="*/ 2139327 w 2157159"/>
              <a:gd name="connsiteY4" fmla="*/ 1904592 h 1904592"/>
              <a:gd name="connsiteX5" fmla="*/ 1284060 w 2157159"/>
              <a:gd name="connsiteY5" fmla="*/ 1904592 h 1904592"/>
              <a:gd name="connsiteX6" fmla="*/ 1303526 w 2157159"/>
              <a:gd name="connsiteY6" fmla="*/ 1841884 h 1904592"/>
              <a:gd name="connsiteX7" fmla="*/ 1320523 w 2157159"/>
              <a:gd name="connsiteY7" fmla="*/ 1673272 h 1904592"/>
              <a:gd name="connsiteX8" fmla="*/ 483887 w 2157159"/>
              <a:gd name="connsiteY8" fmla="*/ 836636 h 1904592"/>
              <a:gd name="connsiteX9" fmla="*/ 16116 w 2157159"/>
              <a:gd name="connsiteY9" fmla="*/ 979521 h 1904592"/>
              <a:gd name="connsiteX10" fmla="*/ 0 w 2157159"/>
              <a:gd name="connsiteY10" fmla="*/ 992818 h 1904592"/>
              <a:gd name="connsiteX11" fmla="*/ 0 w 2157159"/>
              <a:gd name="connsiteY11" fmla="*/ 574765 h 1904592"/>
              <a:gd name="connsiteX12" fmla="*/ 483887 w 2157159"/>
              <a:gd name="connsiteY12" fmla="*/ 0 h 1904592"/>
              <a:gd name="connsiteX0" fmla="*/ 0 w 2157159"/>
              <a:gd name="connsiteY0" fmla="*/ 92420 h 1422247"/>
              <a:gd name="connsiteX1" fmla="*/ 1653298 w 2157159"/>
              <a:gd name="connsiteY1" fmla="*/ 0 h 1422247"/>
              <a:gd name="connsiteX2" fmla="*/ 2157159 w 2157159"/>
              <a:gd name="connsiteY2" fmla="*/ 1190927 h 1422247"/>
              <a:gd name="connsiteX3" fmla="*/ 2148520 w 2157159"/>
              <a:gd name="connsiteY3" fmla="*/ 1362010 h 1422247"/>
              <a:gd name="connsiteX4" fmla="*/ 2139327 w 2157159"/>
              <a:gd name="connsiteY4" fmla="*/ 1422247 h 1422247"/>
              <a:gd name="connsiteX5" fmla="*/ 1284060 w 2157159"/>
              <a:gd name="connsiteY5" fmla="*/ 1422247 h 1422247"/>
              <a:gd name="connsiteX6" fmla="*/ 1303526 w 2157159"/>
              <a:gd name="connsiteY6" fmla="*/ 1359539 h 1422247"/>
              <a:gd name="connsiteX7" fmla="*/ 1320523 w 2157159"/>
              <a:gd name="connsiteY7" fmla="*/ 1190927 h 1422247"/>
              <a:gd name="connsiteX8" fmla="*/ 483887 w 2157159"/>
              <a:gd name="connsiteY8" fmla="*/ 354291 h 1422247"/>
              <a:gd name="connsiteX9" fmla="*/ 16116 w 2157159"/>
              <a:gd name="connsiteY9" fmla="*/ 497176 h 1422247"/>
              <a:gd name="connsiteX10" fmla="*/ 0 w 2157159"/>
              <a:gd name="connsiteY10" fmla="*/ 510473 h 1422247"/>
              <a:gd name="connsiteX11" fmla="*/ 0 w 2157159"/>
              <a:gd name="connsiteY11" fmla="*/ 92420 h 1422247"/>
              <a:gd name="connsiteX0" fmla="*/ 0 w 2157159"/>
              <a:gd name="connsiteY0" fmla="*/ 92420 h 1422247"/>
              <a:gd name="connsiteX1" fmla="*/ 1653298 w 2157159"/>
              <a:gd name="connsiteY1" fmla="*/ 0 h 1422247"/>
              <a:gd name="connsiteX2" fmla="*/ 2157159 w 2157159"/>
              <a:gd name="connsiteY2" fmla="*/ 1190927 h 1422247"/>
              <a:gd name="connsiteX3" fmla="*/ 2148520 w 2157159"/>
              <a:gd name="connsiteY3" fmla="*/ 1362010 h 1422247"/>
              <a:gd name="connsiteX4" fmla="*/ 2139327 w 2157159"/>
              <a:gd name="connsiteY4" fmla="*/ 1422247 h 1422247"/>
              <a:gd name="connsiteX5" fmla="*/ 1284060 w 2157159"/>
              <a:gd name="connsiteY5" fmla="*/ 1422247 h 1422247"/>
              <a:gd name="connsiteX6" fmla="*/ 1303526 w 2157159"/>
              <a:gd name="connsiteY6" fmla="*/ 1359539 h 1422247"/>
              <a:gd name="connsiteX7" fmla="*/ 1320523 w 2157159"/>
              <a:gd name="connsiteY7" fmla="*/ 1190927 h 1422247"/>
              <a:gd name="connsiteX8" fmla="*/ 483887 w 2157159"/>
              <a:gd name="connsiteY8" fmla="*/ 354291 h 1422247"/>
              <a:gd name="connsiteX9" fmla="*/ 16116 w 2157159"/>
              <a:gd name="connsiteY9" fmla="*/ 497176 h 1422247"/>
              <a:gd name="connsiteX10" fmla="*/ 0 w 2157159"/>
              <a:gd name="connsiteY10" fmla="*/ 510473 h 1422247"/>
              <a:gd name="connsiteX11" fmla="*/ 0 w 2157159"/>
              <a:gd name="connsiteY11" fmla="*/ 92420 h 1422247"/>
              <a:gd name="connsiteX0" fmla="*/ 0 w 2157159"/>
              <a:gd name="connsiteY0" fmla="*/ 92420 h 1422247"/>
              <a:gd name="connsiteX1" fmla="*/ 1653298 w 2157159"/>
              <a:gd name="connsiteY1" fmla="*/ 0 h 1422247"/>
              <a:gd name="connsiteX2" fmla="*/ 2157159 w 2157159"/>
              <a:gd name="connsiteY2" fmla="*/ 1190927 h 1422247"/>
              <a:gd name="connsiteX3" fmla="*/ 2148520 w 2157159"/>
              <a:gd name="connsiteY3" fmla="*/ 1362010 h 1422247"/>
              <a:gd name="connsiteX4" fmla="*/ 2139327 w 2157159"/>
              <a:gd name="connsiteY4" fmla="*/ 1422247 h 1422247"/>
              <a:gd name="connsiteX5" fmla="*/ 1284060 w 2157159"/>
              <a:gd name="connsiteY5" fmla="*/ 1422247 h 1422247"/>
              <a:gd name="connsiteX6" fmla="*/ 1303526 w 2157159"/>
              <a:gd name="connsiteY6" fmla="*/ 1359539 h 1422247"/>
              <a:gd name="connsiteX7" fmla="*/ 1320523 w 2157159"/>
              <a:gd name="connsiteY7" fmla="*/ 1190927 h 1422247"/>
              <a:gd name="connsiteX8" fmla="*/ 483887 w 2157159"/>
              <a:gd name="connsiteY8" fmla="*/ 354291 h 1422247"/>
              <a:gd name="connsiteX9" fmla="*/ 16116 w 2157159"/>
              <a:gd name="connsiteY9" fmla="*/ 497176 h 1422247"/>
              <a:gd name="connsiteX10" fmla="*/ 0 w 2157159"/>
              <a:gd name="connsiteY10" fmla="*/ 510473 h 1422247"/>
              <a:gd name="connsiteX11" fmla="*/ 0 w 2157159"/>
              <a:gd name="connsiteY11" fmla="*/ 92420 h 1422247"/>
              <a:gd name="connsiteX0" fmla="*/ 0 w 2157159"/>
              <a:gd name="connsiteY0" fmla="*/ 93161 h 1422988"/>
              <a:gd name="connsiteX1" fmla="*/ 1653298 w 2157159"/>
              <a:gd name="connsiteY1" fmla="*/ 741 h 1422988"/>
              <a:gd name="connsiteX2" fmla="*/ 2157159 w 2157159"/>
              <a:gd name="connsiteY2" fmla="*/ 1191668 h 1422988"/>
              <a:gd name="connsiteX3" fmla="*/ 2148520 w 2157159"/>
              <a:gd name="connsiteY3" fmla="*/ 1362751 h 1422988"/>
              <a:gd name="connsiteX4" fmla="*/ 2139327 w 2157159"/>
              <a:gd name="connsiteY4" fmla="*/ 1422988 h 1422988"/>
              <a:gd name="connsiteX5" fmla="*/ 1284060 w 2157159"/>
              <a:gd name="connsiteY5" fmla="*/ 1422988 h 1422988"/>
              <a:gd name="connsiteX6" fmla="*/ 1303526 w 2157159"/>
              <a:gd name="connsiteY6" fmla="*/ 1360280 h 1422988"/>
              <a:gd name="connsiteX7" fmla="*/ 1320523 w 2157159"/>
              <a:gd name="connsiteY7" fmla="*/ 1191668 h 1422988"/>
              <a:gd name="connsiteX8" fmla="*/ 483887 w 2157159"/>
              <a:gd name="connsiteY8" fmla="*/ 355032 h 1422988"/>
              <a:gd name="connsiteX9" fmla="*/ 16116 w 2157159"/>
              <a:gd name="connsiteY9" fmla="*/ 497917 h 1422988"/>
              <a:gd name="connsiteX10" fmla="*/ 0 w 2157159"/>
              <a:gd name="connsiteY10" fmla="*/ 511214 h 1422988"/>
              <a:gd name="connsiteX11" fmla="*/ 0 w 2157159"/>
              <a:gd name="connsiteY11" fmla="*/ 93161 h 1422988"/>
              <a:gd name="connsiteX0" fmla="*/ 0 w 2148520"/>
              <a:gd name="connsiteY0" fmla="*/ 93161 h 1422988"/>
              <a:gd name="connsiteX1" fmla="*/ 1653298 w 2148520"/>
              <a:gd name="connsiteY1" fmla="*/ 741 h 1422988"/>
              <a:gd name="connsiteX2" fmla="*/ 2148520 w 2148520"/>
              <a:gd name="connsiteY2" fmla="*/ 1362751 h 1422988"/>
              <a:gd name="connsiteX3" fmla="*/ 2139327 w 2148520"/>
              <a:gd name="connsiteY3" fmla="*/ 1422988 h 1422988"/>
              <a:gd name="connsiteX4" fmla="*/ 1284060 w 2148520"/>
              <a:gd name="connsiteY4" fmla="*/ 1422988 h 1422988"/>
              <a:gd name="connsiteX5" fmla="*/ 1303526 w 2148520"/>
              <a:gd name="connsiteY5" fmla="*/ 1360280 h 1422988"/>
              <a:gd name="connsiteX6" fmla="*/ 1320523 w 2148520"/>
              <a:gd name="connsiteY6" fmla="*/ 1191668 h 1422988"/>
              <a:gd name="connsiteX7" fmla="*/ 483887 w 2148520"/>
              <a:gd name="connsiteY7" fmla="*/ 355032 h 1422988"/>
              <a:gd name="connsiteX8" fmla="*/ 16116 w 2148520"/>
              <a:gd name="connsiteY8" fmla="*/ 497917 h 1422988"/>
              <a:gd name="connsiteX9" fmla="*/ 0 w 2148520"/>
              <a:gd name="connsiteY9" fmla="*/ 511214 h 1422988"/>
              <a:gd name="connsiteX10" fmla="*/ 0 w 2148520"/>
              <a:gd name="connsiteY10" fmla="*/ 93161 h 1422988"/>
              <a:gd name="connsiteX0" fmla="*/ 0 w 2148520"/>
              <a:gd name="connsiteY0" fmla="*/ 93161 h 1422988"/>
              <a:gd name="connsiteX1" fmla="*/ 1653298 w 2148520"/>
              <a:gd name="connsiteY1" fmla="*/ 741 h 1422988"/>
              <a:gd name="connsiteX2" fmla="*/ 2148520 w 2148520"/>
              <a:gd name="connsiteY2" fmla="*/ 1362751 h 1422988"/>
              <a:gd name="connsiteX3" fmla="*/ 2139327 w 2148520"/>
              <a:gd name="connsiteY3" fmla="*/ 1422988 h 1422988"/>
              <a:gd name="connsiteX4" fmla="*/ 1284060 w 2148520"/>
              <a:gd name="connsiteY4" fmla="*/ 1422988 h 1422988"/>
              <a:gd name="connsiteX5" fmla="*/ 1303526 w 2148520"/>
              <a:gd name="connsiteY5" fmla="*/ 1360280 h 1422988"/>
              <a:gd name="connsiteX6" fmla="*/ 1320523 w 2148520"/>
              <a:gd name="connsiteY6" fmla="*/ 1191668 h 1422988"/>
              <a:gd name="connsiteX7" fmla="*/ 483887 w 2148520"/>
              <a:gd name="connsiteY7" fmla="*/ 355032 h 1422988"/>
              <a:gd name="connsiteX8" fmla="*/ 16116 w 2148520"/>
              <a:gd name="connsiteY8" fmla="*/ 497917 h 1422988"/>
              <a:gd name="connsiteX9" fmla="*/ 0 w 2148520"/>
              <a:gd name="connsiteY9" fmla="*/ 511214 h 1422988"/>
              <a:gd name="connsiteX10" fmla="*/ 0 w 2148520"/>
              <a:gd name="connsiteY10" fmla="*/ 93161 h 1422988"/>
              <a:gd name="connsiteX0" fmla="*/ 0 w 2150736"/>
              <a:gd name="connsiteY0" fmla="*/ 93161 h 1422988"/>
              <a:gd name="connsiteX1" fmla="*/ 1653298 w 2150736"/>
              <a:gd name="connsiteY1" fmla="*/ 741 h 1422988"/>
              <a:gd name="connsiteX2" fmla="*/ 2139327 w 2150736"/>
              <a:gd name="connsiteY2" fmla="*/ 1422988 h 1422988"/>
              <a:gd name="connsiteX3" fmla="*/ 1284060 w 2150736"/>
              <a:gd name="connsiteY3" fmla="*/ 1422988 h 1422988"/>
              <a:gd name="connsiteX4" fmla="*/ 1303526 w 2150736"/>
              <a:gd name="connsiteY4" fmla="*/ 1360280 h 1422988"/>
              <a:gd name="connsiteX5" fmla="*/ 1320523 w 2150736"/>
              <a:gd name="connsiteY5" fmla="*/ 1191668 h 1422988"/>
              <a:gd name="connsiteX6" fmla="*/ 483887 w 2150736"/>
              <a:gd name="connsiteY6" fmla="*/ 355032 h 1422988"/>
              <a:gd name="connsiteX7" fmla="*/ 16116 w 2150736"/>
              <a:gd name="connsiteY7" fmla="*/ 497917 h 1422988"/>
              <a:gd name="connsiteX8" fmla="*/ 0 w 2150736"/>
              <a:gd name="connsiteY8" fmla="*/ 511214 h 1422988"/>
              <a:gd name="connsiteX9" fmla="*/ 0 w 2150736"/>
              <a:gd name="connsiteY9" fmla="*/ 93161 h 1422988"/>
              <a:gd name="connsiteX0" fmla="*/ 0 w 2152293"/>
              <a:gd name="connsiteY0" fmla="*/ 93161 h 1422988"/>
              <a:gd name="connsiteX1" fmla="*/ 1653298 w 2152293"/>
              <a:gd name="connsiteY1" fmla="*/ 741 h 1422988"/>
              <a:gd name="connsiteX2" fmla="*/ 2139327 w 2152293"/>
              <a:gd name="connsiteY2" fmla="*/ 1422988 h 1422988"/>
              <a:gd name="connsiteX3" fmla="*/ 1284060 w 2152293"/>
              <a:gd name="connsiteY3" fmla="*/ 1422988 h 1422988"/>
              <a:gd name="connsiteX4" fmla="*/ 1303526 w 2152293"/>
              <a:gd name="connsiteY4" fmla="*/ 1360280 h 1422988"/>
              <a:gd name="connsiteX5" fmla="*/ 1320523 w 2152293"/>
              <a:gd name="connsiteY5" fmla="*/ 1191668 h 1422988"/>
              <a:gd name="connsiteX6" fmla="*/ 483887 w 2152293"/>
              <a:gd name="connsiteY6" fmla="*/ 355032 h 1422988"/>
              <a:gd name="connsiteX7" fmla="*/ 16116 w 2152293"/>
              <a:gd name="connsiteY7" fmla="*/ 497917 h 1422988"/>
              <a:gd name="connsiteX8" fmla="*/ 0 w 2152293"/>
              <a:gd name="connsiteY8" fmla="*/ 511214 h 1422988"/>
              <a:gd name="connsiteX9" fmla="*/ 0 w 2152293"/>
              <a:gd name="connsiteY9" fmla="*/ 93161 h 1422988"/>
              <a:gd name="connsiteX0" fmla="*/ 0 w 2152079"/>
              <a:gd name="connsiteY0" fmla="*/ 93161 h 1422988"/>
              <a:gd name="connsiteX1" fmla="*/ 1653298 w 2152079"/>
              <a:gd name="connsiteY1" fmla="*/ 741 h 1422988"/>
              <a:gd name="connsiteX2" fmla="*/ 2139327 w 2152079"/>
              <a:gd name="connsiteY2" fmla="*/ 1422988 h 1422988"/>
              <a:gd name="connsiteX3" fmla="*/ 1284060 w 2152079"/>
              <a:gd name="connsiteY3" fmla="*/ 1422988 h 1422988"/>
              <a:gd name="connsiteX4" fmla="*/ 1303526 w 2152079"/>
              <a:gd name="connsiteY4" fmla="*/ 1360280 h 1422988"/>
              <a:gd name="connsiteX5" fmla="*/ 1320523 w 2152079"/>
              <a:gd name="connsiteY5" fmla="*/ 1191668 h 1422988"/>
              <a:gd name="connsiteX6" fmla="*/ 483887 w 2152079"/>
              <a:gd name="connsiteY6" fmla="*/ 355032 h 1422988"/>
              <a:gd name="connsiteX7" fmla="*/ 16116 w 2152079"/>
              <a:gd name="connsiteY7" fmla="*/ 497917 h 1422988"/>
              <a:gd name="connsiteX8" fmla="*/ 0 w 2152079"/>
              <a:gd name="connsiteY8" fmla="*/ 511214 h 1422988"/>
              <a:gd name="connsiteX9" fmla="*/ 0 w 2152079"/>
              <a:gd name="connsiteY9" fmla="*/ 93161 h 1422988"/>
              <a:gd name="connsiteX0" fmla="*/ 0 w 2152079"/>
              <a:gd name="connsiteY0" fmla="*/ 93161 h 1422988"/>
              <a:gd name="connsiteX1" fmla="*/ 1653298 w 2152079"/>
              <a:gd name="connsiteY1" fmla="*/ 741 h 1422988"/>
              <a:gd name="connsiteX2" fmla="*/ 2139327 w 2152079"/>
              <a:gd name="connsiteY2" fmla="*/ 1422988 h 1422988"/>
              <a:gd name="connsiteX3" fmla="*/ 1284060 w 2152079"/>
              <a:gd name="connsiteY3" fmla="*/ 1422988 h 1422988"/>
              <a:gd name="connsiteX4" fmla="*/ 1303526 w 2152079"/>
              <a:gd name="connsiteY4" fmla="*/ 1360280 h 1422988"/>
              <a:gd name="connsiteX5" fmla="*/ 1320523 w 2152079"/>
              <a:gd name="connsiteY5" fmla="*/ 1191668 h 1422988"/>
              <a:gd name="connsiteX6" fmla="*/ 483887 w 2152079"/>
              <a:gd name="connsiteY6" fmla="*/ 355032 h 1422988"/>
              <a:gd name="connsiteX7" fmla="*/ 16116 w 2152079"/>
              <a:gd name="connsiteY7" fmla="*/ 497917 h 1422988"/>
              <a:gd name="connsiteX8" fmla="*/ 0 w 2152079"/>
              <a:gd name="connsiteY8" fmla="*/ 511214 h 1422988"/>
              <a:gd name="connsiteX9" fmla="*/ 0 w 2152079"/>
              <a:gd name="connsiteY9" fmla="*/ 93161 h 1422988"/>
              <a:gd name="connsiteX0" fmla="*/ 0 w 2152079"/>
              <a:gd name="connsiteY0" fmla="*/ 93161 h 1422988"/>
              <a:gd name="connsiteX1" fmla="*/ 1653298 w 2152079"/>
              <a:gd name="connsiteY1" fmla="*/ 741 h 1422988"/>
              <a:gd name="connsiteX2" fmla="*/ 2139327 w 2152079"/>
              <a:gd name="connsiteY2" fmla="*/ 1422988 h 1422988"/>
              <a:gd name="connsiteX3" fmla="*/ 1284060 w 2152079"/>
              <a:gd name="connsiteY3" fmla="*/ 1422988 h 1422988"/>
              <a:gd name="connsiteX4" fmla="*/ 1303526 w 2152079"/>
              <a:gd name="connsiteY4" fmla="*/ 1360280 h 1422988"/>
              <a:gd name="connsiteX5" fmla="*/ 1320523 w 2152079"/>
              <a:gd name="connsiteY5" fmla="*/ 1191668 h 1422988"/>
              <a:gd name="connsiteX6" fmla="*/ 483887 w 2152079"/>
              <a:gd name="connsiteY6" fmla="*/ 355032 h 1422988"/>
              <a:gd name="connsiteX7" fmla="*/ 16116 w 2152079"/>
              <a:gd name="connsiteY7" fmla="*/ 497917 h 1422988"/>
              <a:gd name="connsiteX8" fmla="*/ 0 w 2152079"/>
              <a:gd name="connsiteY8" fmla="*/ 511214 h 1422988"/>
              <a:gd name="connsiteX9" fmla="*/ 0 w 2152079"/>
              <a:gd name="connsiteY9" fmla="*/ 93161 h 1422988"/>
              <a:gd name="connsiteX0" fmla="*/ 0 w 2160459"/>
              <a:gd name="connsiteY0" fmla="*/ 93161 h 1422988"/>
              <a:gd name="connsiteX1" fmla="*/ 1653298 w 2160459"/>
              <a:gd name="connsiteY1" fmla="*/ 741 h 1422988"/>
              <a:gd name="connsiteX2" fmla="*/ 2139327 w 2160459"/>
              <a:gd name="connsiteY2" fmla="*/ 1422988 h 1422988"/>
              <a:gd name="connsiteX3" fmla="*/ 1284060 w 2160459"/>
              <a:gd name="connsiteY3" fmla="*/ 1422988 h 1422988"/>
              <a:gd name="connsiteX4" fmla="*/ 1303526 w 2160459"/>
              <a:gd name="connsiteY4" fmla="*/ 1360280 h 1422988"/>
              <a:gd name="connsiteX5" fmla="*/ 1320523 w 2160459"/>
              <a:gd name="connsiteY5" fmla="*/ 1191668 h 1422988"/>
              <a:gd name="connsiteX6" fmla="*/ 483887 w 2160459"/>
              <a:gd name="connsiteY6" fmla="*/ 355032 h 1422988"/>
              <a:gd name="connsiteX7" fmla="*/ 16116 w 2160459"/>
              <a:gd name="connsiteY7" fmla="*/ 497917 h 1422988"/>
              <a:gd name="connsiteX8" fmla="*/ 0 w 2160459"/>
              <a:gd name="connsiteY8" fmla="*/ 511214 h 1422988"/>
              <a:gd name="connsiteX9" fmla="*/ 0 w 2160459"/>
              <a:gd name="connsiteY9" fmla="*/ 93161 h 1422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60459" h="1422988">
                <a:moveTo>
                  <a:pt x="0" y="93161"/>
                </a:moveTo>
                <a:cubicBezTo>
                  <a:pt x="597309" y="16144"/>
                  <a:pt x="1117603" y="-4393"/>
                  <a:pt x="1653298" y="741"/>
                </a:cubicBezTo>
                <a:cubicBezTo>
                  <a:pt x="2039804" y="333626"/>
                  <a:pt x="2226540" y="980568"/>
                  <a:pt x="2139327" y="1422988"/>
                </a:cubicBezTo>
                <a:lnTo>
                  <a:pt x="1284060" y="1422988"/>
                </a:lnTo>
                <a:lnTo>
                  <a:pt x="1303526" y="1360280"/>
                </a:lnTo>
                <a:cubicBezTo>
                  <a:pt x="1314670" y="1305817"/>
                  <a:pt x="1320523" y="1249426"/>
                  <a:pt x="1320523" y="1191668"/>
                </a:cubicBezTo>
                <a:cubicBezTo>
                  <a:pt x="1320523" y="729607"/>
                  <a:pt x="945948" y="355032"/>
                  <a:pt x="483887" y="355032"/>
                </a:cubicBezTo>
                <a:cubicBezTo>
                  <a:pt x="310614" y="355032"/>
                  <a:pt x="149644" y="407707"/>
                  <a:pt x="16116" y="497917"/>
                </a:cubicBezTo>
                <a:lnTo>
                  <a:pt x="0" y="511214"/>
                </a:lnTo>
                <a:lnTo>
                  <a:pt x="0" y="93161"/>
                </a:lnTo>
                <a:close/>
              </a:path>
            </a:pathLst>
          </a:custGeom>
          <a:solidFill>
            <a:srgbClr val="960000">
              <a:alpha val="14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pt-BR">
              <a:solidFill>
                <a:prstClr val="black"/>
              </a:solidFill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14643564-FB23-447A-A49C-D00C68476B9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86000" y="529425"/>
            <a:ext cx="7620000" cy="411163"/>
          </a:xfrm>
          <a:prstGeom prst="rect">
            <a:avLst/>
          </a:prstGeom>
        </p:spPr>
        <p:txBody>
          <a:bodyPr anchor="b"/>
          <a:lstStyle>
            <a:lvl1pPr marL="0" algn="ctr" defTabSz="914400" rtl="0" eaLnBrk="1" latinLnBrk="0" hangingPunct="1">
              <a:defRPr lang="pt-BR" sz="3200" kern="1200" spc="200" baseline="0" dirty="0">
                <a:solidFill>
                  <a:srgbClr val="E23236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pt-BR" dirty="0"/>
              <a:t>TÍTULO</a:t>
            </a:r>
          </a:p>
        </p:txBody>
      </p:sp>
      <p:sp>
        <p:nvSpPr>
          <p:cNvPr id="11" name="Espaço Reservado para Texto 5">
            <a:extLst>
              <a:ext uri="{FF2B5EF4-FFF2-40B4-BE49-F238E27FC236}">
                <a16:creationId xmlns:a16="http://schemas.microsoft.com/office/drawing/2014/main" id="{86248FBA-2ECC-492E-806F-79B187547B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86000" y="972824"/>
            <a:ext cx="7620000" cy="4111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spc="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COM DESTAQUE ESPECIAL</a:t>
            </a:r>
          </a:p>
        </p:txBody>
      </p:sp>
    </p:spTree>
    <p:extLst>
      <p:ext uri="{BB962C8B-B14F-4D97-AF65-F5344CB8AC3E}">
        <p14:creationId xmlns:p14="http://schemas.microsoft.com/office/powerpoint/2010/main" val="1251770282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rma Livre: Forma 2">
            <a:extLst>
              <a:ext uri="{FF2B5EF4-FFF2-40B4-BE49-F238E27FC236}">
                <a16:creationId xmlns:a16="http://schemas.microsoft.com/office/drawing/2014/main" id="{EB830C7B-8E37-4522-8EC4-77124C99834D}"/>
              </a:ext>
            </a:extLst>
          </p:cNvPr>
          <p:cNvSpPr/>
          <p:nvPr userDrawn="1"/>
        </p:nvSpPr>
        <p:spPr>
          <a:xfrm rot="10800000">
            <a:off x="2133600" y="6187440"/>
            <a:ext cx="7924800" cy="670559"/>
          </a:xfrm>
          <a:custGeom>
            <a:avLst/>
            <a:gdLst>
              <a:gd name="connsiteX0" fmla="*/ 0 w 7924800"/>
              <a:gd name="connsiteY0" fmla="*/ 0 h 670559"/>
              <a:gd name="connsiteX1" fmla="*/ 7924800 w 7924800"/>
              <a:gd name="connsiteY1" fmla="*/ 0 h 670559"/>
              <a:gd name="connsiteX2" fmla="*/ 7924800 w 7924800"/>
              <a:gd name="connsiteY2" fmla="*/ 116408 h 670559"/>
              <a:gd name="connsiteX3" fmla="*/ 7370649 w 7924800"/>
              <a:gd name="connsiteY3" fmla="*/ 670559 h 670559"/>
              <a:gd name="connsiteX4" fmla="*/ 554151 w 7924800"/>
              <a:gd name="connsiteY4" fmla="*/ 670559 h 670559"/>
              <a:gd name="connsiteX5" fmla="*/ 0 w 7924800"/>
              <a:gd name="connsiteY5" fmla="*/ 116408 h 670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24800" h="670559">
                <a:moveTo>
                  <a:pt x="0" y="0"/>
                </a:moveTo>
                <a:lnTo>
                  <a:pt x="7924800" y="0"/>
                </a:lnTo>
                <a:lnTo>
                  <a:pt x="7924800" y="116408"/>
                </a:lnTo>
                <a:cubicBezTo>
                  <a:pt x="7924800" y="422457"/>
                  <a:pt x="7676698" y="670559"/>
                  <a:pt x="7370649" y="670559"/>
                </a:cubicBezTo>
                <a:lnTo>
                  <a:pt x="554151" y="670559"/>
                </a:lnTo>
                <a:cubicBezTo>
                  <a:pt x="248102" y="670559"/>
                  <a:pt x="0" y="422457"/>
                  <a:pt x="0" y="116408"/>
                </a:cubicBezTo>
                <a:close/>
              </a:path>
            </a:pathLst>
          </a:custGeom>
          <a:solidFill>
            <a:srgbClr val="E23236"/>
          </a:solidFill>
          <a:ln>
            <a:noFill/>
          </a:ln>
          <a:effectLst>
            <a:outerShdw blurRad="25400" dist="254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70F697C9-209A-43BA-9D10-BC4E191C3BA0}"/>
              </a:ext>
            </a:extLst>
          </p:cNvPr>
          <p:cNvGrpSpPr/>
          <p:nvPr userDrawn="1"/>
        </p:nvGrpSpPr>
        <p:grpSpPr>
          <a:xfrm>
            <a:off x="5900064" y="6474794"/>
            <a:ext cx="391872" cy="77422"/>
            <a:chOff x="5795604" y="118290"/>
            <a:chExt cx="391872" cy="77422"/>
          </a:xfrm>
          <a:solidFill>
            <a:srgbClr val="B90321"/>
          </a:solidFill>
        </p:grpSpPr>
        <p:sp>
          <p:nvSpPr>
            <p:cNvPr id="5" name="Shape 18">
              <a:extLst>
                <a:ext uri="{FF2B5EF4-FFF2-40B4-BE49-F238E27FC236}">
                  <a16:creationId xmlns:a16="http://schemas.microsoft.com/office/drawing/2014/main" id="{CC2A0787-D69E-482A-9952-2DCE6F2039AA}"/>
                </a:ext>
              </a:extLst>
            </p:cNvPr>
            <p:cNvSpPr/>
            <p:nvPr/>
          </p:nvSpPr>
          <p:spPr>
            <a:xfrm>
              <a:off x="579560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  <p:sp>
          <p:nvSpPr>
            <p:cNvPr id="6" name="Shape 19">
              <a:extLst>
                <a:ext uri="{FF2B5EF4-FFF2-40B4-BE49-F238E27FC236}">
                  <a16:creationId xmlns:a16="http://schemas.microsoft.com/office/drawing/2014/main" id="{A7B4D387-A84F-460C-B015-AFC5B6656E78}"/>
                </a:ext>
              </a:extLst>
            </p:cNvPr>
            <p:cNvSpPr/>
            <p:nvPr/>
          </p:nvSpPr>
          <p:spPr>
            <a:xfrm>
              <a:off x="5952829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  <p:sp>
          <p:nvSpPr>
            <p:cNvPr id="7" name="Shape 20">
              <a:extLst>
                <a:ext uri="{FF2B5EF4-FFF2-40B4-BE49-F238E27FC236}">
                  <a16:creationId xmlns:a16="http://schemas.microsoft.com/office/drawing/2014/main" id="{0DC9D6F5-5703-4487-9B28-B60C581845E9}"/>
                </a:ext>
              </a:extLst>
            </p:cNvPr>
            <p:cNvSpPr/>
            <p:nvPr/>
          </p:nvSpPr>
          <p:spPr>
            <a:xfrm>
              <a:off x="611005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</p:grpSp>
      <p:sp>
        <p:nvSpPr>
          <p:cNvPr id="8" name="Título 1">
            <a:extLst>
              <a:ext uri="{FF2B5EF4-FFF2-40B4-BE49-F238E27FC236}">
                <a16:creationId xmlns:a16="http://schemas.microsoft.com/office/drawing/2014/main" id="{6E078637-47D1-4E47-BDFF-E5F47C8176F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86000" y="529425"/>
            <a:ext cx="7620000" cy="411163"/>
          </a:xfrm>
          <a:prstGeom prst="rect">
            <a:avLst/>
          </a:prstGeom>
        </p:spPr>
        <p:txBody>
          <a:bodyPr anchor="b"/>
          <a:lstStyle>
            <a:lvl1pPr marL="0" algn="ctr" defTabSz="914400" rtl="0" eaLnBrk="1" latinLnBrk="0" hangingPunct="1">
              <a:defRPr lang="pt-BR" sz="3200" kern="1200" spc="200" baseline="0" dirty="0">
                <a:solidFill>
                  <a:srgbClr val="E23236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pt-BR" dirty="0"/>
              <a:t>TÍTULO</a:t>
            </a:r>
          </a:p>
        </p:txBody>
      </p:sp>
      <p:sp>
        <p:nvSpPr>
          <p:cNvPr id="10" name="Espaço Reservado para Texto 5">
            <a:extLst>
              <a:ext uri="{FF2B5EF4-FFF2-40B4-BE49-F238E27FC236}">
                <a16:creationId xmlns:a16="http://schemas.microsoft.com/office/drawing/2014/main" id="{5B736190-DDAD-467E-B4A5-1A89B956676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86000" y="972824"/>
            <a:ext cx="7620000" cy="4111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spc="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COM DESTAQUE ESPECIAL</a:t>
            </a:r>
          </a:p>
        </p:txBody>
      </p:sp>
    </p:spTree>
    <p:extLst>
      <p:ext uri="{BB962C8B-B14F-4D97-AF65-F5344CB8AC3E}">
        <p14:creationId xmlns:p14="http://schemas.microsoft.com/office/powerpoint/2010/main" val="33025643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a Livre: Forma 6">
            <a:extLst>
              <a:ext uri="{FF2B5EF4-FFF2-40B4-BE49-F238E27FC236}">
                <a16:creationId xmlns:a16="http://schemas.microsoft.com/office/drawing/2014/main" id="{D36170ED-D75D-4725-97A5-2BEFDD357737}"/>
              </a:ext>
            </a:extLst>
          </p:cNvPr>
          <p:cNvSpPr/>
          <p:nvPr userDrawn="1"/>
        </p:nvSpPr>
        <p:spPr>
          <a:xfrm>
            <a:off x="2133601" y="-1"/>
            <a:ext cx="7924800" cy="1152207"/>
          </a:xfrm>
          <a:custGeom>
            <a:avLst/>
            <a:gdLst>
              <a:gd name="connsiteX0" fmla="*/ 0 w 6449725"/>
              <a:gd name="connsiteY0" fmla="*/ 0 h 1163782"/>
              <a:gd name="connsiteX1" fmla="*/ 6449725 w 6449725"/>
              <a:gd name="connsiteY1" fmla="*/ 0 h 1163782"/>
              <a:gd name="connsiteX2" fmla="*/ 6449725 w 6449725"/>
              <a:gd name="connsiteY2" fmla="*/ 557188 h 1163782"/>
              <a:gd name="connsiteX3" fmla="*/ 5843131 w 6449725"/>
              <a:gd name="connsiteY3" fmla="*/ 1163782 h 1163782"/>
              <a:gd name="connsiteX4" fmla="*/ 606594 w 6449725"/>
              <a:gd name="connsiteY4" fmla="*/ 1163782 h 1163782"/>
              <a:gd name="connsiteX5" fmla="*/ 0 w 6449725"/>
              <a:gd name="connsiteY5" fmla="*/ 557188 h 1163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49725" h="1163782">
                <a:moveTo>
                  <a:pt x="0" y="0"/>
                </a:moveTo>
                <a:lnTo>
                  <a:pt x="6449725" y="0"/>
                </a:lnTo>
                <a:lnTo>
                  <a:pt x="6449725" y="557188"/>
                </a:lnTo>
                <a:cubicBezTo>
                  <a:pt x="6449725" y="892201"/>
                  <a:pt x="6178144" y="1163782"/>
                  <a:pt x="5843131" y="1163782"/>
                </a:cubicBezTo>
                <a:lnTo>
                  <a:pt x="606594" y="1163782"/>
                </a:lnTo>
                <a:cubicBezTo>
                  <a:pt x="271581" y="1163782"/>
                  <a:pt x="0" y="892201"/>
                  <a:pt x="0" y="557188"/>
                </a:cubicBezTo>
                <a:close/>
              </a:path>
            </a:pathLst>
          </a:custGeom>
          <a:solidFill>
            <a:srgbClr val="E232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82E42AEC-9CA0-41E8-850D-DFE13CB10AC2}"/>
              </a:ext>
            </a:extLst>
          </p:cNvPr>
          <p:cNvGrpSpPr/>
          <p:nvPr userDrawn="1"/>
        </p:nvGrpSpPr>
        <p:grpSpPr>
          <a:xfrm>
            <a:off x="5900064" y="118290"/>
            <a:ext cx="391872" cy="77422"/>
            <a:chOff x="5795604" y="118290"/>
            <a:chExt cx="391872" cy="77422"/>
          </a:xfrm>
          <a:solidFill>
            <a:srgbClr val="B90321"/>
          </a:solidFill>
        </p:grpSpPr>
        <p:sp>
          <p:nvSpPr>
            <p:cNvPr id="11" name="Shape 18">
              <a:extLst>
                <a:ext uri="{FF2B5EF4-FFF2-40B4-BE49-F238E27FC236}">
                  <a16:creationId xmlns:a16="http://schemas.microsoft.com/office/drawing/2014/main" id="{9A448202-9995-4672-8E9C-5A3950D4F33B}"/>
                </a:ext>
              </a:extLst>
            </p:cNvPr>
            <p:cNvSpPr/>
            <p:nvPr/>
          </p:nvSpPr>
          <p:spPr>
            <a:xfrm>
              <a:off x="579560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  <p:sp>
          <p:nvSpPr>
            <p:cNvPr id="12" name="Shape 19">
              <a:extLst>
                <a:ext uri="{FF2B5EF4-FFF2-40B4-BE49-F238E27FC236}">
                  <a16:creationId xmlns:a16="http://schemas.microsoft.com/office/drawing/2014/main" id="{4F3BEC18-9C60-45F1-89DC-237495199F9F}"/>
                </a:ext>
              </a:extLst>
            </p:cNvPr>
            <p:cNvSpPr/>
            <p:nvPr/>
          </p:nvSpPr>
          <p:spPr>
            <a:xfrm>
              <a:off x="5952829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  <p:sp>
          <p:nvSpPr>
            <p:cNvPr id="13" name="Shape 20">
              <a:extLst>
                <a:ext uri="{FF2B5EF4-FFF2-40B4-BE49-F238E27FC236}">
                  <a16:creationId xmlns:a16="http://schemas.microsoft.com/office/drawing/2014/main" id="{D46FDE2C-EA4B-4C0B-9BFA-60809218A337}"/>
                </a:ext>
              </a:extLst>
            </p:cNvPr>
            <p:cNvSpPr/>
            <p:nvPr/>
          </p:nvSpPr>
          <p:spPr>
            <a:xfrm>
              <a:off x="611005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B10804E5-2607-44A6-9425-A1F8E885904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35683" y="341233"/>
            <a:ext cx="7320636" cy="411163"/>
          </a:xfrm>
          <a:prstGeom prst="rect">
            <a:avLst/>
          </a:prstGeom>
        </p:spPr>
        <p:txBody>
          <a:bodyPr anchor="b"/>
          <a:lstStyle>
            <a:lvl1pPr marL="0" algn="ctr" defTabSz="914400" rtl="0" eaLnBrk="1" latinLnBrk="0" hangingPunct="1">
              <a:defRPr lang="pt-BR" sz="2800" b="1" kern="1200" spc="200" baseline="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pt-BR" dirty="0"/>
              <a:t>TÍTULO AQUI</a:t>
            </a:r>
          </a:p>
        </p:txBody>
      </p:sp>
      <p:sp>
        <p:nvSpPr>
          <p:cNvPr id="15" name="Espaço Reservado para Texto 5">
            <a:extLst>
              <a:ext uri="{FF2B5EF4-FFF2-40B4-BE49-F238E27FC236}">
                <a16:creationId xmlns:a16="http://schemas.microsoft.com/office/drawing/2014/main" id="{F96342F5-3FB4-490F-9638-45CC41AEBB0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35681" y="705399"/>
            <a:ext cx="7320636" cy="4111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spc="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Colocar o subtítulo aqui</a:t>
            </a:r>
          </a:p>
        </p:txBody>
      </p:sp>
    </p:spTree>
    <p:extLst>
      <p:ext uri="{BB962C8B-B14F-4D97-AF65-F5344CB8AC3E}">
        <p14:creationId xmlns:p14="http://schemas.microsoft.com/office/powerpoint/2010/main" val="8703280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rma Livre: Forma 8">
            <a:extLst>
              <a:ext uri="{FF2B5EF4-FFF2-40B4-BE49-F238E27FC236}">
                <a16:creationId xmlns:a16="http://schemas.microsoft.com/office/drawing/2014/main" id="{B067EBC8-0D81-478B-863A-F6E6F2618745}"/>
              </a:ext>
            </a:extLst>
          </p:cNvPr>
          <p:cNvSpPr/>
          <p:nvPr userDrawn="1"/>
        </p:nvSpPr>
        <p:spPr>
          <a:xfrm>
            <a:off x="2133600" y="-3572"/>
            <a:ext cx="7924800" cy="670559"/>
          </a:xfrm>
          <a:custGeom>
            <a:avLst/>
            <a:gdLst>
              <a:gd name="connsiteX0" fmla="*/ 0 w 7924800"/>
              <a:gd name="connsiteY0" fmla="*/ 0 h 670559"/>
              <a:gd name="connsiteX1" fmla="*/ 7924800 w 7924800"/>
              <a:gd name="connsiteY1" fmla="*/ 0 h 670559"/>
              <a:gd name="connsiteX2" fmla="*/ 7924800 w 7924800"/>
              <a:gd name="connsiteY2" fmla="*/ 116408 h 670559"/>
              <a:gd name="connsiteX3" fmla="*/ 7370649 w 7924800"/>
              <a:gd name="connsiteY3" fmla="*/ 670559 h 670559"/>
              <a:gd name="connsiteX4" fmla="*/ 554151 w 7924800"/>
              <a:gd name="connsiteY4" fmla="*/ 670559 h 670559"/>
              <a:gd name="connsiteX5" fmla="*/ 0 w 7924800"/>
              <a:gd name="connsiteY5" fmla="*/ 116408 h 670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24800" h="670559">
                <a:moveTo>
                  <a:pt x="0" y="0"/>
                </a:moveTo>
                <a:lnTo>
                  <a:pt x="7924800" y="0"/>
                </a:lnTo>
                <a:lnTo>
                  <a:pt x="7924800" y="116408"/>
                </a:lnTo>
                <a:cubicBezTo>
                  <a:pt x="7924800" y="422457"/>
                  <a:pt x="7676698" y="670559"/>
                  <a:pt x="7370649" y="670559"/>
                </a:cubicBezTo>
                <a:lnTo>
                  <a:pt x="554151" y="670559"/>
                </a:lnTo>
                <a:cubicBezTo>
                  <a:pt x="248102" y="670559"/>
                  <a:pt x="0" y="422457"/>
                  <a:pt x="0" y="116408"/>
                </a:cubicBezTo>
                <a:close/>
              </a:path>
            </a:pathLst>
          </a:custGeom>
          <a:solidFill>
            <a:srgbClr val="E23236"/>
          </a:solidFill>
          <a:ln>
            <a:noFill/>
          </a:ln>
          <a:effectLst>
            <a:outerShdw blurRad="25400" dist="254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DACEC83A-5512-4546-A341-2133D090F7C7}"/>
              </a:ext>
            </a:extLst>
          </p:cNvPr>
          <p:cNvGrpSpPr/>
          <p:nvPr userDrawn="1"/>
        </p:nvGrpSpPr>
        <p:grpSpPr>
          <a:xfrm>
            <a:off x="5900064" y="114716"/>
            <a:ext cx="391872" cy="77422"/>
            <a:chOff x="5795604" y="118290"/>
            <a:chExt cx="391872" cy="77422"/>
          </a:xfrm>
          <a:solidFill>
            <a:srgbClr val="B90321"/>
          </a:solidFill>
        </p:grpSpPr>
        <p:sp>
          <p:nvSpPr>
            <p:cNvPr id="18" name="Shape 18">
              <a:extLst>
                <a:ext uri="{FF2B5EF4-FFF2-40B4-BE49-F238E27FC236}">
                  <a16:creationId xmlns:a16="http://schemas.microsoft.com/office/drawing/2014/main" id="{5ECE83BD-FAC9-43BB-938E-41067636FF4A}"/>
                </a:ext>
              </a:extLst>
            </p:cNvPr>
            <p:cNvSpPr/>
            <p:nvPr/>
          </p:nvSpPr>
          <p:spPr>
            <a:xfrm>
              <a:off x="579560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  <p:sp>
          <p:nvSpPr>
            <p:cNvPr id="19" name="Shape 19">
              <a:extLst>
                <a:ext uri="{FF2B5EF4-FFF2-40B4-BE49-F238E27FC236}">
                  <a16:creationId xmlns:a16="http://schemas.microsoft.com/office/drawing/2014/main" id="{3A88D165-5F3E-497D-AC5F-5AD40B9B089A}"/>
                </a:ext>
              </a:extLst>
            </p:cNvPr>
            <p:cNvSpPr/>
            <p:nvPr/>
          </p:nvSpPr>
          <p:spPr>
            <a:xfrm>
              <a:off x="5952829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  <p:sp>
          <p:nvSpPr>
            <p:cNvPr id="20" name="Shape 20">
              <a:extLst>
                <a:ext uri="{FF2B5EF4-FFF2-40B4-BE49-F238E27FC236}">
                  <a16:creationId xmlns:a16="http://schemas.microsoft.com/office/drawing/2014/main" id="{71BDA3EB-82C2-46B2-A320-9CCACB2F3CC1}"/>
                </a:ext>
              </a:extLst>
            </p:cNvPr>
            <p:cNvSpPr/>
            <p:nvPr/>
          </p:nvSpPr>
          <p:spPr>
            <a:xfrm>
              <a:off x="611005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</p:grpSp>
      <p:sp>
        <p:nvSpPr>
          <p:cNvPr id="21" name="Título 1">
            <a:extLst>
              <a:ext uri="{FF2B5EF4-FFF2-40B4-BE49-F238E27FC236}">
                <a16:creationId xmlns:a16="http://schemas.microsoft.com/office/drawing/2014/main" id="{2062D2E3-8553-4996-ADEE-52E4D6DF25A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604740" y="172453"/>
            <a:ext cx="6982520" cy="411163"/>
          </a:xfrm>
          <a:prstGeom prst="rect">
            <a:avLst/>
          </a:prstGeom>
        </p:spPr>
        <p:txBody>
          <a:bodyPr anchor="b"/>
          <a:lstStyle>
            <a:lvl1pPr marL="0" algn="ctr" defTabSz="914400" rtl="0" eaLnBrk="1" latinLnBrk="0" hangingPunct="1">
              <a:defRPr lang="pt-BR" sz="1800" b="1" kern="1200" spc="200" baseline="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pt-BR" dirty="0"/>
              <a:t>TÍTULO COM DESTAQUE ESPECIAL</a:t>
            </a:r>
          </a:p>
        </p:txBody>
      </p:sp>
    </p:spTree>
    <p:extLst>
      <p:ext uri="{BB962C8B-B14F-4D97-AF65-F5344CB8AC3E}">
        <p14:creationId xmlns:p14="http://schemas.microsoft.com/office/powerpoint/2010/main" val="36979360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911475" y="6589486"/>
            <a:ext cx="1136650" cy="268514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Montserrat Semi Bold" panose="00000700000000000000" pitchFamily="50" charset="0"/>
              </a:defRPr>
            </a:lvl1pPr>
          </a:lstStyle>
          <a:p>
            <a:fld id="{7A8E878C-092D-4275-AF38-F938F3C26F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1625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F7A5D-3C35-4436-8032-D2A5CBB6F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212142-7264-481A-9A88-9426FFC5E2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984702-1720-49D4-B9A8-4BB83CD837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C65BA0-BBF0-4F20-BBD6-AEDFFE6232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EAB819-93A5-4D8B-9B9F-CDB6C47940D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27/08/2023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A46498-03BF-4F9B-A002-791D805F6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F18C24-B1B8-482E-BCBF-13AA373B8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D29495-24DB-4AA3-AE0B-30A41C69538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7A5A2A9-23B9-4184-B767-37CC3E4577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678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0397579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62190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C8607-FA4A-45A9-A020-049237AE4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277D56-10A1-432E-9D17-AC09092C14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C7584C-20E8-4420-99F8-7547B4816C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424A57-2DE7-4A19-8B4E-75B84060B3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EAB819-93A5-4D8B-9B9F-CDB6C47940D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27/08/2023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6FF150-BAF9-47CE-9685-7B85F89C0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8ACA8C-CA3E-48B0-ADD7-6770AC053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D29495-24DB-4AA3-AE0B-30A41C69538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50AD5F-C26C-4145-B6B8-D66655D65F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5703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AC01FC-62C0-42A1-9CBC-9014A72305F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27/08/2023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839C42-C664-4C5A-8F64-BF1CC1D1333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862C16D4-A462-4E92-BCC3-2F0DE3E362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8586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62C16D4-A462-4E92-BCC3-2F0DE3E362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aixaDeTexto 2"/>
          <p:cNvSpPr txBox="1"/>
          <p:nvPr userDrawn="1"/>
        </p:nvSpPr>
        <p:spPr>
          <a:xfrm>
            <a:off x="3791625" y="2631876"/>
            <a:ext cx="4608931" cy="1292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899" b="1" spc="109" dirty="0">
                <a:solidFill>
                  <a:prstClr val="white"/>
                </a:solidFill>
                <a:latin typeface="Century Gothic" panose="020B0502020202020204" pitchFamily="34" charset="0"/>
              </a:rPr>
              <a:t>TREINAMENTO</a:t>
            </a:r>
          </a:p>
          <a:p>
            <a:r>
              <a:rPr lang="pt-BR" sz="3899" spc="109" dirty="0">
                <a:solidFill>
                  <a:prstClr val="white"/>
                </a:solidFill>
                <a:latin typeface="Century Gothic" panose="020B0502020202020204" pitchFamily="34" charset="0"/>
              </a:rPr>
              <a:t>INICIAL</a:t>
            </a:r>
          </a:p>
        </p:txBody>
      </p:sp>
      <p:cxnSp>
        <p:nvCxnSpPr>
          <p:cNvPr id="4" name="Conector reto 3"/>
          <p:cNvCxnSpPr/>
          <p:nvPr userDrawn="1"/>
        </p:nvCxnSpPr>
        <p:spPr>
          <a:xfrm>
            <a:off x="3647409" y="2631876"/>
            <a:ext cx="0" cy="151703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>
            <a:extLst>
              <a:ext uri="{FF2B5EF4-FFF2-40B4-BE49-F238E27FC236}">
                <a16:creationId xmlns:a16="http://schemas.microsoft.com/office/drawing/2014/main" id="{21E0D9A6-7B2D-4F4A-B7AE-B021A79F5D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167" b="67593" l="20833" r="48542">
                        <a14:foregroundMark x1="31823" y1="63241" x2="31823" y2="63241"/>
                        <a14:foregroundMark x1="35729" y1="62963" x2="35729" y2="62963"/>
                        <a14:foregroundMark x1="39583" y1="62778" x2="39583" y2="62778"/>
                        <a14:foregroundMark x1="43385" y1="63426" x2="43385" y2="63426"/>
                        <a14:foregroundMark x1="46823" y1="62963" x2="46823" y2="62963"/>
                        <a14:foregroundMark x1="38750" y1="62778" x2="38750" y2="62778"/>
                        <a14:foregroundMark x1="38854" y1="63796" x2="38854" y2="63796"/>
                        <a14:foregroundMark x1="41198" y1="47778" x2="41198" y2="47778"/>
                        <a14:foregroundMark x1="42344" y1="62963" x2="42344" y2="62963"/>
                        <a14:foregroundMark x1="27813" y1="47593" x2="27813" y2="47593"/>
                        <a14:foregroundMark x1="28698" y1="42870" x2="28698" y2="42870"/>
                        <a14:foregroundMark x1="28698" y1="42870" x2="28698" y2="42870"/>
                        <a14:foregroundMark x1="28698" y1="48241" x2="28698" y2="48241"/>
                        <a14:foregroundMark x1="28698" y1="51944" x2="28698" y2="51944"/>
                        <a14:foregroundMark x1="28490" y1="55370" x2="28490" y2="55370"/>
                        <a14:foregroundMark x1="26875" y1="56667" x2="26875" y2="56667"/>
                        <a14:foregroundMark x1="23073" y1="55648" x2="23073" y2="55648"/>
                        <a14:foregroundMark x1="22604" y1="52963" x2="22604" y2="52963"/>
                        <a14:foregroundMark x1="22604" y1="49630" x2="22604" y2="49630"/>
                        <a14:foregroundMark x1="22813" y1="47222" x2="22813" y2="47222"/>
                        <a14:foregroundMark x1="23542" y1="45556" x2="23542" y2="45556"/>
                        <a14:foregroundMark x1="24010" y1="44537" x2="24010" y2="44537"/>
                        <a14:foregroundMark x1="24688" y1="44352" x2="24688" y2="44352"/>
                        <a14:foregroundMark x1="26875" y1="44352" x2="26875" y2="44352"/>
                        <a14:foregroundMark x1="26979" y1="44352" x2="26979" y2="44352"/>
                        <a14:foregroundMark x1="40729" y1="46759" x2="40729" y2="46759"/>
                        <a14:foregroundMark x1="42083" y1="44167" x2="42083" y2="44167"/>
                        <a14:foregroundMark x1="43594" y1="43333" x2="43594" y2="43333"/>
                        <a14:foregroundMark x1="45573" y1="43333" x2="45573" y2="43333"/>
                        <a14:foregroundMark x1="40000" y1="50926" x2="40000" y2="50926"/>
                        <a14:foregroundMark x1="40365" y1="53333" x2="40365" y2="53333"/>
                        <a14:foregroundMark x1="31354" y1="63981" x2="31354" y2="63981"/>
                        <a14:foregroundMark x1="31146" y1="61574" x2="31146" y2="61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43" t="30000" r="51360" b="28039"/>
          <a:stretch/>
        </p:blipFill>
        <p:spPr>
          <a:xfrm>
            <a:off x="550662" y="2107850"/>
            <a:ext cx="3056089" cy="241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0520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 rotWithShape="1">
          <a:blip r:embed="rId2"/>
          <a:srcRect l="39689"/>
          <a:stretch/>
        </p:blipFill>
        <p:spPr>
          <a:xfrm>
            <a:off x="1584383" y="0"/>
            <a:ext cx="12217477" cy="6858000"/>
          </a:xfrm>
          <a:prstGeom prst="rect">
            <a:avLst/>
          </a:prstGeom>
        </p:spPr>
      </p:pic>
      <p:sp>
        <p:nvSpPr>
          <p:cNvPr id="15" name="Espaço Reservado para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262592" y="1737440"/>
            <a:ext cx="6265512" cy="1331604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4798" b="1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o nome da capacitação</a:t>
            </a:r>
          </a:p>
        </p:txBody>
      </p:sp>
      <p:sp>
        <p:nvSpPr>
          <p:cNvPr id="16" name="Espaço Reservado para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262594" y="3249257"/>
            <a:ext cx="5026679" cy="1331604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3598" b="1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a marca</a:t>
            </a:r>
          </a:p>
        </p:txBody>
      </p:sp>
      <p:sp>
        <p:nvSpPr>
          <p:cNvPr id="17" name="Espaço Reservado para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262595" y="261381"/>
            <a:ext cx="1944468" cy="575931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1800" b="0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o nome da Aula. Ex.: Aula 1</a:t>
            </a:r>
          </a:p>
        </p:txBody>
      </p:sp>
      <p:sp>
        <p:nvSpPr>
          <p:cNvPr id="18" name="Espaço Reservado para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262594" y="6164670"/>
            <a:ext cx="2160520" cy="359957"/>
          </a:xfrm>
          <a:prstGeom prst="rect">
            <a:avLst/>
          </a:prstGeom>
        </p:spPr>
        <p:txBody>
          <a:bodyPr anchor="t"/>
          <a:lstStyle>
            <a:lvl1pPr marL="0" indent="0" algn="l">
              <a:buFontTx/>
              <a:buNone/>
              <a:defRPr sz="1050" b="0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a versão do material</a:t>
            </a:r>
          </a:p>
        </p:txBody>
      </p:sp>
      <p:pic>
        <p:nvPicPr>
          <p:cNvPr id="29" name="Imagem 28"/>
          <p:cNvPicPr>
            <a:picLocks noChangeAspect="1"/>
          </p:cNvPicPr>
          <p:nvPr userDrawn="1"/>
        </p:nvPicPr>
        <p:blipFill rotWithShape="1">
          <a:blip r:embed="rId3"/>
          <a:srcRect l="44297" t="44493"/>
          <a:stretch/>
        </p:blipFill>
        <p:spPr>
          <a:xfrm>
            <a:off x="-25477" y="-170567"/>
            <a:ext cx="8008418" cy="7244407"/>
          </a:xfrm>
          <a:prstGeom prst="rect">
            <a:avLst/>
          </a:prstGeom>
        </p:spPr>
      </p:pic>
      <p:sp>
        <p:nvSpPr>
          <p:cNvPr id="12" name="Espaço Reservado para Texto 2"/>
          <p:cNvSpPr>
            <a:spLocks noGrp="1"/>
          </p:cNvSpPr>
          <p:nvPr>
            <p:ph type="body" sz="quarter" idx="14" hasCustomPrompt="1"/>
          </p:nvPr>
        </p:nvSpPr>
        <p:spPr>
          <a:xfrm>
            <a:off x="262592" y="1737440"/>
            <a:ext cx="6265512" cy="1331604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4799" b="1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o nome da capacitação</a:t>
            </a:r>
          </a:p>
        </p:txBody>
      </p:sp>
      <p:sp>
        <p:nvSpPr>
          <p:cNvPr id="13" name="Espaço Reservado para Texto 2"/>
          <p:cNvSpPr>
            <a:spLocks noGrp="1"/>
          </p:cNvSpPr>
          <p:nvPr>
            <p:ph type="body" sz="quarter" idx="15" hasCustomPrompt="1"/>
          </p:nvPr>
        </p:nvSpPr>
        <p:spPr>
          <a:xfrm>
            <a:off x="262593" y="3249257"/>
            <a:ext cx="5026679" cy="1331604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3599" b="1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a marca</a:t>
            </a:r>
          </a:p>
        </p:txBody>
      </p:sp>
      <p:sp>
        <p:nvSpPr>
          <p:cNvPr id="14" name="Espaço Reservado para Texto 2"/>
          <p:cNvSpPr>
            <a:spLocks noGrp="1"/>
          </p:cNvSpPr>
          <p:nvPr>
            <p:ph type="body" sz="quarter" idx="16" hasCustomPrompt="1"/>
          </p:nvPr>
        </p:nvSpPr>
        <p:spPr>
          <a:xfrm>
            <a:off x="262594" y="261381"/>
            <a:ext cx="1944468" cy="575931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1800" b="0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o nome da Aula. Ex.: Aula 1</a:t>
            </a:r>
          </a:p>
        </p:txBody>
      </p:sp>
      <p:sp>
        <p:nvSpPr>
          <p:cNvPr id="23" name="Espaço Reservado para Texto 2"/>
          <p:cNvSpPr>
            <a:spLocks noGrp="1"/>
          </p:cNvSpPr>
          <p:nvPr>
            <p:ph type="body" sz="quarter" idx="17" hasCustomPrompt="1"/>
          </p:nvPr>
        </p:nvSpPr>
        <p:spPr>
          <a:xfrm>
            <a:off x="262593" y="6164670"/>
            <a:ext cx="2160520" cy="359957"/>
          </a:xfrm>
          <a:prstGeom prst="rect">
            <a:avLst/>
          </a:prstGeom>
        </p:spPr>
        <p:txBody>
          <a:bodyPr anchor="t"/>
          <a:lstStyle>
            <a:lvl1pPr marL="0" indent="0" algn="l">
              <a:buFontTx/>
              <a:buNone/>
              <a:defRPr sz="1050" b="0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a versão do material</a:t>
            </a:r>
          </a:p>
        </p:txBody>
      </p:sp>
    </p:spTree>
    <p:extLst>
      <p:ext uri="{BB962C8B-B14F-4D97-AF65-F5344CB8AC3E}">
        <p14:creationId xmlns:p14="http://schemas.microsoft.com/office/powerpoint/2010/main" val="6230031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rma Livre: Forma 1">
            <a:extLst>
              <a:ext uri="{FF2B5EF4-FFF2-40B4-BE49-F238E27FC236}">
                <a16:creationId xmlns:a16="http://schemas.microsoft.com/office/drawing/2014/main" id="{8C5497E7-DFCA-4EDA-AB88-EDEAA54C97A6}"/>
              </a:ext>
            </a:extLst>
          </p:cNvPr>
          <p:cNvSpPr>
            <a:spLocks/>
          </p:cNvSpPr>
          <p:nvPr userDrawn="1"/>
        </p:nvSpPr>
        <p:spPr bwMode="auto">
          <a:xfrm>
            <a:off x="-23019" y="0"/>
            <a:ext cx="12215019" cy="2106962"/>
          </a:xfrm>
          <a:custGeom>
            <a:avLst/>
            <a:gdLst>
              <a:gd name="connsiteX0" fmla="*/ 2332737 w 12192894"/>
              <a:gd name="connsiteY0" fmla="*/ 4232586 h 4233188"/>
              <a:gd name="connsiteX1" fmla="*/ 9178846 w 12192894"/>
              <a:gd name="connsiteY1" fmla="*/ 3182072 h 4233188"/>
              <a:gd name="connsiteX2" fmla="*/ 12189653 w 12192894"/>
              <a:gd name="connsiteY2" fmla="*/ 3459241 h 4233188"/>
              <a:gd name="connsiteX3" fmla="*/ 12186814 w 12192894"/>
              <a:gd name="connsiteY3" fmla="*/ 277918 h 4233188"/>
              <a:gd name="connsiteX4" fmla="*/ 12185829 w 12192894"/>
              <a:gd name="connsiteY4" fmla="*/ 0 h 4233188"/>
              <a:gd name="connsiteX5" fmla="*/ 0 w 12192894"/>
              <a:gd name="connsiteY5" fmla="*/ 0 h 4233188"/>
              <a:gd name="connsiteX6" fmla="*/ 0 w 12192894"/>
              <a:gd name="connsiteY6" fmla="*/ 4092296 h 4233188"/>
              <a:gd name="connsiteX7" fmla="*/ 2332737 w 12192894"/>
              <a:gd name="connsiteY7" fmla="*/ 4232586 h 4233188"/>
              <a:gd name="connsiteX0" fmla="*/ 2358974 w 12219131"/>
              <a:gd name="connsiteY0" fmla="*/ 4232586 h 4233188"/>
              <a:gd name="connsiteX1" fmla="*/ 9205083 w 12219131"/>
              <a:gd name="connsiteY1" fmla="*/ 3182072 h 4233188"/>
              <a:gd name="connsiteX2" fmla="*/ 12215890 w 12219131"/>
              <a:gd name="connsiteY2" fmla="*/ 3459241 h 4233188"/>
              <a:gd name="connsiteX3" fmla="*/ 12213051 w 12219131"/>
              <a:gd name="connsiteY3" fmla="*/ 277918 h 4233188"/>
              <a:gd name="connsiteX4" fmla="*/ 12212066 w 12219131"/>
              <a:gd name="connsiteY4" fmla="*/ 0 h 4233188"/>
              <a:gd name="connsiteX5" fmla="*/ 26237 w 12219131"/>
              <a:gd name="connsiteY5" fmla="*/ 0 h 4233188"/>
              <a:gd name="connsiteX6" fmla="*/ 0 w 12219131"/>
              <a:gd name="connsiteY6" fmla="*/ 2047990 h 4233188"/>
              <a:gd name="connsiteX7" fmla="*/ 26237 w 12219131"/>
              <a:gd name="connsiteY7" fmla="*/ 4092296 h 4233188"/>
              <a:gd name="connsiteX8" fmla="*/ 2358974 w 12219131"/>
              <a:gd name="connsiteY8" fmla="*/ 4232586 h 4233188"/>
              <a:gd name="connsiteX0" fmla="*/ 2358974 w 12448212"/>
              <a:gd name="connsiteY0" fmla="*/ 4232586 h 4233188"/>
              <a:gd name="connsiteX1" fmla="*/ 9205083 w 12448212"/>
              <a:gd name="connsiteY1" fmla="*/ 3182072 h 4233188"/>
              <a:gd name="connsiteX2" fmla="*/ 12215890 w 12448212"/>
              <a:gd name="connsiteY2" fmla="*/ 3459241 h 4233188"/>
              <a:gd name="connsiteX3" fmla="*/ 12242801 w 12448212"/>
              <a:gd name="connsiteY3" fmla="*/ 1997190 h 4233188"/>
              <a:gd name="connsiteX4" fmla="*/ 12213051 w 12448212"/>
              <a:gd name="connsiteY4" fmla="*/ 277918 h 4233188"/>
              <a:gd name="connsiteX5" fmla="*/ 12212066 w 12448212"/>
              <a:gd name="connsiteY5" fmla="*/ 0 h 4233188"/>
              <a:gd name="connsiteX6" fmla="*/ 26237 w 12448212"/>
              <a:gd name="connsiteY6" fmla="*/ 0 h 4233188"/>
              <a:gd name="connsiteX7" fmla="*/ 0 w 12448212"/>
              <a:gd name="connsiteY7" fmla="*/ 2047990 h 4233188"/>
              <a:gd name="connsiteX8" fmla="*/ 26237 w 12448212"/>
              <a:gd name="connsiteY8" fmla="*/ 4092296 h 4233188"/>
              <a:gd name="connsiteX9" fmla="*/ 2358974 w 12448212"/>
              <a:gd name="connsiteY9" fmla="*/ 4232586 h 4233188"/>
              <a:gd name="connsiteX0" fmla="*/ 2358974 w 12242838"/>
              <a:gd name="connsiteY0" fmla="*/ 4232586 h 4233188"/>
              <a:gd name="connsiteX1" fmla="*/ 9205083 w 12242838"/>
              <a:gd name="connsiteY1" fmla="*/ 3182072 h 4233188"/>
              <a:gd name="connsiteX2" fmla="*/ 12215890 w 12242838"/>
              <a:gd name="connsiteY2" fmla="*/ 3459241 h 4233188"/>
              <a:gd name="connsiteX3" fmla="*/ 12242801 w 12242838"/>
              <a:gd name="connsiteY3" fmla="*/ 1997190 h 4233188"/>
              <a:gd name="connsiteX4" fmla="*/ 12213051 w 12242838"/>
              <a:gd name="connsiteY4" fmla="*/ 277918 h 4233188"/>
              <a:gd name="connsiteX5" fmla="*/ 12212066 w 12242838"/>
              <a:gd name="connsiteY5" fmla="*/ 0 h 4233188"/>
              <a:gd name="connsiteX6" fmla="*/ 26237 w 12242838"/>
              <a:gd name="connsiteY6" fmla="*/ 0 h 4233188"/>
              <a:gd name="connsiteX7" fmla="*/ 0 w 12242838"/>
              <a:gd name="connsiteY7" fmla="*/ 2047990 h 4233188"/>
              <a:gd name="connsiteX8" fmla="*/ 26237 w 12242838"/>
              <a:gd name="connsiteY8" fmla="*/ 4092296 h 4233188"/>
              <a:gd name="connsiteX9" fmla="*/ 2358974 w 12242838"/>
              <a:gd name="connsiteY9" fmla="*/ 4232586 h 4233188"/>
              <a:gd name="connsiteX0" fmla="*/ 2358974 w 13124890"/>
              <a:gd name="connsiteY0" fmla="*/ 4232586 h 4233188"/>
              <a:gd name="connsiteX1" fmla="*/ 9205083 w 13124890"/>
              <a:gd name="connsiteY1" fmla="*/ 3182072 h 4233188"/>
              <a:gd name="connsiteX2" fmla="*/ 12215890 w 13124890"/>
              <a:gd name="connsiteY2" fmla="*/ 3459241 h 4233188"/>
              <a:gd name="connsiteX3" fmla="*/ 12242801 w 13124890"/>
              <a:gd name="connsiteY3" fmla="*/ 1997190 h 4233188"/>
              <a:gd name="connsiteX4" fmla="*/ 12212066 w 13124890"/>
              <a:gd name="connsiteY4" fmla="*/ 0 h 4233188"/>
              <a:gd name="connsiteX5" fmla="*/ 26237 w 13124890"/>
              <a:gd name="connsiteY5" fmla="*/ 0 h 4233188"/>
              <a:gd name="connsiteX6" fmla="*/ 0 w 13124890"/>
              <a:gd name="connsiteY6" fmla="*/ 2047990 h 4233188"/>
              <a:gd name="connsiteX7" fmla="*/ 26237 w 13124890"/>
              <a:gd name="connsiteY7" fmla="*/ 4092296 h 4233188"/>
              <a:gd name="connsiteX8" fmla="*/ 2358974 w 13124890"/>
              <a:gd name="connsiteY8" fmla="*/ 4232586 h 4233188"/>
              <a:gd name="connsiteX0" fmla="*/ 2358974 w 13144031"/>
              <a:gd name="connsiteY0" fmla="*/ 4232623 h 4233225"/>
              <a:gd name="connsiteX1" fmla="*/ 9205083 w 13144031"/>
              <a:gd name="connsiteY1" fmla="*/ 3182109 h 4233225"/>
              <a:gd name="connsiteX2" fmla="*/ 12215890 w 13144031"/>
              <a:gd name="connsiteY2" fmla="*/ 3459278 h 4233225"/>
              <a:gd name="connsiteX3" fmla="*/ 12242801 w 13144031"/>
              <a:gd name="connsiteY3" fmla="*/ 1997227 h 4233225"/>
              <a:gd name="connsiteX4" fmla="*/ 26237 w 13144031"/>
              <a:gd name="connsiteY4" fmla="*/ 37 h 4233225"/>
              <a:gd name="connsiteX5" fmla="*/ 0 w 13144031"/>
              <a:gd name="connsiteY5" fmla="*/ 2048027 h 4233225"/>
              <a:gd name="connsiteX6" fmla="*/ 26237 w 13144031"/>
              <a:gd name="connsiteY6" fmla="*/ 4092333 h 4233225"/>
              <a:gd name="connsiteX7" fmla="*/ 2358974 w 13144031"/>
              <a:gd name="connsiteY7" fmla="*/ 4232623 h 4233225"/>
              <a:gd name="connsiteX0" fmla="*/ 2358974 w 12247124"/>
              <a:gd name="connsiteY0" fmla="*/ 4232623 h 4233225"/>
              <a:gd name="connsiteX1" fmla="*/ 9205083 w 12247124"/>
              <a:gd name="connsiteY1" fmla="*/ 3182109 h 4233225"/>
              <a:gd name="connsiteX2" fmla="*/ 12215890 w 12247124"/>
              <a:gd name="connsiteY2" fmla="*/ 3459278 h 4233225"/>
              <a:gd name="connsiteX3" fmla="*/ 12242801 w 12247124"/>
              <a:gd name="connsiteY3" fmla="*/ 1997227 h 4233225"/>
              <a:gd name="connsiteX4" fmla="*/ 26237 w 12247124"/>
              <a:gd name="connsiteY4" fmla="*/ 37 h 4233225"/>
              <a:gd name="connsiteX5" fmla="*/ 0 w 12247124"/>
              <a:gd name="connsiteY5" fmla="*/ 2048027 h 4233225"/>
              <a:gd name="connsiteX6" fmla="*/ 26237 w 12247124"/>
              <a:gd name="connsiteY6" fmla="*/ 4092333 h 4233225"/>
              <a:gd name="connsiteX7" fmla="*/ 2358974 w 12247124"/>
              <a:gd name="connsiteY7" fmla="*/ 4232623 h 4233225"/>
              <a:gd name="connsiteX0" fmla="*/ 2358974 w 12247124"/>
              <a:gd name="connsiteY0" fmla="*/ 2429168 h 2429770"/>
              <a:gd name="connsiteX1" fmla="*/ 9205083 w 12247124"/>
              <a:gd name="connsiteY1" fmla="*/ 1378654 h 2429770"/>
              <a:gd name="connsiteX2" fmla="*/ 12215890 w 12247124"/>
              <a:gd name="connsiteY2" fmla="*/ 1655823 h 2429770"/>
              <a:gd name="connsiteX3" fmla="*/ 12242801 w 12247124"/>
              <a:gd name="connsiteY3" fmla="*/ 193772 h 2429770"/>
              <a:gd name="connsiteX4" fmla="*/ 0 w 12247124"/>
              <a:gd name="connsiteY4" fmla="*/ 244572 h 2429770"/>
              <a:gd name="connsiteX5" fmla="*/ 26237 w 12247124"/>
              <a:gd name="connsiteY5" fmla="*/ 2288878 h 2429770"/>
              <a:gd name="connsiteX6" fmla="*/ 2358974 w 12247124"/>
              <a:gd name="connsiteY6" fmla="*/ 2429168 h 2429770"/>
              <a:gd name="connsiteX0" fmla="*/ 2358974 w 12247124"/>
              <a:gd name="connsiteY0" fmla="*/ 2324865 h 2325467"/>
              <a:gd name="connsiteX1" fmla="*/ 9205083 w 12247124"/>
              <a:gd name="connsiteY1" fmla="*/ 1274351 h 2325467"/>
              <a:gd name="connsiteX2" fmla="*/ 12215890 w 12247124"/>
              <a:gd name="connsiteY2" fmla="*/ 1551520 h 2325467"/>
              <a:gd name="connsiteX3" fmla="*/ 12242801 w 12247124"/>
              <a:gd name="connsiteY3" fmla="*/ 89469 h 2325467"/>
              <a:gd name="connsiteX4" fmla="*/ 0 w 12247124"/>
              <a:gd name="connsiteY4" fmla="*/ 140269 h 2325467"/>
              <a:gd name="connsiteX5" fmla="*/ 26237 w 12247124"/>
              <a:gd name="connsiteY5" fmla="*/ 2184575 h 2325467"/>
              <a:gd name="connsiteX6" fmla="*/ 2358974 w 12247124"/>
              <a:gd name="connsiteY6" fmla="*/ 2324865 h 2325467"/>
              <a:gd name="connsiteX0" fmla="*/ 2358974 w 12247124"/>
              <a:gd name="connsiteY0" fmla="*/ 2315071 h 2315673"/>
              <a:gd name="connsiteX1" fmla="*/ 9205083 w 12247124"/>
              <a:gd name="connsiteY1" fmla="*/ 1264557 h 2315673"/>
              <a:gd name="connsiteX2" fmla="*/ 12215890 w 12247124"/>
              <a:gd name="connsiteY2" fmla="*/ 1541726 h 2315673"/>
              <a:gd name="connsiteX3" fmla="*/ 12242801 w 12247124"/>
              <a:gd name="connsiteY3" fmla="*/ 79675 h 2315673"/>
              <a:gd name="connsiteX4" fmla="*/ 0 w 12247124"/>
              <a:gd name="connsiteY4" fmla="*/ 130475 h 2315673"/>
              <a:gd name="connsiteX5" fmla="*/ 26237 w 12247124"/>
              <a:gd name="connsiteY5" fmla="*/ 2174781 h 2315673"/>
              <a:gd name="connsiteX6" fmla="*/ 2358974 w 12247124"/>
              <a:gd name="connsiteY6" fmla="*/ 2315071 h 2315673"/>
              <a:gd name="connsiteX0" fmla="*/ 2358974 w 12247124"/>
              <a:gd name="connsiteY0" fmla="*/ 2315071 h 2315673"/>
              <a:gd name="connsiteX1" fmla="*/ 9205083 w 12247124"/>
              <a:gd name="connsiteY1" fmla="*/ 1264557 h 2315673"/>
              <a:gd name="connsiteX2" fmla="*/ 12215890 w 12247124"/>
              <a:gd name="connsiteY2" fmla="*/ 1541726 h 2315673"/>
              <a:gd name="connsiteX3" fmla="*/ 12242801 w 12247124"/>
              <a:gd name="connsiteY3" fmla="*/ 79675 h 2315673"/>
              <a:gd name="connsiteX4" fmla="*/ 0 w 12247124"/>
              <a:gd name="connsiteY4" fmla="*/ 130475 h 2315673"/>
              <a:gd name="connsiteX5" fmla="*/ 5337 w 12247124"/>
              <a:gd name="connsiteY5" fmla="*/ 215061 h 2315673"/>
              <a:gd name="connsiteX6" fmla="*/ 26237 w 12247124"/>
              <a:gd name="connsiteY6" fmla="*/ 2174781 h 2315673"/>
              <a:gd name="connsiteX7" fmla="*/ 2358974 w 12247124"/>
              <a:gd name="connsiteY7" fmla="*/ 2315071 h 2315673"/>
              <a:gd name="connsiteX0" fmla="*/ 2353637 w 12241787"/>
              <a:gd name="connsiteY0" fmla="*/ 2384939 h 2385541"/>
              <a:gd name="connsiteX1" fmla="*/ 9199746 w 12241787"/>
              <a:gd name="connsiteY1" fmla="*/ 1334425 h 2385541"/>
              <a:gd name="connsiteX2" fmla="*/ 12210553 w 12241787"/>
              <a:gd name="connsiteY2" fmla="*/ 1611594 h 2385541"/>
              <a:gd name="connsiteX3" fmla="*/ 12237464 w 12241787"/>
              <a:gd name="connsiteY3" fmla="*/ 149543 h 2385541"/>
              <a:gd name="connsiteX4" fmla="*/ 0 w 12241787"/>
              <a:gd name="connsiteY4" fmla="*/ 284929 h 2385541"/>
              <a:gd name="connsiteX5" fmla="*/ 20900 w 12241787"/>
              <a:gd name="connsiteY5" fmla="*/ 2244649 h 2385541"/>
              <a:gd name="connsiteX6" fmla="*/ 2353637 w 12241787"/>
              <a:gd name="connsiteY6" fmla="*/ 2384939 h 2385541"/>
              <a:gd name="connsiteX0" fmla="*/ 2353637 w 13141430"/>
              <a:gd name="connsiteY0" fmla="*/ 2384939 h 2385541"/>
              <a:gd name="connsiteX1" fmla="*/ 9199746 w 13141430"/>
              <a:gd name="connsiteY1" fmla="*/ 1334425 h 2385541"/>
              <a:gd name="connsiteX2" fmla="*/ 12210553 w 13141430"/>
              <a:gd name="connsiteY2" fmla="*/ 1611594 h 2385541"/>
              <a:gd name="connsiteX3" fmla="*/ 12226925 w 13141430"/>
              <a:gd name="connsiteY3" fmla="*/ 278579 h 2385541"/>
              <a:gd name="connsiteX4" fmla="*/ 12237464 w 13141430"/>
              <a:gd name="connsiteY4" fmla="*/ 149543 h 2385541"/>
              <a:gd name="connsiteX5" fmla="*/ 0 w 13141430"/>
              <a:gd name="connsiteY5" fmla="*/ 284929 h 2385541"/>
              <a:gd name="connsiteX6" fmla="*/ 20900 w 13141430"/>
              <a:gd name="connsiteY6" fmla="*/ 2244649 h 2385541"/>
              <a:gd name="connsiteX7" fmla="*/ 2353637 w 13141430"/>
              <a:gd name="connsiteY7" fmla="*/ 2384939 h 2385541"/>
              <a:gd name="connsiteX0" fmla="*/ 2353637 w 13141430"/>
              <a:gd name="connsiteY0" fmla="*/ 2384939 h 2385541"/>
              <a:gd name="connsiteX1" fmla="*/ 9199746 w 13141430"/>
              <a:gd name="connsiteY1" fmla="*/ 1334425 h 2385541"/>
              <a:gd name="connsiteX2" fmla="*/ 12210553 w 13141430"/>
              <a:gd name="connsiteY2" fmla="*/ 1611594 h 2385541"/>
              <a:gd name="connsiteX3" fmla="*/ 12226925 w 13141430"/>
              <a:gd name="connsiteY3" fmla="*/ 278579 h 2385541"/>
              <a:gd name="connsiteX4" fmla="*/ 12237464 w 13141430"/>
              <a:gd name="connsiteY4" fmla="*/ 149543 h 2385541"/>
              <a:gd name="connsiteX5" fmla="*/ 0 w 13141430"/>
              <a:gd name="connsiteY5" fmla="*/ 284929 h 2385541"/>
              <a:gd name="connsiteX6" fmla="*/ 20900 w 13141430"/>
              <a:gd name="connsiteY6" fmla="*/ 2244649 h 2385541"/>
              <a:gd name="connsiteX7" fmla="*/ 2353637 w 13141430"/>
              <a:gd name="connsiteY7" fmla="*/ 2384939 h 2385541"/>
              <a:gd name="connsiteX0" fmla="*/ 2353637 w 13141430"/>
              <a:gd name="connsiteY0" fmla="*/ 2384939 h 2385541"/>
              <a:gd name="connsiteX1" fmla="*/ 9199746 w 13141430"/>
              <a:gd name="connsiteY1" fmla="*/ 1334425 h 2385541"/>
              <a:gd name="connsiteX2" fmla="*/ 12210553 w 13141430"/>
              <a:gd name="connsiteY2" fmla="*/ 1611594 h 2385541"/>
              <a:gd name="connsiteX3" fmla="*/ 12226925 w 13141430"/>
              <a:gd name="connsiteY3" fmla="*/ 278579 h 2385541"/>
              <a:gd name="connsiteX4" fmla="*/ 12237464 w 13141430"/>
              <a:gd name="connsiteY4" fmla="*/ 149543 h 2385541"/>
              <a:gd name="connsiteX5" fmla="*/ 0 w 13141430"/>
              <a:gd name="connsiteY5" fmla="*/ 284929 h 2385541"/>
              <a:gd name="connsiteX6" fmla="*/ 20900 w 13141430"/>
              <a:gd name="connsiteY6" fmla="*/ 2244649 h 2385541"/>
              <a:gd name="connsiteX7" fmla="*/ 2353637 w 13141430"/>
              <a:gd name="connsiteY7" fmla="*/ 2384939 h 2385541"/>
              <a:gd name="connsiteX0" fmla="*/ 2353637 w 13130629"/>
              <a:gd name="connsiteY0" fmla="*/ 2310463 h 2311065"/>
              <a:gd name="connsiteX1" fmla="*/ 9199746 w 13130629"/>
              <a:gd name="connsiteY1" fmla="*/ 1259949 h 2311065"/>
              <a:gd name="connsiteX2" fmla="*/ 12210553 w 13130629"/>
              <a:gd name="connsiteY2" fmla="*/ 1537118 h 2311065"/>
              <a:gd name="connsiteX3" fmla="*/ 12226925 w 13130629"/>
              <a:gd name="connsiteY3" fmla="*/ 204103 h 2311065"/>
              <a:gd name="connsiteX4" fmla="*/ 0 w 13130629"/>
              <a:gd name="connsiteY4" fmla="*/ 210453 h 2311065"/>
              <a:gd name="connsiteX5" fmla="*/ 20900 w 13130629"/>
              <a:gd name="connsiteY5" fmla="*/ 2170173 h 2311065"/>
              <a:gd name="connsiteX6" fmla="*/ 2353637 w 13130629"/>
              <a:gd name="connsiteY6" fmla="*/ 2310463 h 2311065"/>
              <a:gd name="connsiteX0" fmla="*/ 2353637 w 12226962"/>
              <a:gd name="connsiteY0" fmla="*/ 3091522 h 3092124"/>
              <a:gd name="connsiteX1" fmla="*/ 9199746 w 12226962"/>
              <a:gd name="connsiteY1" fmla="*/ 2041008 h 3092124"/>
              <a:gd name="connsiteX2" fmla="*/ 12210553 w 12226962"/>
              <a:gd name="connsiteY2" fmla="*/ 2318177 h 3092124"/>
              <a:gd name="connsiteX3" fmla="*/ 12226925 w 12226962"/>
              <a:gd name="connsiteY3" fmla="*/ 985162 h 3092124"/>
              <a:gd name="connsiteX4" fmla="*/ 0 w 12226962"/>
              <a:gd name="connsiteY4" fmla="*/ 991512 h 3092124"/>
              <a:gd name="connsiteX5" fmla="*/ 20900 w 12226962"/>
              <a:gd name="connsiteY5" fmla="*/ 2951232 h 3092124"/>
              <a:gd name="connsiteX6" fmla="*/ 2353637 w 12226962"/>
              <a:gd name="connsiteY6" fmla="*/ 3091522 h 3092124"/>
              <a:gd name="connsiteX0" fmla="*/ 2353637 w 12226962"/>
              <a:gd name="connsiteY0" fmla="*/ 3091522 h 3092124"/>
              <a:gd name="connsiteX1" fmla="*/ 9199746 w 12226962"/>
              <a:gd name="connsiteY1" fmla="*/ 2041008 h 3092124"/>
              <a:gd name="connsiteX2" fmla="*/ 12210553 w 12226962"/>
              <a:gd name="connsiteY2" fmla="*/ 2318177 h 3092124"/>
              <a:gd name="connsiteX3" fmla="*/ 12226925 w 12226962"/>
              <a:gd name="connsiteY3" fmla="*/ 985162 h 3092124"/>
              <a:gd name="connsiteX4" fmla="*/ 0 w 12226962"/>
              <a:gd name="connsiteY4" fmla="*/ 991512 h 3092124"/>
              <a:gd name="connsiteX5" fmla="*/ 20900 w 12226962"/>
              <a:gd name="connsiteY5" fmla="*/ 2951232 h 3092124"/>
              <a:gd name="connsiteX6" fmla="*/ 2353637 w 12226962"/>
              <a:gd name="connsiteY6" fmla="*/ 3091522 h 3092124"/>
              <a:gd name="connsiteX0" fmla="*/ 2353637 w 12226925"/>
              <a:gd name="connsiteY0" fmla="*/ 2247819 h 2248421"/>
              <a:gd name="connsiteX1" fmla="*/ 9199746 w 12226925"/>
              <a:gd name="connsiteY1" fmla="*/ 1197305 h 2248421"/>
              <a:gd name="connsiteX2" fmla="*/ 12210553 w 12226925"/>
              <a:gd name="connsiteY2" fmla="*/ 1474474 h 2248421"/>
              <a:gd name="connsiteX3" fmla="*/ 12226925 w 12226925"/>
              <a:gd name="connsiteY3" fmla="*/ 141459 h 2248421"/>
              <a:gd name="connsiteX4" fmla="*/ 0 w 12226925"/>
              <a:gd name="connsiteY4" fmla="*/ 147809 h 2248421"/>
              <a:gd name="connsiteX5" fmla="*/ 20900 w 12226925"/>
              <a:gd name="connsiteY5" fmla="*/ 2107529 h 2248421"/>
              <a:gd name="connsiteX6" fmla="*/ 2353637 w 12226925"/>
              <a:gd name="connsiteY6" fmla="*/ 2247819 h 2248421"/>
              <a:gd name="connsiteX0" fmla="*/ 2353637 w 12226925"/>
              <a:gd name="connsiteY0" fmla="*/ 2106360 h 2106962"/>
              <a:gd name="connsiteX1" fmla="*/ 9199746 w 12226925"/>
              <a:gd name="connsiteY1" fmla="*/ 1055846 h 2106962"/>
              <a:gd name="connsiteX2" fmla="*/ 12210553 w 12226925"/>
              <a:gd name="connsiteY2" fmla="*/ 1333015 h 2106962"/>
              <a:gd name="connsiteX3" fmla="*/ 12226925 w 12226925"/>
              <a:gd name="connsiteY3" fmla="*/ 0 h 2106962"/>
              <a:gd name="connsiteX4" fmla="*/ 0 w 12226925"/>
              <a:gd name="connsiteY4" fmla="*/ 6350 h 2106962"/>
              <a:gd name="connsiteX5" fmla="*/ 20900 w 12226925"/>
              <a:gd name="connsiteY5" fmla="*/ 1966070 h 2106962"/>
              <a:gd name="connsiteX6" fmla="*/ 2353637 w 12226925"/>
              <a:gd name="connsiteY6" fmla="*/ 2106360 h 2106962"/>
              <a:gd name="connsiteX0" fmla="*/ 2341731 w 12215019"/>
              <a:gd name="connsiteY0" fmla="*/ 2106360 h 2106962"/>
              <a:gd name="connsiteX1" fmla="*/ 9187840 w 12215019"/>
              <a:gd name="connsiteY1" fmla="*/ 1055846 h 2106962"/>
              <a:gd name="connsiteX2" fmla="*/ 12198647 w 12215019"/>
              <a:gd name="connsiteY2" fmla="*/ 1333015 h 2106962"/>
              <a:gd name="connsiteX3" fmla="*/ 12215019 w 12215019"/>
              <a:gd name="connsiteY3" fmla="*/ 0 h 2106962"/>
              <a:gd name="connsiteX4" fmla="*/ 0 w 12215019"/>
              <a:gd name="connsiteY4" fmla="*/ 1587 h 2106962"/>
              <a:gd name="connsiteX5" fmla="*/ 8994 w 12215019"/>
              <a:gd name="connsiteY5" fmla="*/ 1966070 h 2106962"/>
              <a:gd name="connsiteX6" fmla="*/ 2341731 w 12215019"/>
              <a:gd name="connsiteY6" fmla="*/ 2106360 h 2106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15019" h="2106962">
                <a:moveTo>
                  <a:pt x="2341731" y="2106360"/>
                </a:moveTo>
                <a:cubicBezTo>
                  <a:pt x="5457019" y="2079838"/>
                  <a:pt x="7521005" y="1185785"/>
                  <a:pt x="9187840" y="1055846"/>
                </a:cubicBezTo>
                <a:cubicBezTo>
                  <a:pt x="10431649" y="958884"/>
                  <a:pt x="11287979" y="1112618"/>
                  <a:pt x="12198647" y="1333015"/>
                </a:cubicBezTo>
                <a:cubicBezTo>
                  <a:pt x="12214227" y="14041"/>
                  <a:pt x="12200331" y="1326011"/>
                  <a:pt x="12215019" y="0"/>
                </a:cubicBezTo>
                <a:lnTo>
                  <a:pt x="0" y="1587"/>
                </a:lnTo>
                <a:lnTo>
                  <a:pt x="8994" y="1966070"/>
                </a:lnTo>
                <a:cubicBezTo>
                  <a:pt x="847919" y="2072401"/>
                  <a:pt x="1622818" y="2112480"/>
                  <a:pt x="2341731" y="2106360"/>
                </a:cubicBezTo>
                <a:close/>
              </a:path>
            </a:pathLst>
          </a:custGeom>
          <a:solidFill>
            <a:srgbClr val="E2323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pt-BR" dirty="0"/>
          </a:p>
        </p:txBody>
      </p:sp>
      <p:sp>
        <p:nvSpPr>
          <p:cNvPr id="4" name="Retângulo 7"/>
          <p:cNvSpPr>
            <a:spLocks noChangeArrowheads="1"/>
          </p:cNvSpPr>
          <p:nvPr userDrawn="1"/>
        </p:nvSpPr>
        <p:spPr bwMode="auto">
          <a:xfrm>
            <a:off x="-317724" y="476672"/>
            <a:ext cx="87899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altLang="pt-BR" sz="4800" b="1" dirty="0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HISTÓRIAS DA VIDA REAL</a:t>
            </a:r>
          </a:p>
        </p:txBody>
      </p:sp>
    </p:spTree>
    <p:extLst>
      <p:ext uri="{BB962C8B-B14F-4D97-AF65-F5344CB8AC3E}">
        <p14:creationId xmlns:p14="http://schemas.microsoft.com/office/powerpoint/2010/main" val="31780966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 userDrawn="1"/>
        </p:nvSpPr>
        <p:spPr>
          <a:xfrm>
            <a:off x="-1492250" y="-274638"/>
            <a:ext cx="13684250" cy="7453313"/>
          </a:xfrm>
          <a:prstGeom prst="rect">
            <a:avLst/>
          </a:prstGeom>
          <a:solidFill>
            <a:schemeClr val="bg1">
              <a:lumMod val="95000"/>
              <a:alpha val="7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8542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3900" y="-222250"/>
            <a:ext cx="17900650" cy="741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 userDrawn="1"/>
        </p:nvSpPr>
        <p:spPr>
          <a:xfrm>
            <a:off x="-1492250" y="-274638"/>
            <a:ext cx="13684250" cy="7453313"/>
          </a:xfrm>
          <a:prstGeom prst="rect">
            <a:avLst/>
          </a:prstGeom>
          <a:solidFill>
            <a:schemeClr val="bg1">
              <a:lumMod val="95000"/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8" name="Retângulo de cantos arredondados 7"/>
          <p:cNvSpPr/>
          <p:nvPr userDrawn="1"/>
        </p:nvSpPr>
        <p:spPr>
          <a:xfrm>
            <a:off x="4929188" y="157163"/>
            <a:ext cx="7231062" cy="6372225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9" name="Retângulo de cantos arredondados 8"/>
          <p:cNvSpPr/>
          <p:nvPr userDrawn="1"/>
        </p:nvSpPr>
        <p:spPr>
          <a:xfrm>
            <a:off x="4748213" y="330200"/>
            <a:ext cx="7231062" cy="6086475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pic>
        <p:nvPicPr>
          <p:cNvPr id="10" name="Picture 2" descr="C:\Users\jessuca\Downloads\iStock-1009872592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7" t="10658" r="62152" b="75495"/>
          <a:stretch/>
        </p:blipFill>
        <p:spPr bwMode="auto">
          <a:xfrm>
            <a:off x="4716390" y="-36399"/>
            <a:ext cx="2085430" cy="1582561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jessuca\Downloads\iStock-1009872592.jp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93" t="41070" r="15070" b="45213"/>
          <a:stretch/>
        </p:blipFill>
        <p:spPr bwMode="auto">
          <a:xfrm>
            <a:off x="10274740" y="5245119"/>
            <a:ext cx="1885143" cy="1585914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78745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3900" y="-222250"/>
            <a:ext cx="17900650" cy="741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 userDrawn="1"/>
        </p:nvSpPr>
        <p:spPr>
          <a:xfrm>
            <a:off x="-1484313" y="-593725"/>
            <a:ext cx="13682663" cy="7451725"/>
          </a:xfrm>
          <a:prstGeom prst="rect">
            <a:avLst/>
          </a:prstGeom>
          <a:solidFill>
            <a:schemeClr val="bg1">
              <a:lumMod val="95000"/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4" name="Elipse 3"/>
          <p:cNvSpPr>
            <a:spLocks noChangeAspect="1"/>
          </p:cNvSpPr>
          <p:nvPr userDrawn="1"/>
        </p:nvSpPr>
        <p:spPr>
          <a:xfrm>
            <a:off x="5356225" y="322263"/>
            <a:ext cx="6721475" cy="5983287"/>
          </a:xfrm>
          <a:prstGeom prst="ellipse">
            <a:avLst/>
          </a:prstGeom>
          <a:solidFill>
            <a:schemeClr val="bg1">
              <a:alpha val="8078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5" name="Elipse 4"/>
          <p:cNvSpPr>
            <a:spLocks noChangeAspect="1"/>
          </p:cNvSpPr>
          <p:nvPr userDrawn="1"/>
        </p:nvSpPr>
        <p:spPr>
          <a:xfrm>
            <a:off x="5267325" y="400050"/>
            <a:ext cx="6537325" cy="5581650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pic>
        <p:nvPicPr>
          <p:cNvPr id="6" name="Picture 2" descr="C:\Users\jessuca\Downloads\iStock-1009872592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28" t="42494" r="24755" b="50777"/>
          <a:stretch/>
        </p:blipFill>
        <p:spPr bwMode="auto">
          <a:xfrm>
            <a:off x="5628018" y="194641"/>
            <a:ext cx="734180" cy="63628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jessuca\Downloads\iStock-1009872592.jp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28" t="42494" r="24755" b="50777"/>
          <a:stretch/>
        </p:blipFill>
        <p:spPr bwMode="auto">
          <a:xfrm>
            <a:off x="5030947" y="512876"/>
            <a:ext cx="440502" cy="38176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jessuca\Downloads\iStock-1009872592.jp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28" t="42494" r="24755" b="50777"/>
          <a:stretch/>
        </p:blipFill>
        <p:spPr bwMode="auto">
          <a:xfrm>
            <a:off x="4451728" y="894643"/>
            <a:ext cx="308015" cy="26694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jessuca\Downloads\iStock-1009872592.jpg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28" t="42494" r="24755" b="50777"/>
          <a:stretch/>
        </p:blipFill>
        <p:spPr bwMode="auto">
          <a:xfrm>
            <a:off x="4080192" y="1366875"/>
            <a:ext cx="172470" cy="14947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55930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1813" y="-222250"/>
            <a:ext cx="17900651" cy="741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 userDrawn="1"/>
        </p:nvSpPr>
        <p:spPr>
          <a:xfrm>
            <a:off x="-1492250" y="-274638"/>
            <a:ext cx="13684250" cy="7453313"/>
          </a:xfrm>
          <a:prstGeom prst="rect">
            <a:avLst/>
          </a:prstGeom>
          <a:solidFill>
            <a:schemeClr val="bg1">
              <a:lumMod val="95000"/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8" name="Retângulo de cantos arredondados 7"/>
          <p:cNvSpPr/>
          <p:nvPr userDrawn="1"/>
        </p:nvSpPr>
        <p:spPr>
          <a:xfrm>
            <a:off x="4929188" y="157163"/>
            <a:ext cx="7231062" cy="6372225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9" name="Retângulo de cantos arredondados 8"/>
          <p:cNvSpPr/>
          <p:nvPr userDrawn="1"/>
        </p:nvSpPr>
        <p:spPr>
          <a:xfrm>
            <a:off x="4748213" y="330200"/>
            <a:ext cx="7231062" cy="6086475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pic>
        <p:nvPicPr>
          <p:cNvPr id="10" name="Picture 2" descr="C:\Users\jessuca\Downloads\iStock-1009872592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7" t="10658" r="62152" b="75495"/>
          <a:stretch/>
        </p:blipFill>
        <p:spPr bwMode="auto">
          <a:xfrm>
            <a:off x="4716390" y="-36399"/>
            <a:ext cx="2085430" cy="1582561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jessuca\Downloads\iStock-1009872592.jp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93" t="41070" r="15070" b="45213"/>
          <a:stretch/>
        </p:blipFill>
        <p:spPr bwMode="auto">
          <a:xfrm>
            <a:off x="10274740" y="5245119"/>
            <a:ext cx="1885143" cy="1585914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8823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>
            <a:extLst>
              <a:ext uri="{FF2B5EF4-FFF2-40B4-BE49-F238E27FC236}">
                <a16:creationId xmlns:a16="http://schemas.microsoft.com/office/drawing/2014/main" id="{D9738DF2-7554-441D-9DC6-534A822891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4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4822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1813" y="-222250"/>
            <a:ext cx="17900651" cy="741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 userDrawn="1"/>
        </p:nvSpPr>
        <p:spPr>
          <a:xfrm>
            <a:off x="-1492250" y="-274638"/>
            <a:ext cx="13684250" cy="7453313"/>
          </a:xfrm>
          <a:prstGeom prst="rect">
            <a:avLst/>
          </a:prstGeom>
          <a:solidFill>
            <a:schemeClr val="bg1">
              <a:lumMod val="95000"/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4" name="Elipse 3"/>
          <p:cNvSpPr>
            <a:spLocks noChangeAspect="1"/>
          </p:cNvSpPr>
          <p:nvPr userDrawn="1"/>
        </p:nvSpPr>
        <p:spPr>
          <a:xfrm>
            <a:off x="5356225" y="322263"/>
            <a:ext cx="6721475" cy="5983287"/>
          </a:xfrm>
          <a:prstGeom prst="ellipse">
            <a:avLst/>
          </a:prstGeom>
          <a:solidFill>
            <a:schemeClr val="bg1">
              <a:alpha val="8078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5" name="Elipse 4"/>
          <p:cNvSpPr>
            <a:spLocks noChangeAspect="1"/>
          </p:cNvSpPr>
          <p:nvPr userDrawn="1"/>
        </p:nvSpPr>
        <p:spPr>
          <a:xfrm>
            <a:off x="5267325" y="400050"/>
            <a:ext cx="6537325" cy="5581650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pic>
        <p:nvPicPr>
          <p:cNvPr id="6" name="Picture 2" descr="C:\Users\jessuca\Downloads\iStock-1009872592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28" t="42494" r="24755" b="50777"/>
          <a:stretch/>
        </p:blipFill>
        <p:spPr bwMode="auto">
          <a:xfrm>
            <a:off x="5628018" y="194641"/>
            <a:ext cx="734180" cy="63628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jessuca\Downloads\iStock-1009872592.jp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28" t="42494" r="24755" b="50777"/>
          <a:stretch/>
        </p:blipFill>
        <p:spPr bwMode="auto">
          <a:xfrm>
            <a:off x="5030947" y="512876"/>
            <a:ext cx="440502" cy="38176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jessuca\Downloads\iStock-1009872592.jp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28" t="42494" r="24755" b="50777"/>
          <a:stretch/>
        </p:blipFill>
        <p:spPr bwMode="auto">
          <a:xfrm>
            <a:off x="6727571" y="194641"/>
            <a:ext cx="1044849" cy="90553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jessuca\Downloads\iStock-1009872592.jpg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28" t="42494" r="24755" b="50777"/>
          <a:stretch/>
        </p:blipFill>
        <p:spPr bwMode="auto">
          <a:xfrm>
            <a:off x="4451728" y="894643"/>
            <a:ext cx="308015" cy="26694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jessuca\Downloads\iStock-1009872592.jpg"/>
          <p:cNvPicPr>
            <a:picLocks noChangeAspect="1" noChangeArrowheads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28" t="42494" r="24755" b="50777"/>
          <a:stretch/>
        </p:blipFill>
        <p:spPr bwMode="auto">
          <a:xfrm>
            <a:off x="4080192" y="1366875"/>
            <a:ext cx="172470" cy="14947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97728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738" y="4763"/>
            <a:ext cx="140731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 userDrawn="1"/>
        </p:nvSpPr>
        <p:spPr>
          <a:xfrm>
            <a:off x="-304800" y="-274638"/>
            <a:ext cx="12496800" cy="7453313"/>
          </a:xfrm>
          <a:prstGeom prst="rect">
            <a:avLst/>
          </a:prstGeom>
          <a:solidFill>
            <a:schemeClr val="bg1">
              <a:lumMod val="95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9" name="Retângulo de cantos arredondados 8"/>
          <p:cNvSpPr/>
          <p:nvPr userDrawn="1"/>
        </p:nvSpPr>
        <p:spPr>
          <a:xfrm>
            <a:off x="4929188" y="157163"/>
            <a:ext cx="7231062" cy="6372225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0" name="Retângulo de cantos arredondados 9"/>
          <p:cNvSpPr/>
          <p:nvPr userDrawn="1"/>
        </p:nvSpPr>
        <p:spPr>
          <a:xfrm>
            <a:off x="4748213" y="330200"/>
            <a:ext cx="7231062" cy="6086475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pic>
        <p:nvPicPr>
          <p:cNvPr id="11" name="Picture 2" descr="C:\Users\jessuca\Downloads\iStock-1009872592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7" t="10658" r="62152" b="75495"/>
          <a:stretch/>
        </p:blipFill>
        <p:spPr bwMode="auto">
          <a:xfrm>
            <a:off x="4716390" y="-36399"/>
            <a:ext cx="2085430" cy="1582561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jessuca\Downloads\iStock-1009872592.jp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93" t="41070" r="15070" b="45213"/>
          <a:stretch/>
        </p:blipFill>
        <p:spPr bwMode="auto">
          <a:xfrm>
            <a:off x="10274740" y="5245119"/>
            <a:ext cx="1885143" cy="1585914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18428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22225"/>
            <a:ext cx="140731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 userDrawn="1"/>
        </p:nvSpPr>
        <p:spPr>
          <a:xfrm>
            <a:off x="-304800" y="-274638"/>
            <a:ext cx="12496800" cy="7453313"/>
          </a:xfrm>
          <a:prstGeom prst="rect">
            <a:avLst/>
          </a:prstGeom>
          <a:solidFill>
            <a:schemeClr val="bg1">
              <a:lumMod val="95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9" name="Retângulo de cantos arredondados 8"/>
          <p:cNvSpPr/>
          <p:nvPr userDrawn="1"/>
        </p:nvSpPr>
        <p:spPr>
          <a:xfrm>
            <a:off x="4929188" y="157163"/>
            <a:ext cx="7231062" cy="6372225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0" name="Retângulo de cantos arredondados 9"/>
          <p:cNvSpPr/>
          <p:nvPr userDrawn="1"/>
        </p:nvSpPr>
        <p:spPr>
          <a:xfrm>
            <a:off x="4748213" y="330200"/>
            <a:ext cx="7231062" cy="6086475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pic>
        <p:nvPicPr>
          <p:cNvPr id="11" name="Picture 2" descr="C:\Users\jessuca\Downloads\iStock-1009872592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7" t="10658" r="62152" b="75495"/>
          <a:stretch/>
        </p:blipFill>
        <p:spPr bwMode="auto">
          <a:xfrm>
            <a:off x="4716390" y="-36399"/>
            <a:ext cx="2085430" cy="1582561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jessuca\Downloads\iStock-1009872592.jp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93" t="41070" r="15070" b="45213"/>
          <a:stretch/>
        </p:blipFill>
        <p:spPr bwMode="auto">
          <a:xfrm>
            <a:off x="10274740" y="5245119"/>
            <a:ext cx="1885143" cy="1585914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61137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jessuca\Downloads\iStock-994820870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3313" y="-304800"/>
            <a:ext cx="14398626" cy="719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 userDrawn="1"/>
        </p:nvSpPr>
        <p:spPr>
          <a:xfrm>
            <a:off x="-1492250" y="-274638"/>
            <a:ext cx="13684250" cy="7453313"/>
          </a:xfrm>
          <a:prstGeom prst="rect">
            <a:avLst/>
          </a:prstGeom>
          <a:solidFill>
            <a:schemeClr val="bg1">
              <a:lumMod val="95000"/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9" name="Retângulo de cantos arredondados 8"/>
          <p:cNvSpPr/>
          <p:nvPr userDrawn="1"/>
        </p:nvSpPr>
        <p:spPr>
          <a:xfrm>
            <a:off x="4929188" y="157163"/>
            <a:ext cx="7231062" cy="6372225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0" name="Retângulo de cantos arredondados 9"/>
          <p:cNvSpPr/>
          <p:nvPr userDrawn="1"/>
        </p:nvSpPr>
        <p:spPr>
          <a:xfrm>
            <a:off x="4748213" y="330200"/>
            <a:ext cx="7231062" cy="6086475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pic>
        <p:nvPicPr>
          <p:cNvPr id="11" name="Picture 2" descr="C:\Users\jessuca\Downloads\iStock-1009872592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7" t="10658" r="62152" b="75495"/>
          <a:stretch/>
        </p:blipFill>
        <p:spPr bwMode="auto">
          <a:xfrm>
            <a:off x="4716390" y="-36399"/>
            <a:ext cx="2085430" cy="1582561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jessuca\Downloads\iStock-1009872592.jp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93" t="41070" r="15070" b="45213"/>
          <a:stretch/>
        </p:blipFill>
        <p:spPr bwMode="auto">
          <a:xfrm>
            <a:off x="10274740" y="5245119"/>
            <a:ext cx="1885143" cy="1585914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1039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jessuca\Downloads\iStock-994820870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3313" y="-304800"/>
            <a:ext cx="14398626" cy="719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 userDrawn="1"/>
        </p:nvSpPr>
        <p:spPr>
          <a:xfrm>
            <a:off x="-1492250" y="-274638"/>
            <a:ext cx="13684250" cy="7453313"/>
          </a:xfrm>
          <a:prstGeom prst="rect">
            <a:avLst/>
          </a:prstGeom>
          <a:solidFill>
            <a:schemeClr val="bg1">
              <a:lumMod val="95000"/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9" name="Retângulo de cantos arredondados 8"/>
          <p:cNvSpPr/>
          <p:nvPr userDrawn="1"/>
        </p:nvSpPr>
        <p:spPr>
          <a:xfrm>
            <a:off x="4929188" y="157163"/>
            <a:ext cx="7231062" cy="6372225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6" name="Retângulo de cantos arredondados 5"/>
          <p:cNvSpPr/>
          <p:nvPr userDrawn="1"/>
        </p:nvSpPr>
        <p:spPr>
          <a:xfrm>
            <a:off x="4748213" y="330200"/>
            <a:ext cx="7231062" cy="6086475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pic>
        <p:nvPicPr>
          <p:cNvPr id="7" name="Picture 2" descr="C:\Users\jessuca\Downloads\iStock-1009872592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7" t="10658" r="62152" b="75495"/>
          <a:stretch/>
        </p:blipFill>
        <p:spPr bwMode="auto">
          <a:xfrm>
            <a:off x="4716390" y="-36399"/>
            <a:ext cx="2085430" cy="1582561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jessuca\Downloads\iStock-1009872592.jp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93" t="41070" r="15070" b="45213"/>
          <a:stretch/>
        </p:blipFill>
        <p:spPr bwMode="auto">
          <a:xfrm>
            <a:off x="10274740" y="5245119"/>
            <a:ext cx="1885143" cy="1585914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22131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3"/>
          <p:cNvGrpSpPr>
            <a:grpSpLocks/>
          </p:cNvGrpSpPr>
          <p:nvPr userDrawn="1"/>
        </p:nvGrpSpPr>
        <p:grpSpPr bwMode="auto">
          <a:xfrm>
            <a:off x="0" y="-7938"/>
            <a:ext cx="12192000" cy="7731126"/>
            <a:chOff x="0" y="-8020"/>
            <a:chExt cx="12192000" cy="7731490"/>
          </a:xfrm>
        </p:grpSpPr>
        <p:pic>
          <p:nvPicPr>
            <p:cNvPr id="3" name="Picture 2" descr="C:\Users\jessuca\Downloads\iStock-853862560.jp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8219"/>
            <a:stretch>
              <a:fillRect/>
            </a:stretch>
          </p:blipFill>
          <p:spPr bwMode="auto">
            <a:xfrm>
              <a:off x="2566737" y="16041"/>
              <a:ext cx="9625263" cy="7707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2" descr="C:\Users\jessuca\Downloads\iStock-853862560.jp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8219"/>
            <a:stretch>
              <a:fillRect/>
            </a:stretch>
          </p:blipFill>
          <p:spPr bwMode="auto">
            <a:xfrm>
              <a:off x="2053393" y="2"/>
              <a:ext cx="9625263" cy="7707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2" descr="C:\Users\jessuca\Downloads\iStock-853862560.jp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8219"/>
            <a:stretch>
              <a:fillRect/>
            </a:stretch>
          </p:blipFill>
          <p:spPr bwMode="auto">
            <a:xfrm>
              <a:off x="1355567" y="-8020"/>
              <a:ext cx="9625263" cy="7707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" descr="C:\Users\jessuca\Downloads\iStock-853862560.jp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8219"/>
            <a:stretch>
              <a:fillRect/>
            </a:stretch>
          </p:blipFill>
          <p:spPr bwMode="auto">
            <a:xfrm>
              <a:off x="689815" y="0"/>
              <a:ext cx="9625263" cy="7707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 descr="C:\Users\jessuca\Downloads\iStock-853862560.jp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8219"/>
            <a:stretch>
              <a:fillRect/>
            </a:stretch>
          </p:blipFill>
          <p:spPr bwMode="auto">
            <a:xfrm>
              <a:off x="0" y="0"/>
              <a:ext cx="9625263" cy="7707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Retângulo 7"/>
          <p:cNvSpPr/>
          <p:nvPr userDrawn="1"/>
        </p:nvSpPr>
        <p:spPr>
          <a:xfrm>
            <a:off x="-304800" y="-274638"/>
            <a:ext cx="12496800" cy="7453313"/>
          </a:xfrm>
          <a:prstGeom prst="rect">
            <a:avLst/>
          </a:prstGeom>
          <a:solidFill>
            <a:schemeClr val="bg1">
              <a:lumMod val="95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3" name="Retângulo de cantos arredondados 12"/>
          <p:cNvSpPr/>
          <p:nvPr userDrawn="1"/>
        </p:nvSpPr>
        <p:spPr>
          <a:xfrm>
            <a:off x="4929188" y="157163"/>
            <a:ext cx="7231062" cy="6372225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4" name="Retângulo de cantos arredondados 13"/>
          <p:cNvSpPr/>
          <p:nvPr userDrawn="1"/>
        </p:nvSpPr>
        <p:spPr>
          <a:xfrm>
            <a:off x="4748213" y="330200"/>
            <a:ext cx="7231062" cy="6086475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pic>
        <p:nvPicPr>
          <p:cNvPr id="15" name="Picture 2" descr="C:\Users\jessuca\Downloads\iStock-1009872592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7" t="10658" r="62152" b="75495"/>
          <a:stretch/>
        </p:blipFill>
        <p:spPr bwMode="auto">
          <a:xfrm>
            <a:off x="4716390" y="-36399"/>
            <a:ext cx="2085430" cy="1582561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jessuca\Downloads\iStock-1009872592.jp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93" t="41070" r="15070" b="45213"/>
          <a:stretch/>
        </p:blipFill>
        <p:spPr bwMode="auto">
          <a:xfrm>
            <a:off x="10274740" y="5245119"/>
            <a:ext cx="1885143" cy="1585914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6885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jessuca\Downloads\iStock-1021822996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1" r="9723" b="143"/>
          <a:stretch>
            <a:fillRect/>
          </a:stretch>
        </p:blipFill>
        <p:spPr bwMode="auto">
          <a:xfrm>
            <a:off x="0" y="-1116013"/>
            <a:ext cx="12192000" cy="797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 userDrawn="1"/>
        </p:nvSpPr>
        <p:spPr>
          <a:xfrm>
            <a:off x="-304800" y="-274638"/>
            <a:ext cx="12496800" cy="7453313"/>
          </a:xfrm>
          <a:prstGeom prst="rect">
            <a:avLst/>
          </a:prstGeom>
          <a:solidFill>
            <a:schemeClr val="bg1">
              <a:lumMod val="95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8" name="Retângulo de cantos arredondados 7"/>
          <p:cNvSpPr/>
          <p:nvPr userDrawn="1"/>
        </p:nvSpPr>
        <p:spPr>
          <a:xfrm>
            <a:off x="4929188" y="157163"/>
            <a:ext cx="7231062" cy="6372225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9" name="Retângulo de cantos arredondados 8"/>
          <p:cNvSpPr/>
          <p:nvPr userDrawn="1"/>
        </p:nvSpPr>
        <p:spPr>
          <a:xfrm>
            <a:off x="4748213" y="330200"/>
            <a:ext cx="7231062" cy="6086475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pic>
        <p:nvPicPr>
          <p:cNvPr id="10" name="Picture 2" descr="C:\Users\jessuca\Downloads\iStock-1009872592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7" t="10658" r="62152" b="75495"/>
          <a:stretch/>
        </p:blipFill>
        <p:spPr bwMode="auto">
          <a:xfrm>
            <a:off x="4716390" y="-36399"/>
            <a:ext cx="2085430" cy="1582561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jessuca\Downloads\iStock-1009872592.jp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93" t="41070" r="15070" b="45213"/>
          <a:stretch/>
        </p:blipFill>
        <p:spPr bwMode="auto">
          <a:xfrm>
            <a:off x="10274740" y="5245119"/>
            <a:ext cx="1885143" cy="1585914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18202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1050" y="22225"/>
            <a:ext cx="14243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 userDrawn="1"/>
        </p:nvSpPr>
        <p:spPr>
          <a:xfrm>
            <a:off x="-304800" y="-274638"/>
            <a:ext cx="12496800" cy="7453313"/>
          </a:xfrm>
          <a:prstGeom prst="rect">
            <a:avLst/>
          </a:prstGeom>
          <a:solidFill>
            <a:schemeClr val="bg1">
              <a:lumMod val="95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8" name="Retângulo de cantos arredondados 7"/>
          <p:cNvSpPr/>
          <p:nvPr userDrawn="1"/>
        </p:nvSpPr>
        <p:spPr>
          <a:xfrm>
            <a:off x="4929188" y="157163"/>
            <a:ext cx="7231062" cy="6372225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9" name="Retângulo de cantos arredondados 8"/>
          <p:cNvSpPr/>
          <p:nvPr userDrawn="1"/>
        </p:nvSpPr>
        <p:spPr>
          <a:xfrm>
            <a:off x="4748213" y="330200"/>
            <a:ext cx="7231062" cy="6086475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pic>
        <p:nvPicPr>
          <p:cNvPr id="10" name="Picture 2" descr="C:\Users\jessuca\Downloads\iStock-1009872592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7" t="10658" r="62152" b="75495"/>
          <a:stretch/>
        </p:blipFill>
        <p:spPr bwMode="auto">
          <a:xfrm>
            <a:off x="4716390" y="-36399"/>
            <a:ext cx="2085430" cy="1582561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jessuca\Downloads\iStock-1009872592.jp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93" t="41070" r="15070" b="45213"/>
          <a:stretch/>
        </p:blipFill>
        <p:spPr bwMode="auto">
          <a:xfrm>
            <a:off x="10274740" y="5245119"/>
            <a:ext cx="1885143" cy="1585914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09380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1050" y="22225"/>
            <a:ext cx="14243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 userDrawn="1"/>
        </p:nvSpPr>
        <p:spPr>
          <a:xfrm>
            <a:off x="-304800" y="-274638"/>
            <a:ext cx="12496800" cy="7453313"/>
          </a:xfrm>
          <a:prstGeom prst="rect">
            <a:avLst/>
          </a:prstGeom>
          <a:solidFill>
            <a:schemeClr val="bg1">
              <a:lumMod val="95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8" name="Retângulo de cantos arredondados 7"/>
          <p:cNvSpPr/>
          <p:nvPr userDrawn="1"/>
        </p:nvSpPr>
        <p:spPr>
          <a:xfrm>
            <a:off x="4929188" y="157163"/>
            <a:ext cx="7231062" cy="6372225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9" name="Retângulo de cantos arredondados 8"/>
          <p:cNvSpPr/>
          <p:nvPr userDrawn="1"/>
        </p:nvSpPr>
        <p:spPr>
          <a:xfrm>
            <a:off x="4748213" y="330200"/>
            <a:ext cx="7231062" cy="6086475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pic>
        <p:nvPicPr>
          <p:cNvPr id="10" name="Picture 2" descr="C:\Users\jessuca\Downloads\iStock-1009872592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7" t="10658" r="62152" b="75495"/>
          <a:stretch/>
        </p:blipFill>
        <p:spPr bwMode="auto">
          <a:xfrm>
            <a:off x="4716390" y="-36399"/>
            <a:ext cx="2085430" cy="1582561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jessuca\Downloads\iStock-1009872592.jp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93" t="41070" r="15070" b="45213"/>
          <a:stretch/>
        </p:blipFill>
        <p:spPr bwMode="auto">
          <a:xfrm>
            <a:off x="10274740" y="5245119"/>
            <a:ext cx="1885143" cy="1585914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90581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9513" y="-914400"/>
            <a:ext cx="13371513" cy="861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 userDrawn="1"/>
        </p:nvSpPr>
        <p:spPr>
          <a:xfrm>
            <a:off x="-304800" y="-274638"/>
            <a:ext cx="12496800" cy="7453313"/>
          </a:xfrm>
          <a:prstGeom prst="rect">
            <a:avLst/>
          </a:prstGeom>
          <a:solidFill>
            <a:schemeClr val="bg1">
              <a:lumMod val="95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9" name="Retângulo de cantos arredondados 8"/>
          <p:cNvSpPr/>
          <p:nvPr userDrawn="1"/>
        </p:nvSpPr>
        <p:spPr>
          <a:xfrm>
            <a:off x="4929188" y="157163"/>
            <a:ext cx="7231062" cy="6372225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0" name="Retângulo de cantos arredondados 9"/>
          <p:cNvSpPr/>
          <p:nvPr userDrawn="1"/>
        </p:nvSpPr>
        <p:spPr>
          <a:xfrm>
            <a:off x="4748213" y="330200"/>
            <a:ext cx="7231062" cy="6086475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pic>
        <p:nvPicPr>
          <p:cNvPr id="11" name="Picture 2" descr="C:\Users\jessuca\Downloads\iStock-1009872592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7" t="10658" r="62152" b="75495"/>
          <a:stretch/>
        </p:blipFill>
        <p:spPr bwMode="auto">
          <a:xfrm>
            <a:off x="4716390" y="-36399"/>
            <a:ext cx="2085430" cy="1582561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jessuca\Downloads\iStock-1009872592.jp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93" t="41070" r="15070" b="45213"/>
          <a:stretch/>
        </p:blipFill>
        <p:spPr bwMode="auto">
          <a:xfrm>
            <a:off x="10274740" y="5245119"/>
            <a:ext cx="1885143" cy="1585914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1490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A74AD6-CCA8-443B-89EE-9B003F4C7B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2692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1301750"/>
            <a:ext cx="12668250" cy="860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 userDrawn="1"/>
        </p:nvSpPr>
        <p:spPr>
          <a:xfrm>
            <a:off x="-304800" y="-274638"/>
            <a:ext cx="12496800" cy="7453313"/>
          </a:xfrm>
          <a:prstGeom prst="rect">
            <a:avLst/>
          </a:prstGeom>
          <a:solidFill>
            <a:schemeClr val="bg1">
              <a:lumMod val="95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8" name="Retângulo de cantos arredondados 7"/>
          <p:cNvSpPr/>
          <p:nvPr userDrawn="1"/>
        </p:nvSpPr>
        <p:spPr>
          <a:xfrm>
            <a:off x="4929188" y="157163"/>
            <a:ext cx="7231062" cy="6372225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9" name="Retângulo de cantos arredondados 8"/>
          <p:cNvSpPr/>
          <p:nvPr userDrawn="1"/>
        </p:nvSpPr>
        <p:spPr>
          <a:xfrm>
            <a:off x="4748213" y="330200"/>
            <a:ext cx="7231062" cy="6086475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pic>
        <p:nvPicPr>
          <p:cNvPr id="10" name="Picture 2" descr="C:\Users\jessuca\Downloads\iStock-1009872592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7" t="10658" r="62152" b="75495"/>
          <a:stretch/>
        </p:blipFill>
        <p:spPr bwMode="auto">
          <a:xfrm>
            <a:off x="4716390" y="-36399"/>
            <a:ext cx="2085430" cy="1582561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jessuca\Downloads\iStock-1009872592.jp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93" t="41070" r="15070" b="45213"/>
          <a:stretch/>
        </p:blipFill>
        <p:spPr bwMode="auto">
          <a:xfrm>
            <a:off x="10274740" y="5245119"/>
            <a:ext cx="1885143" cy="1585914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6352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33463"/>
            <a:ext cx="12344400" cy="8340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 userDrawn="1"/>
        </p:nvSpPr>
        <p:spPr>
          <a:xfrm>
            <a:off x="-304800" y="-274638"/>
            <a:ext cx="12496800" cy="7453313"/>
          </a:xfrm>
          <a:prstGeom prst="rect">
            <a:avLst/>
          </a:prstGeom>
          <a:solidFill>
            <a:schemeClr val="bg1">
              <a:lumMod val="95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8" name="Retângulo de cantos arredondados 7"/>
          <p:cNvSpPr/>
          <p:nvPr userDrawn="1"/>
        </p:nvSpPr>
        <p:spPr>
          <a:xfrm>
            <a:off x="4929188" y="157163"/>
            <a:ext cx="7231062" cy="6372225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9" name="Retângulo de cantos arredondados 8"/>
          <p:cNvSpPr/>
          <p:nvPr userDrawn="1"/>
        </p:nvSpPr>
        <p:spPr>
          <a:xfrm>
            <a:off x="4748213" y="330200"/>
            <a:ext cx="7231062" cy="6086475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pic>
        <p:nvPicPr>
          <p:cNvPr id="10" name="Picture 2" descr="C:\Users\jessuca\Downloads\iStock-1009872592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7" t="10658" r="62152" b="75495"/>
          <a:stretch/>
        </p:blipFill>
        <p:spPr bwMode="auto">
          <a:xfrm>
            <a:off x="4716390" y="-36399"/>
            <a:ext cx="2085430" cy="1582561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jessuca\Downloads\iStock-1009872592.jp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93" t="41070" r="15070" b="45213"/>
          <a:stretch/>
        </p:blipFill>
        <p:spPr bwMode="auto">
          <a:xfrm>
            <a:off x="10274740" y="5245119"/>
            <a:ext cx="1885143" cy="1585914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87380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91895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A">
            <a:extLst>
              <a:ext uri="{FF2B5EF4-FFF2-40B4-BE49-F238E27FC236}">
                <a16:creationId xmlns:a16="http://schemas.microsoft.com/office/drawing/2014/main" id="{1920044B-408F-470D-976B-E50557CAEB0F}"/>
              </a:ext>
            </a:extLst>
          </p:cNvPr>
          <p:cNvSpPr txBox="1"/>
          <p:nvPr userDrawn="1"/>
        </p:nvSpPr>
        <p:spPr>
          <a:xfrm>
            <a:off x="1216806" y="2405347"/>
            <a:ext cx="1981504" cy="415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88284"/>
            <a:r>
              <a:rPr lang="pt-BR" sz="2100" cap="all" dirty="0">
                <a:solidFill>
                  <a:prstClr val="black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Jan / 2019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287DA75F-C08A-44F8-929F-4CBD725B7437}"/>
              </a:ext>
            </a:extLst>
          </p:cNvPr>
          <p:cNvSpPr/>
          <p:nvPr userDrawn="1"/>
        </p:nvSpPr>
        <p:spPr>
          <a:xfrm>
            <a:off x="1282560" y="3307080"/>
            <a:ext cx="2586646" cy="1303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88284">
              <a:lnSpc>
                <a:spcPct val="150000"/>
              </a:lnSpc>
            </a:pPr>
            <a:r>
              <a:rPr lang="id-ID" sz="1050" dirty="0">
                <a:solidFill>
                  <a:prstClr val="white"/>
                </a:solidFill>
                <a:ea typeface="Lato" panose="020F0502020204030203" pitchFamily="34" charset="0"/>
                <a:cs typeface="Arial" panose="020B0604020202020204" pitchFamily="34" charset="0"/>
              </a:rPr>
              <a:t>Lorem ipsum dolor sit amet, lacus nulla ac netus nibh aliquet, porttitor ligula justo libero vivamus porttitor dolor, conubia mollit. Sapien nam suspendisse, tincidunt eget</a:t>
            </a:r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80942AF2-532B-4621-A1DA-614217187446}"/>
              </a:ext>
            </a:extLst>
          </p:cNvPr>
          <p:cNvCxnSpPr/>
          <p:nvPr userDrawn="1"/>
        </p:nvCxnSpPr>
        <p:spPr>
          <a:xfrm>
            <a:off x="1339192" y="3184460"/>
            <a:ext cx="781980" cy="0"/>
          </a:xfrm>
          <a:prstGeom prst="line">
            <a:avLst/>
          </a:prstGeom>
          <a:ln w="3810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ÍTULO 01">
            <a:extLst>
              <a:ext uri="{FF2B5EF4-FFF2-40B4-BE49-F238E27FC236}">
                <a16:creationId xmlns:a16="http://schemas.microsoft.com/office/drawing/2014/main" id="{4CF5A59F-5B8D-41A7-A971-94B34BE1239D}"/>
              </a:ext>
            </a:extLst>
          </p:cNvPr>
          <p:cNvSpPr txBox="1"/>
          <p:nvPr userDrawn="1"/>
        </p:nvSpPr>
        <p:spPr>
          <a:xfrm>
            <a:off x="1235732" y="481542"/>
            <a:ext cx="5026679" cy="1348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88284">
              <a:lnSpc>
                <a:spcPts val="4899"/>
              </a:lnSpc>
            </a:pPr>
            <a:r>
              <a:rPr lang="pt-BR" sz="4499" b="1" dirty="0">
                <a:solidFill>
                  <a:prstClr val="white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Título da Apresentação</a:t>
            </a:r>
          </a:p>
        </p:txBody>
      </p:sp>
      <p:sp>
        <p:nvSpPr>
          <p:cNvPr id="12" name="PESSOA">
            <a:extLst>
              <a:ext uri="{FF2B5EF4-FFF2-40B4-BE49-F238E27FC236}">
                <a16:creationId xmlns:a16="http://schemas.microsoft.com/office/drawing/2014/main" id="{A7207A87-9C1F-4316-9635-CA6105694F47}"/>
              </a:ext>
            </a:extLst>
          </p:cNvPr>
          <p:cNvSpPr txBox="1"/>
          <p:nvPr userDrawn="1"/>
        </p:nvSpPr>
        <p:spPr>
          <a:xfrm>
            <a:off x="1214939" y="1811791"/>
            <a:ext cx="5726103" cy="523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88284"/>
            <a:r>
              <a:rPr lang="pt-BR" sz="2799" dirty="0">
                <a:solidFill>
                  <a:prstClr val="white"/>
                </a:solidFill>
                <a:ea typeface="Segoe UI Black" panose="020B0A02040204020203" pitchFamily="34" charset="0"/>
                <a:cs typeface="Segoe UI Black" panose="020B0A02040204020203" pitchFamily="34" charset="0"/>
              </a:rPr>
              <a:t>Subtítulo da Apresentação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1FA4565E-B77A-48F4-865B-C269A2575A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50"/>
          <a:stretch/>
        </p:blipFill>
        <p:spPr>
          <a:xfrm>
            <a:off x="10923423" y="217757"/>
            <a:ext cx="1179844" cy="859587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ECAA7799-011A-4F13-9CDB-A147328CEA7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0015" cy="6874408"/>
          </a:xfrm>
          <a:prstGeom prst="rect">
            <a:avLst/>
          </a:prstGeom>
        </p:spPr>
      </p:pic>
      <p:sp>
        <p:nvSpPr>
          <p:cNvPr id="15" name="CaixaDeTexto 14"/>
          <p:cNvSpPr txBox="1"/>
          <p:nvPr userDrawn="1"/>
        </p:nvSpPr>
        <p:spPr>
          <a:xfrm>
            <a:off x="4656328" y="2631266"/>
            <a:ext cx="4609531" cy="1292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682"/>
            <a:r>
              <a:rPr lang="pt-BR" sz="3898" b="1" spc="110" dirty="0">
                <a:solidFill>
                  <a:prstClr val="white"/>
                </a:solidFill>
                <a:latin typeface="Century Gothic" panose="020B0502020202020204" pitchFamily="34" charset="0"/>
              </a:rPr>
              <a:t>TREINAMENTO</a:t>
            </a:r>
          </a:p>
          <a:p>
            <a:pPr defTabSz="1218682"/>
            <a:r>
              <a:rPr lang="pt-BR" sz="3898" spc="110" dirty="0">
                <a:solidFill>
                  <a:prstClr val="white"/>
                </a:solidFill>
                <a:latin typeface="Century Gothic" panose="020B0502020202020204" pitchFamily="34" charset="0"/>
              </a:rPr>
              <a:t>INICIAL</a:t>
            </a:r>
          </a:p>
        </p:txBody>
      </p:sp>
      <p:cxnSp>
        <p:nvCxnSpPr>
          <p:cNvPr id="16" name="Conector reto 15"/>
          <p:cNvCxnSpPr/>
          <p:nvPr userDrawn="1"/>
        </p:nvCxnSpPr>
        <p:spPr>
          <a:xfrm>
            <a:off x="4512092" y="2631267"/>
            <a:ext cx="0" cy="151668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m 2" descr="image003"/>
          <p:cNvPicPr>
            <a:picLocks noChangeAspect="1" noChangeArrowheads="1"/>
          </p:cNvPicPr>
          <p:nvPr userDrawn="1"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97" y="2110163"/>
            <a:ext cx="4095544" cy="2654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47935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A">
            <a:extLst>
              <a:ext uri="{FF2B5EF4-FFF2-40B4-BE49-F238E27FC236}">
                <a16:creationId xmlns:a16="http://schemas.microsoft.com/office/drawing/2014/main" id="{1920044B-408F-470D-976B-E50557CAEB0F}"/>
              </a:ext>
            </a:extLst>
          </p:cNvPr>
          <p:cNvSpPr txBox="1"/>
          <p:nvPr userDrawn="1"/>
        </p:nvSpPr>
        <p:spPr>
          <a:xfrm>
            <a:off x="1216806" y="2405347"/>
            <a:ext cx="1981504" cy="415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88284"/>
            <a:r>
              <a:rPr lang="pt-BR" sz="2100" cap="all" dirty="0">
                <a:solidFill>
                  <a:prstClr val="black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Jan / 2019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287DA75F-C08A-44F8-929F-4CBD725B7437}"/>
              </a:ext>
            </a:extLst>
          </p:cNvPr>
          <p:cNvSpPr/>
          <p:nvPr userDrawn="1"/>
        </p:nvSpPr>
        <p:spPr>
          <a:xfrm>
            <a:off x="1282560" y="3307080"/>
            <a:ext cx="2586646" cy="1303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88284">
              <a:lnSpc>
                <a:spcPct val="150000"/>
              </a:lnSpc>
            </a:pPr>
            <a:r>
              <a:rPr lang="id-ID" sz="1050" dirty="0">
                <a:solidFill>
                  <a:prstClr val="white"/>
                </a:solidFill>
                <a:ea typeface="Lato" panose="020F0502020204030203" pitchFamily="34" charset="0"/>
                <a:cs typeface="Arial" panose="020B0604020202020204" pitchFamily="34" charset="0"/>
              </a:rPr>
              <a:t>Lorem ipsum dolor sit amet, lacus nulla ac netus nibh aliquet, porttitor ligula justo libero vivamus porttitor dolor, conubia mollit. Sapien nam suspendisse, tincidunt eget</a:t>
            </a:r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80942AF2-532B-4621-A1DA-614217187446}"/>
              </a:ext>
            </a:extLst>
          </p:cNvPr>
          <p:cNvCxnSpPr/>
          <p:nvPr userDrawn="1"/>
        </p:nvCxnSpPr>
        <p:spPr>
          <a:xfrm>
            <a:off x="1339192" y="3184460"/>
            <a:ext cx="781980" cy="0"/>
          </a:xfrm>
          <a:prstGeom prst="line">
            <a:avLst/>
          </a:prstGeom>
          <a:ln w="3810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ÍTULO 01">
            <a:extLst>
              <a:ext uri="{FF2B5EF4-FFF2-40B4-BE49-F238E27FC236}">
                <a16:creationId xmlns:a16="http://schemas.microsoft.com/office/drawing/2014/main" id="{4CF5A59F-5B8D-41A7-A971-94B34BE1239D}"/>
              </a:ext>
            </a:extLst>
          </p:cNvPr>
          <p:cNvSpPr txBox="1"/>
          <p:nvPr userDrawn="1"/>
        </p:nvSpPr>
        <p:spPr>
          <a:xfrm>
            <a:off x="1235732" y="481542"/>
            <a:ext cx="5026679" cy="1348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88284">
              <a:lnSpc>
                <a:spcPts val="4899"/>
              </a:lnSpc>
            </a:pPr>
            <a:r>
              <a:rPr lang="pt-BR" sz="4499" b="1" dirty="0">
                <a:solidFill>
                  <a:prstClr val="white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Título da Apresentação</a:t>
            </a:r>
          </a:p>
        </p:txBody>
      </p:sp>
      <p:sp>
        <p:nvSpPr>
          <p:cNvPr id="12" name="PESSOA">
            <a:extLst>
              <a:ext uri="{FF2B5EF4-FFF2-40B4-BE49-F238E27FC236}">
                <a16:creationId xmlns:a16="http://schemas.microsoft.com/office/drawing/2014/main" id="{A7207A87-9C1F-4316-9635-CA6105694F47}"/>
              </a:ext>
            </a:extLst>
          </p:cNvPr>
          <p:cNvSpPr txBox="1"/>
          <p:nvPr userDrawn="1"/>
        </p:nvSpPr>
        <p:spPr>
          <a:xfrm>
            <a:off x="1214939" y="1811791"/>
            <a:ext cx="5726103" cy="523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88284"/>
            <a:r>
              <a:rPr lang="pt-BR" sz="2799" dirty="0">
                <a:solidFill>
                  <a:prstClr val="white"/>
                </a:solidFill>
                <a:ea typeface="Segoe UI Black" panose="020B0A02040204020203" pitchFamily="34" charset="0"/>
                <a:cs typeface="Segoe UI Black" panose="020B0A02040204020203" pitchFamily="34" charset="0"/>
              </a:rPr>
              <a:t>Subtítulo da Apresentação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1FA4565E-B77A-48F4-865B-C269A2575A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50"/>
          <a:stretch/>
        </p:blipFill>
        <p:spPr>
          <a:xfrm>
            <a:off x="10923423" y="217757"/>
            <a:ext cx="1179844" cy="859587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ECAA7799-011A-4F13-9CDB-A147328CEA7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0015" cy="687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4017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 rotWithShape="1">
          <a:blip r:embed="rId2"/>
          <a:srcRect l="44424" t="45200"/>
          <a:stretch/>
        </p:blipFill>
        <p:spPr>
          <a:xfrm>
            <a:off x="-48772" y="0"/>
            <a:ext cx="7004566" cy="7028567"/>
          </a:xfrm>
          <a:prstGeom prst="rect">
            <a:avLst/>
          </a:prstGeom>
        </p:spPr>
      </p:pic>
      <p:sp>
        <p:nvSpPr>
          <p:cNvPr id="3" name="Espaço Reservado para Texto 2"/>
          <p:cNvSpPr txBox="1">
            <a:spLocks/>
          </p:cNvSpPr>
          <p:nvPr userDrawn="1"/>
        </p:nvSpPr>
        <p:spPr>
          <a:xfrm>
            <a:off x="358141" y="1881422"/>
            <a:ext cx="5026679" cy="1331604"/>
          </a:xfrm>
          <a:prstGeom prst="rect">
            <a:avLst/>
          </a:prstGeom>
        </p:spPr>
        <p:txBody>
          <a:bodyPr anchor="b"/>
          <a:lstStyle>
            <a:lvl1pPr indent="0">
              <a:spcBef>
                <a:spcPct val="20000"/>
              </a:spcBef>
              <a:buFontTx/>
              <a:buNone/>
              <a:defRPr sz="4800" b="1">
                <a:solidFill>
                  <a:schemeClr val="bg1"/>
                </a:solidFill>
                <a:latin typeface="Century Gothic" pitchFamily="34" charset="0"/>
              </a:defRPr>
            </a:lvl1pPr>
            <a:lvl2pPr marL="884408" indent="-340157">
              <a:spcBef>
                <a:spcPct val="20000"/>
              </a:spcBef>
              <a:buFont typeface="Arial" pitchFamily="34" charset="0"/>
              <a:buChar char="–"/>
              <a:defRPr sz="3300"/>
            </a:lvl2pPr>
            <a:lvl3pPr marL="1360627" indent="-272125">
              <a:spcBef>
                <a:spcPct val="20000"/>
              </a:spcBef>
              <a:buFont typeface="Arial" pitchFamily="34" charset="0"/>
              <a:buChar char="•"/>
              <a:defRPr sz="2900"/>
            </a:lvl3pPr>
            <a:lvl4pPr marL="1904878" indent="-272125">
              <a:spcBef>
                <a:spcPct val="20000"/>
              </a:spcBef>
              <a:buFont typeface="Arial" pitchFamily="34" charset="0"/>
              <a:buChar char="–"/>
              <a:defRPr sz="2400"/>
            </a:lvl4pPr>
            <a:lvl5pPr marL="2449129" indent="-272125">
              <a:spcBef>
                <a:spcPct val="20000"/>
              </a:spcBef>
              <a:buFont typeface="Arial" pitchFamily="34" charset="0"/>
              <a:buChar char="»"/>
              <a:defRPr sz="2400"/>
            </a:lvl5pPr>
            <a:lvl6pPr marL="2993380" indent="-272125">
              <a:spcBef>
                <a:spcPct val="20000"/>
              </a:spcBef>
              <a:buFont typeface="Arial" pitchFamily="34" charset="0"/>
              <a:buChar char="•"/>
              <a:defRPr sz="2400"/>
            </a:lvl6pPr>
            <a:lvl7pPr marL="3537631" indent="-272125">
              <a:spcBef>
                <a:spcPct val="20000"/>
              </a:spcBef>
              <a:buFont typeface="Arial" pitchFamily="34" charset="0"/>
              <a:buChar char="•"/>
              <a:defRPr sz="2400"/>
            </a:lvl7pPr>
            <a:lvl8pPr marL="4081882" indent="-272125">
              <a:spcBef>
                <a:spcPct val="20000"/>
              </a:spcBef>
              <a:buFont typeface="Arial" pitchFamily="34" charset="0"/>
              <a:buChar char="•"/>
              <a:defRPr sz="2400"/>
            </a:lvl8pPr>
            <a:lvl9pPr marL="4626132" indent="-272125">
              <a:spcBef>
                <a:spcPct val="20000"/>
              </a:spcBef>
              <a:buFont typeface="Arial" pitchFamily="34" charset="0"/>
              <a:buChar char="•"/>
              <a:defRPr sz="2400"/>
            </a:lvl9pPr>
          </a:lstStyle>
          <a:p>
            <a:pPr defTabSz="1088284"/>
            <a:r>
              <a:rPr lang="pt-BR" sz="6599" dirty="0">
                <a:solidFill>
                  <a:prstClr val="white"/>
                </a:solidFill>
              </a:rPr>
              <a:t>Tá sabendo</a:t>
            </a:r>
          </a:p>
        </p:txBody>
      </p:sp>
      <p:sp>
        <p:nvSpPr>
          <p:cNvPr id="4" name="Espaço Reservado para Texto 2"/>
          <p:cNvSpPr txBox="1">
            <a:spLocks/>
          </p:cNvSpPr>
          <p:nvPr userDrawn="1"/>
        </p:nvSpPr>
        <p:spPr>
          <a:xfrm>
            <a:off x="2999253" y="2431241"/>
            <a:ext cx="5026679" cy="1331604"/>
          </a:xfrm>
          <a:prstGeom prst="rect">
            <a:avLst/>
          </a:prstGeom>
        </p:spPr>
        <p:txBody>
          <a:bodyPr anchor="b"/>
          <a:lstStyle>
            <a:lvl1pPr indent="0">
              <a:spcBef>
                <a:spcPct val="20000"/>
              </a:spcBef>
              <a:buFontTx/>
              <a:buNone/>
              <a:defRPr sz="4800" b="1">
                <a:solidFill>
                  <a:schemeClr val="bg1"/>
                </a:solidFill>
                <a:latin typeface="Century Gothic" pitchFamily="34" charset="0"/>
              </a:defRPr>
            </a:lvl1pPr>
            <a:lvl2pPr marL="884408" indent="-340157">
              <a:spcBef>
                <a:spcPct val="20000"/>
              </a:spcBef>
              <a:buFont typeface="Arial" pitchFamily="34" charset="0"/>
              <a:buChar char="–"/>
              <a:defRPr sz="3300"/>
            </a:lvl2pPr>
            <a:lvl3pPr marL="1360627" indent="-272125">
              <a:spcBef>
                <a:spcPct val="20000"/>
              </a:spcBef>
              <a:buFont typeface="Arial" pitchFamily="34" charset="0"/>
              <a:buChar char="•"/>
              <a:defRPr sz="2900"/>
            </a:lvl3pPr>
            <a:lvl4pPr marL="1904878" indent="-272125">
              <a:spcBef>
                <a:spcPct val="20000"/>
              </a:spcBef>
              <a:buFont typeface="Arial" pitchFamily="34" charset="0"/>
              <a:buChar char="–"/>
              <a:defRPr sz="2400"/>
            </a:lvl4pPr>
            <a:lvl5pPr marL="2449129" indent="-272125">
              <a:spcBef>
                <a:spcPct val="20000"/>
              </a:spcBef>
              <a:buFont typeface="Arial" pitchFamily="34" charset="0"/>
              <a:buChar char="»"/>
              <a:defRPr sz="2400"/>
            </a:lvl5pPr>
            <a:lvl6pPr marL="2993380" indent="-272125">
              <a:spcBef>
                <a:spcPct val="20000"/>
              </a:spcBef>
              <a:buFont typeface="Arial" pitchFamily="34" charset="0"/>
              <a:buChar char="•"/>
              <a:defRPr sz="2400"/>
            </a:lvl6pPr>
            <a:lvl7pPr marL="3537631" indent="-272125">
              <a:spcBef>
                <a:spcPct val="20000"/>
              </a:spcBef>
              <a:buFont typeface="Arial" pitchFamily="34" charset="0"/>
              <a:buChar char="•"/>
              <a:defRPr sz="2400"/>
            </a:lvl7pPr>
            <a:lvl8pPr marL="4081882" indent="-272125">
              <a:spcBef>
                <a:spcPct val="20000"/>
              </a:spcBef>
              <a:buFont typeface="Arial" pitchFamily="34" charset="0"/>
              <a:buChar char="•"/>
              <a:defRPr sz="2400"/>
            </a:lvl8pPr>
            <a:lvl9pPr marL="4626132" indent="-272125">
              <a:spcBef>
                <a:spcPct val="20000"/>
              </a:spcBef>
              <a:buFont typeface="Arial" pitchFamily="34" charset="0"/>
              <a:buChar char="•"/>
              <a:defRPr sz="2400"/>
            </a:lvl9pPr>
          </a:lstStyle>
          <a:p>
            <a:pPr defTabSz="1088284"/>
            <a:r>
              <a:rPr lang="pt-BR" sz="6599" dirty="0">
                <a:solidFill>
                  <a:srgbClr val="FFC000"/>
                </a:solidFill>
              </a:rPr>
              <a:t>TUDO?</a:t>
            </a:r>
          </a:p>
        </p:txBody>
      </p:sp>
      <p:sp>
        <p:nvSpPr>
          <p:cNvPr id="5" name="CaixaDeTexto 4"/>
          <p:cNvSpPr txBox="1"/>
          <p:nvPr userDrawn="1"/>
        </p:nvSpPr>
        <p:spPr>
          <a:xfrm>
            <a:off x="5864740" y="3470514"/>
            <a:ext cx="6327261" cy="2800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88284"/>
            <a:r>
              <a:rPr lang="pt-BR" sz="4399" dirty="0">
                <a:solidFill>
                  <a:prstClr val="black"/>
                </a:solidFill>
                <a:latin typeface="Century Gothic" panose="020B0502020202020204" pitchFamily="34" charset="0"/>
              </a:rPr>
              <a:t>Para saber tudo esclareça as dúvidas com a </a:t>
            </a:r>
            <a:r>
              <a:rPr lang="pt-BR" sz="4399" dirty="0">
                <a:solidFill>
                  <a:srgbClr val="C00000"/>
                </a:solidFill>
                <a:latin typeface="Century Gothic" panose="020B0502020202020204" pitchFamily="34" charset="0"/>
              </a:rPr>
              <a:t>INTRANET</a:t>
            </a:r>
            <a:r>
              <a:rPr lang="pt-BR" sz="4399" dirty="0">
                <a:solidFill>
                  <a:prstClr val="black"/>
                </a:solidFill>
                <a:latin typeface="Century Gothic" panose="020B0502020202020204" pitchFamily="34" charset="0"/>
              </a:rPr>
              <a:t> e seu </a:t>
            </a:r>
            <a:r>
              <a:rPr lang="pt-BR" sz="4399" dirty="0">
                <a:solidFill>
                  <a:srgbClr val="C00000"/>
                </a:solidFill>
                <a:latin typeface="Century Gothic" panose="020B0502020202020204" pitchFamily="34" charset="0"/>
              </a:rPr>
              <a:t>INSTRUTOR.</a:t>
            </a:r>
          </a:p>
        </p:txBody>
      </p:sp>
    </p:spTree>
    <p:extLst>
      <p:ext uri="{BB962C8B-B14F-4D97-AF65-F5344CB8AC3E}">
        <p14:creationId xmlns:p14="http://schemas.microsoft.com/office/powerpoint/2010/main" val="3742425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- Horizontal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a Livre: Forma 1">
            <a:extLst>
              <a:ext uri="{FF2B5EF4-FFF2-40B4-BE49-F238E27FC236}">
                <a16:creationId xmlns:a16="http://schemas.microsoft.com/office/drawing/2014/main" id="{998D7FBF-A598-4822-A199-9E537EE4A074}"/>
              </a:ext>
            </a:extLst>
          </p:cNvPr>
          <p:cNvSpPr>
            <a:spLocks/>
          </p:cNvSpPr>
          <p:nvPr userDrawn="1"/>
        </p:nvSpPr>
        <p:spPr bwMode="auto">
          <a:xfrm flipV="1">
            <a:off x="-894" y="2616875"/>
            <a:ext cx="12192894" cy="4241125"/>
          </a:xfrm>
          <a:custGeom>
            <a:avLst/>
            <a:gdLst>
              <a:gd name="connsiteX0" fmla="*/ 2332737 w 12192894"/>
              <a:gd name="connsiteY0" fmla="*/ 4232586 h 4233188"/>
              <a:gd name="connsiteX1" fmla="*/ 9178846 w 12192894"/>
              <a:gd name="connsiteY1" fmla="*/ 3182072 h 4233188"/>
              <a:gd name="connsiteX2" fmla="*/ 12189653 w 12192894"/>
              <a:gd name="connsiteY2" fmla="*/ 3459241 h 4233188"/>
              <a:gd name="connsiteX3" fmla="*/ 12186814 w 12192894"/>
              <a:gd name="connsiteY3" fmla="*/ 277918 h 4233188"/>
              <a:gd name="connsiteX4" fmla="*/ 12185829 w 12192894"/>
              <a:gd name="connsiteY4" fmla="*/ 0 h 4233188"/>
              <a:gd name="connsiteX5" fmla="*/ 0 w 12192894"/>
              <a:gd name="connsiteY5" fmla="*/ 0 h 4233188"/>
              <a:gd name="connsiteX6" fmla="*/ 0 w 12192894"/>
              <a:gd name="connsiteY6" fmla="*/ 4092296 h 4233188"/>
              <a:gd name="connsiteX7" fmla="*/ 2332737 w 12192894"/>
              <a:gd name="connsiteY7" fmla="*/ 4232586 h 4233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894" h="4233188">
                <a:moveTo>
                  <a:pt x="2332737" y="4232586"/>
                </a:moveTo>
                <a:cubicBezTo>
                  <a:pt x="5448025" y="4206064"/>
                  <a:pt x="7512011" y="3312011"/>
                  <a:pt x="9178846" y="3182072"/>
                </a:cubicBezTo>
                <a:cubicBezTo>
                  <a:pt x="10422655" y="3085110"/>
                  <a:pt x="11278985" y="3238844"/>
                  <a:pt x="12189653" y="3459241"/>
                </a:cubicBezTo>
                <a:cubicBezTo>
                  <a:pt x="12196227" y="2402828"/>
                  <a:pt x="12191521" y="1340373"/>
                  <a:pt x="12186814" y="277918"/>
                </a:cubicBezTo>
                <a:lnTo>
                  <a:pt x="12185829" y="0"/>
                </a:lnTo>
                <a:lnTo>
                  <a:pt x="0" y="0"/>
                </a:lnTo>
                <a:lnTo>
                  <a:pt x="0" y="4092296"/>
                </a:lnTo>
                <a:cubicBezTo>
                  <a:pt x="838925" y="4198627"/>
                  <a:pt x="1613824" y="4238706"/>
                  <a:pt x="2332737" y="4232586"/>
                </a:cubicBezTo>
                <a:close/>
              </a:path>
            </a:pathLst>
          </a:custGeom>
          <a:solidFill>
            <a:srgbClr val="E23236"/>
          </a:solidFill>
          <a:ln>
            <a:noFill/>
          </a:ln>
        </p:spPr>
        <p:txBody>
          <a:bodyPr vert="horz" wrap="square" lIns="91407" tIns="45703" rIns="91407" bIns="45703" numCol="1" anchor="t" anchorCtr="0" compatLnSpc="1">
            <a:prstTxWarp prst="textNoShape">
              <a:avLst/>
            </a:prstTxWarp>
            <a:noAutofit/>
          </a:bodyPr>
          <a:lstStyle/>
          <a:p>
            <a:pPr defTabSz="914126"/>
            <a:endParaRPr lang="pt-BR" sz="1800" dirty="0">
              <a:solidFill>
                <a:prstClr val="black"/>
              </a:solidFill>
            </a:endParaRPr>
          </a:p>
        </p:txBody>
      </p:sp>
      <p:sp>
        <p:nvSpPr>
          <p:cNvPr id="3" name="Forma Livre: Forma 2">
            <a:extLst>
              <a:ext uri="{FF2B5EF4-FFF2-40B4-BE49-F238E27FC236}">
                <a16:creationId xmlns:a16="http://schemas.microsoft.com/office/drawing/2014/main" id="{A9EB4AA2-30B6-4AE3-B02A-40D1C27D389F}"/>
              </a:ext>
            </a:extLst>
          </p:cNvPr>
          <p:cNvSpPr/>
          <p:nvPr userDrawn="1"/>
        </p:nvSpPr>
        <p:spPr>
          <a:xfrm>
            <a:off x="1" y="2635145"/>
            <a:ext cx="7114971" cy="4214919"/>
          </a:xfrm>
          <a:custGeom>
            <a:avLst/>
            <a:gdLst>
              <a:gd name="connsiteX0" fmla="*/ 4122630 w 7114971"/>
              <a:gd name="connsiteY0" fmla="*/ 2720370 h 4214919"/>
              <a:gd name="connsiteX1" fmla="*/ 7034155 w 7114971"/>
              <a:gd name="connsiteY1" fmla="*/ 2722503 h 4214919"/>
              <a:gd name="connsiteX2" fmla="*/ 7114971 w 7114971"/>
              <a:gd name="connsiteY2" fmla="*/ 2728903 h 4214919"/>
              <a:gd name="connsiteX3" fmla="*/ 7114971 w 7114971"/>
              <a:gd name="connsiteY3" fmla="*/ 3861569 h 4214919"/>
              <a:gd name="connsiteX4" fmla="*/ 4041813 w 7114971"/>
              <a:gd name="connsiteY4" fmla="*/ 3861569 h 4214919"/>
              <a:gd name="connsiteX5" fmla="*/ 4035433 w 7114971"/>
              <a:gd name="connsiteY5" fmla="*/ 3778379 h 4214919"/>
              <a:gd name="connsiteX6" fmla="*/ 4033306 w 7114971"/>
              <a:gd name="connsiteY6" fmla="*/ 2812093 h 4214919"/>
              <a:gd name="connsiteX7" fmla="*/ 4122630 w 7114971"/>
              <a:gd name="connsiteY7" fmla="*/ 2720370 h 4214919"/>
              <a:gd name="connsiteX8" fmla="*/ 718131 w 7114971"/>
              <a:gd name="connsiteY8" fmla="*/ 1396274 h 4214919"/>
              <a:gd name="connsiteX9" fmla="*/ 3201415 w 7114971"/>
              <a:gd name="connsiteY9" fmla="*/ 3879558 h 4214919"/>
              <a:gd name="connsiteX10" fmla="*/ 3188594 w 7114971"/>
              <a:gd name="connsiteY10" fmla="*/ 4133460 h 4214919"/>
              <a:gd name="connsiteX11" fmla="*/ 3176163 w 7114971"/>
              <a:gd name="connsiteY11" fmla="*/ 4214919 h 4214919"/>
              <a:gd name="connsiteX12" fmla="*/ 1908123 w 7114971"/>
              <a:gd name="connsiteY12" fmla="*/ 4214919 h 4214919"/>
              <a:gd name="connsiteX13" fmla="*/ 1934548 w 7114971"/>
              <a:gd name="connsiteY13" fmla="*/ 4129793 h 4214919"/>
              <a:gd name="connsiteX14" fmla="*/ 1959773 w 7114971"/>
              <a:gd name="connsiteY14" fmla="*/ 3879558 h 4214919"/>
              <a:gd name="connsiteX15" fmla="*/ 718131 w 7114971"/>
              <a:gd name="connsiteY15" fmla="*/ 2637916 h 4214919"/>
              <a:gd name="connsiteX16" fmla="*/ 23918 w 7114971"/>
              <a:gd name="connsiteY16" fmla="*/ 2849970 h 4214919"/>
              <a:gd name="connsiteX17" fmla="*/ 0 w 7114971"/>
              <a:gd name="connsiteY17" fmla="*/ 2869704 h 4214919"/>
              <a:gd name="connsiteX18" fmla="*/ 0 w 7114971"/>
              <a:gd name="connsiteY18" fmla="*/ 1502692 h 4214919"/>
              <a:gd name="connsiteX19" fmla="*/ 217663 w 7114971"/>
              <a:gd name="connsiteY19" fmla="*/ 1446726 h 4214919"/>
              <a:gd name="connsiteX20" fmla="*/ 718131 w 7114971"/>
              <a:gd name="connsiteY20" fmla="*/ 1396274 h 4214919"/>
              <a:gd name="connsiteX21" fmla="*/ 3459844 w 7114971"/>
              <a:gd name="connsiteY21" fmla="*/ 30471 h 4214919"/>
              <a:gd name="connsiteX22" fmla="*/ 3977625 w 7114971"/>
              <a:gd name="connsiteY22" fmla="*/ 77994 h 4214919"/>
              <a:gd name="connsiteX23" fmla="*/ 4481411 w 7114971"/>
              <a:gd name="connsiteY23" fmla="*/ 139392 h 4214919"/>
              <a:gd name="connsiteX24" fmla="*/ 4897368 w 7114971"/>
              <a:gd name="connsiteY24" fmla="*/ 201548 h 4214919"/>
              <a:gd name="connsiteX25" fmla="*/ 3484663 w 7114971"/>
              <a:gd name="connsiteY25" fmla="*/ 1615502 h 4214919"/>
              <a:gd name="connsiteX26" fmla="*/ 3293216 w 7114971"/>
              <a:gd name="connsiteY26" fmla="*/ 1412832 h 4214919"/>
              <a:gd name="connsiteX27" fmla="*/ 2750783 w 7114971"/>
              <a:gd name="connsiteY27" fmla="*/ 879488 h 4214919"/>
              <a:gd name="connsiteX28" fmla="*/ 2748655 w 7114971"/>
              <a:gd name="connsiteY28" fmla="*/ 738686 h 4214919"/>
              <a:gd name="connsiteX29" fmla="*/ 1460264 w 7114971"/>
              <a:gd name="connsiteY29" fmla="*/ 0 h 4214919"/>
              <a:gd name="connsiteX30" fmla="*/ 1460264 w 7114971"/>
              <a:gd name="connsiteY30" fmla="*/ 457207 h 4214919"/>
              <a:gd name="connsiteX31" fmla="*/ 336162 w 7114971"/>
              <a:gd name="connsiteY31" fmla="*/ 457207 h 4214919"/>
              <a:gd name="connsiteX32" fmla="*/ 336162 w 7114971"/>
              <a:gd name="connsiteY32" fmla="*/ 85692 h 4214919"/>
              <a:gd name="connsiteX33" fmla="*/ 616421 w 7114971"/>
              <a:gd name="connsiteY33" fmla="*/ 54984 h 4214919"/>
              <a:gd name="connsiteX34" fmla="*/ 1210479 w 7114971"/>
              <a:gd name="connsiteY34" fmla="*/ 10309 h 4214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114971" h="4214919">
                <a:moveTo>
                  <a:pt x="4122630" y="2720370"/>
                </a:moveTo>
                <a:cubicBezTo>
                  <a:pt x="5092429" y="2722503"/>
                  <a:pt x="6062228" y="2722503"/>
                  <a:pt x="7034155" y="2722503"/>
                </a:cubicBezTo>
                <a:cubicBezTo>
                  <a:pt x="7059676" y="2722503"/>
                  <a:pt x="7085197" y="2726769"/>
                  <a:pt x="7114971" y="2728903"/>
                </a:cubicBezTo>
                <a:cubicBezTo>
                  <a:pt x="7114971" y="3108591"/>
                  <a:pt x="7114971" y="3481881"/>
                  <a:pt x="7114971" y="3861569"/>
                </a:cubicBezTo>
                <a:cubicBezTo>
                  <a:pt x="6089876" y="3861569"/>
                  <a:pt x="5066908" y="3861569"/>
                  <a:pt x="4041813" y="3861569"/>
                </a:cubicBezTo>
                <a:cubicBezTo>
                  <a:pt x="4039686" y="3831706"/>
                  <a:pt x="4035433" y="3806109"/>
                  <a:pt x="4035433" y="3778379"/>
                </a:cubicBezTo>
                <a:cubicBezTo>
                  <a:pt x="4035433" y="3456284"/>
                  <a:pt x="4035433" y="3134188"/>
                  <a:pt x="4033306" y="2812093"/>
                </a:cubicBezTo>
                <a:cubicBezTo>
                  <a:pt x="4033306" y="2743834"/>
                  <a:pt x="4052447" y="2720370"/>
                  <a:pt x="4122630" y="2720370"/>
                </a:cubicBezTo>
                <a:close/>
                <a:moveTo>
                  <a:pt x="718131" y="1396274"/>
                </a:moveTo>
                <a:cubicBezTo>
                  <a:pt x="2089612" y="1396274"/>
                  <a:pt x="3201415" y="2508078"/>
                  <a:pt x="3201415" y="3879558"/>
                </a:cubicBezTo>
                <a:cubicBezTo>
                  <a:pt x="3201415" y="3965276"/>
                  <a:pt x="3197073" y="4049979"/>
                  <a:pt x="3188594" y="4133460"/>
                </a:cubicBezTo>
                <a:lnTo>
                  <a:pt x="3176163" y="4214919"/>
                </a:lnTo>
                <a:lnTo>
                  <a:pt x="1908123" y="4214919"/>
                </a:lnTo>
                <a:lnTo>
                  <a:pt x="1934548" y="4129793"/>
                </a:lnTo>
                <a:cubicBezTo>
                  <a:pt x="1951087" y="4048965"/>
                  <a:pt x="1959773" y="3965276"/>
                  <a:pt x="1959773" y="3879558"/>
                </a:cubicBezTo>
                <a:cubicBezTo>
                  <a:pt x="1959773" y="3193818"/>
                  <a:pt x="1403871" y="2637916"/>
                  <a:pt x="718131" y="2637916"/>
                </a:cubicBezTo>
                <a:cubicBezTo>
                  <a:pt x="460979" y="2637916"/>
                  <a:pt x="222085" y="2716090"/>
                  <a:pt x="23918" y="2849970"/>
                </a:cubicBezTo>
                <a:lnTo>
                  <a:pt x="0" y="2869704"/>
                </a:lnTo>
                <a:lnTo>
                  <a:pt x="0" y="1502692"/>
                </a:lnTo>
                <a:lnTo>
                  <a:pt x="217663" y="1446726"/>
                </a:lnTo>
                <a:cubicBezTo>
                  <a:pt x="379318" y="1413647"/>
                  <a:pt x="546697" y="1396274"/>
                  <a:pt x="718131" y="1396274"/>
                </a:cubicBezTo>
                <a:close/>
                <a:moveTo>
                  <a:pt x="3459844" y="30471"/>
                </a:moveTo>
                <a:lnTo>
                  <a:pt x="3977625" y="77994"/>
                </a:lnTo>
                <a:cubicBezTo>
                  <a:pt x="4149128" y="96399"/>
                  <a:pt x="4317004" y="116998"/>
                  <a:pt x="4481411" y="139392"/>
                </a:cubicBezTo>
                <a:lnTo>
                  <a:pt x="4897368" y="201548"/>
                </a:lnTo>
                <a:lnTo>
                  <a:pt x="3484663" y="1615502"/>
                </a:lnTo>
                <a:cubicBezTo>
                  <a:pt x="3422974" y="1549368"/>
                  <a:pt x="3359159" y="1478966"/>
                  <a:pt x="3293216" y="1412832"/>
                </a:cubicBezTo>
                <a:cubicBezTo>
                  <a:pt x="3114532" y="1233628"/>
                  <a:pt x="2933721" y="1054425"/>
                  <a:pt x="2750783" y="879488"/>
                </a:cubicBezTo>
                <a:cubicBezTo>
                  <a:pt x="2695476" y="826154"/>
                  <a:pt x="2691221" y="794153"/>
                  <a:pt x="2748655" y="738686"/>
                </a:cubicBezTo>
                <a:close/>
                <a:moveTo>
                  <a:pt x="1460264" y="0"/>
                </a:moveTo>
                <a:lnTo>
                  <a:pt x="1460264" y="457207"/>
                </a:lnTo>
                <a:cubicBezTo>
                  <a:pt x="1079177" y="457207"/>
                  <a:pt x="710863" y="457207"/>
                  <a:pt x="336162" y="457207"/>
                </a:cubicBezTo>
                <a:lnTo>
                  <a:pt x="336162" y="85692"/>
                </a:lnTo>
                <a:lnTo>
                  <a:pt x="616421" y="54984"/>
                </a:lnTo>
                <a:cubicBezTo>
                  <a:pt x="818274" y="36369"/>
                  <a:pt x="1016252" y="21582"/>
                  <a:pt x="1210479" y="10309"/>
                </a:cubicBezTo>
                <a:close/>
              </a:path>
            </a:pathLst>
          </a:custGeom>
          <a:solidFill>
            <a:srgbClr val="960000">
              <a:alpha val="14000"/>
            </a:srgbClr>
          </a:solidFill>
          <a:ln>
            <a:noFill/>
          </a:ln>
        </p:spPr>
        <p:txBody>
          <a:bodyPr vert="horz" wrap="square" lIns="91407" tIns="45703" rIns="91407" bIns="45703" numCol="1" anchor="t" anchorCtr="0" compatLnSpc="1">
            <a:prstTxWarp prst="textNoShape">
              <a:avLst/>
            </a:prstTxWarp>
            <a:noAutofit/>
          </a:bodyPr>
          <a:lstStyle/>
          <a:p>
            <a:pPr defTabSz="914126"/>
            <a:endParaRPr lang="pt-BR" sz="1800">
              <a:solidFill>
                <a:prstClr val="black"/>
              </a:solidFill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9B8CA6E1-3985-4C44-BA8A-BF13CA77AB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86001" y="529425"/>
            <a:ext cx="7620000" cy="411163"/>
          </a:xfrm>
          <a:prstGeom prst="rect">
            <a:avLst/>
          </a:prstGeom>
        </p:spPr>
        <p:txBody>
          <a:bodyPr anchor="b"/>
          <a:lstStyle>
            <a:lvl1pPr marL="0" algn="ctr" defTabSz="914126" rtl="0" eaLnBrk="1" latinLnBrk="0" hangingPunct="1">
              <a:defRPr lang="pt-BR" sz="3199" kern="1200" spc="200" baseline="0" dirty="0">
                <a:solidFill>
                  <a:srgbClr val="E23236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pt-BR" dirty="0"/>
              <a:t>TÍTULO</a:t>
            </a:r>
          </a:p>
        </p:txBody>
      </p:sp>
      <p:sp>
        <p:nvSpPr>
          <p:cNvPr id="15" name="Espaço Reservado para Texto 5">
            <a:extLst>
              <a:ext uri="{FF2B5EF4-FFF2-40B4-BE49-F238E27FC236}">
                <a16:creationId xmlns:a16="http://schemas.microsoft.com/office/drawing/2014/main" id="{7C90D26D-F1FD-4E51-A681-95EBFB6CF2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86001" y="972825"/>
            <a:ext cx="7620000" cy="4111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spc="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COM DESTAQUE ESPECIAL</a:t>
            </a:r>
          </a:p>
        </p:txBody>
      </p:sp>
    </p:spTree>
    <p:extLst>
      <p:ext uri="{BB962C8B-B14F-4D97-AF65-F5344CB8AC3E}">
        <p14:creationId xmlns:p14="http://schemas.microsoft.com/office/powerpoint/2010/main" val="2290174138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ina de tex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13544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>
            <a:extLst>
              <a:ext uri="{FF2B5EF4-FFF2-40B4-BE49-F238E27FC236}">
                <a16:creationId xmlns:a16="http://schemas.microsoft.com/office/drawing/2014/main" id="{6A655AE2-60DE-46A8-BD66-C425E900A1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648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68" y="0"/>
            <a:ext cx="12187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491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>
            <a:extLst>
              <a:ext uri="{FF2B5EF4-FFF2-40B4-BE49-F238E27FC236}">
                <a16:creationId xmlns:a16="http://schemas.microsoft.com/office/drawing/2014/main" id="{CBA9DDC3-88E5-4AAC-B328-456AF46E2B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576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extLst>
              <a:ext uri="{FF2B5EF4-FFF2-40B4-BE49-F238E27FC236}">
                <a16:creationId xmlns:a16="http://schemas.microsoft.com/office/drawing/2014/main" id="{F30BCC1A-319D-44CE-80C4-72EF026D76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"/>
            <a:ext cx="12185998" cy="6859585"/>
          </a:xfrm>
          <a:prstGeom prst="rect">
            <a:avLst/>
          </a:prstGeom>
        </p:spPr>
      </p:pic>
      <p:sp>
        <p:nvSpPr>
          <p:cNvPr id="8" name="Rectangle: Rounded Corners 8">
            <a:extLst>
              <a:ext uri="{FF2B5EF4-FFF2-40B4-BE49-F238E27FC236}">
                <a16:creationId xmlns:a16="http://schemas.microsoft.com/office/drawing/2014/main" id="{92E5548A-3F78-4741-8883-F4246D225114}"/>
              </a:ext>
            </a:extLst>
          </p:cNvPr>
          <p:cNvSpPr/>
          <p:nvPr userDrawn="1"/>
        </p:nvSpPr>
        <p:spPr>
          <a:xfrm>
            <a:off x="8906683" y="-1135676"/>
            <a:ext cx="2564421" cy="28368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552" tIns="81275" rIns="162552" bIns="81275" rtlCol="0" anchor="ctr"/>
          <a:lstStyle/>
          <a:p>
            <a:pPr algn="ctr"/>
            <a:endParaRPr lang="pt-BR"/>
          </a:p>
        </p:txBody>
      </p:sp>
      <p:pic>
        <p:nvPicPr>
          <p:cNvPr id="9" name="Graphic 9">
            <a:extLst>
              <a:ext uri="{FF2B5EF4-FFF2-40B4-BE49-F238E27FC236}">
                <a16:creationId xmlns:a16="http://schemas.microsoft.com/office/drawing/2014/main" id="{E6FC0D20-A587-44AC-AD31-FCB779766B3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70192" y="404546"/>
            <a:ext cx="1437404" cy="100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299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3242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1" r:id="rId1"/>
    <p:sldLayoutId id="2147484159" r:id="rId2"/>
    <p:sldLayoutId id="2147484160" r:id="rId3"/>
    <p:sldLayoutId id="2147484190" r:id="rId4"/>
    <p:sldLayoutId id="2147484191" r:id="rId5"/>
    <p:sldLayoutId id="2147484192" r:id="rId6"/>
    <p:sldLayoutId id="2147484158" r:id="rId7"/>
    <p:sldLayoutId id="2147484164" r:id="rId8"/>
    <p:sldLayoutId id="2147484165" r:id="rId9"/>
    <p:sldLayoutId id="2147484167" r:id="rId10"/>
    <p:sldLayoutId id="2147484163" r:id="rId11"/>
    <p:sldLayoutId id="2147484155" r:id="rId12"/>
    <p:sldLayoutId id="2147484166" r:id="rId13"/>
    <p:sldLayoutId id="2147484152" r:id="rId14"/>
    <p:sldLayoutId id="2147484183" r:id="rId15"/>
    <p:sldLayoutId id="2147484156" r:id="rId16"/>
    <p:sldLayoutId id="2147484195" r:id="rId17"/>
    <p:sldLayoutId id="2147484189" r:id="rId18"/>
    <p:sldLayoutId id="2147484154" r:id="rId19"/>
    <p:sldLayoutId id="2147484194" r:id="rId20"/>
    <p:sldLayoutId id="2147484185" r:id="rId21"/>
    <p:sldLayoutId id="2147484193" r:id="rId22"/>
    <p:sldLayoutId id="2147484162" r:id="rId23"/>
    <p:sldLayoutId id="2147484171" r:id="rId24"/>
    <p:sldLayoutId id="2147484172" r:id="rId25"/>
    <p:sldLayoutId id="2147484173" r:id="rId26"/>
    <p:sldLayoutId id="2147484174" r:id="rId27"/>
    <p:sldLayoutId id="2147484175" r:id="rId28"/>
    <p:sldLayoutId id="2147484176" r:id="rId29"/>
    <p:sldLayoutId id="2147484178" r:id="rId30"/>
    <p:sldLayoutId id="2147484180" r:id="rId31"/>
    <p:sldLayoutId id="2147484186" r:id="rId32"/>
    <p:sldLayoutId id="2147484157" r:id="rId33"/>
    <p:sldLayoutId id="2147484222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0" hangingPunct="0"/>
            <a:fld id="{BAFFA6E4-CE86-4594-B278-17F0F8ABC980}" type="datetimeFigureOut">
              <a:rPr lang="pt-BR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457200" eaLnBrk="0" hangingPunct="0"/>
              <a:t>27/08/2023</a:t>
            </a:fld>
            <a:endParaRPr lang="pt-BR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0" hangingPunct="0"/>
            <a:endParaRPr lang="pt-BR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0" hangingPunct="0"/>
            <a:fld id="{134D0FEA-1DDF-4DEC-9AA5-1621A4AB8064}" type="slidenum">
              <a:rPr lang="pt-BR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457200" eaLnBrk="0" hangingPunct="0"/>
              <a:t>‹nº›</a:t>
            </a:fld>
            <a:endParaRPr lang="pt-BR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289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9" r:id="rId1"/>
    <p:sldLayoutId id="2147484200" r:id="rId2"/>
    <p:sldLayoutId id="2147484201" r:id="rId3"/>
    <p:sldLayoutId id="2147484202" r:id="rId4"/>
    <p:sldLayoutId id="2147484203" r:id="rId5"/>
    <p:sldLayoutId id="2147484204" r:id="rId6"/>
    <p:sldLayoutId id="2147484205" r:id="rId7"/>
    <p:sldLayoutId id="2147484206" r:id="rId8"/>
    <p:sldLayoutId id="2147484207" r:id="rId9"/>
    <p:sldLayoutId id="2147484208" r:id="rId10"/>
    <p:sldLayoutId id="2147484209" r:id="rId11"/>
    <p:sldLayoutId id="2147484210" r:id="rId12"/>
    <p:sldLayoutId id="2147484211" r:id="rId13"/>
    <p:sldLayoutId id="2147484212" r:id="rId14"/>
    <p:sldLayoutId id="2147484213" r:id="rId15"/>
    <p:sldLayoutId id="2147484214" r:id="rId16"/>
    <p:sldLayoutId id="2147484215" r:id="rId17"/>
    <p:sldLayoutId id="214748421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4647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4" r:id="rId1"/>
    <p:sldLayoutId id="2147484225" r:id="rId2"/>
    <p:sldLayoutId id="2147484226" r:id="rId3"/>
    <p:sldLayoutId id="2147484227" r:id="rId4"/>
    <p:sldLayoutId id="2147484228" r:id="rId5"/>
  </p:sldLayoutIdLst>
  <p:txStyles>
    <p:titleStyle>
      <a:lvl1pPr algn="ctr" defTabSz="1088284" rtl="0" eaLnBrk="1" latinLnBrk="0" hangingPunct="1">
        <a:spcBef>
          <a:spcPct val="0"/>
        </a:spcBef>
        <a:buNone/>
        <a:defRPr sz="51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06" indent="-408106" algn="l" defTabSz="1088284" rtl="0" eaLnBrk="1" latinLnBrk="0" hangingPunct="1">
        <a:spcBef>
          <a:spcPct val="20000"/>
        </a:spcBef>
        <a:buFont typeface="Arial" pitchFamily="34" charset="0"/>
        <a:buChar char="•"/>
        <a:defRPr sz="3799" kern="1200">
          <a:solidFill>
            <a:schemeClr val="tx1"/>
          </a:solidFill>
          <a:latin typeface="+mn-lt"/>
          <a:ea typeface="+mn-ea"/>
          <a:cs typeface="+mn-cs"/>
        </a:defRPr>
      </a:lvl1pPr>
      <a:lvl2pPr marL="884231" indent="-340089" algn="l" defTabSz="1088284" rtl="0" eaLnBrk="1" latinLnBrk="0" hangingPunct="1">
        <a:spcBef>
          <a:spcPct val="20000"/>
        </a:spcBef>
        <a:buFont typeface="Arial" pitchFamily="34" charset="0"/>
        <a:buChar char="–"/>
        <a:defRPr sz="3299" kern="1200">
          <a:solidFill>
            <a:schemeClr val="tx1"/>
          </a:solidFill>
          <a:latin typeface="+mn-lt"/>
          <a:ea typeface="+mn-ea"/>
          <a:cs typeface="+mn-cs"/>
        </a:defRPr>
      </a:lvl2pPr>
      <a:lvl3pPr marL="1360355" indent="-272071" algn="l" defTabSz="1088284" rtl="0" eaLnBrk="1" latinLnBrk="0" hangingPunct="1">
        <a:spcBef>
          <a:spcPct val="20000"/>
        </a:spcBef>
        <a:buFont typeface="Arial" pitchFamily="34" charset="0"/>
        <a:buChar char="•"/>
        <a:defRPr sz="2899" kern="1200">
          <a:solidFill>
            <a:schemeClr val="tx1"/>
          </a:solidFill>
          <a:latin typeface="+mn-lt"/>
          <a:ea typeface="+mn-ea"/>
          <a:cs typeface="+mn-cs"/>
        </a:defRPr>
      </a:lvl3pPr>
      <a:lvl4pPr marL="1904497" indent="-272071" algn="l" defTabSz="1088284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639" indent="-272071" algn="l" defTabSz="1088284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2781" indent="-272071" algn="l" defTabSz="108828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6923" indent="-272071" algn="l" defTabSz="108828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066" indent="-272071" algn="l" defTabSz="108828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207" indent="-272071" algn="l" defTabSz="108828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142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284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426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569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0710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4852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8994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3136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7073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DC05F8CB-A3EF-4E8A-A02D-17CBD6695310}"/>
              </a:ext>
            </a:extLst>
          </p:cNvPr>
          <p:cNvSpPr/>
          <p:nvPr/>
        </p:nvSpPr>
        <p:spPr>
          <a:xfrm>
            <a:off x="719311" y="1989301"/>
            <a:ext cx="10943791" cy="985108"/>
          </a:xfrm>
          <a:prstGeom prst="rect">
            <a:avLst/>
          </a:prstGeom>
        </p:spPr>
        <p:txBody>
          <a:bodyPr wrap="square" lIns="162552" tIns="81275" rIns="162552" bIns="81275">
            <a:spAutoFit/>
          </a:bodyPr>
          <a:lstStyle/>
          <a:p>
            <a:pPr algn="l">
              <a:defRPr/>
            </a:pPr>
            <a:r>
              <a:rPr lang="pt-BR" altLang="pt-BR" sz="5300" dirty="0">
                <a:solidFill>
                  <a:srgbClr val="FF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Saiba mais na </a:t>
            </a:r>
            <a:r>
              <a:rPr lang="pt-BR" altLang="pt-BR" sz="5300" b="1" dirty="0">
                <a:solidFill>
                  <a:srgbClr val="FF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INTRANET</a:t>
            </a:r>
            <a:r>
              <a:rPr lang="pt-BR" sz="5300" b="1" dirty="0">
                <a:solidFill>
                  <a:srgbClr val="FF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2D0514AF-14A0-4F2D-AEEF-DB961822567C}"/>
              </a:ext>
            </a:extLst>
          </p:cNvPr>
          <p:cNvSpPr/>
          <p:nvPr/>
        </p:nvSpPr>
        <p:spPr>
          <a:xfrm>
            <a:off x="729116" y="3212976"/>
            <a:ext cx="95433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prstClr val="white"/>
                </a:solidFill>
                <a:latin typeface="Century Gothic" panose="020B0502020202020204" pitchFamily="34" charset="0"/>
              </a:rPr>
              <a:t>POP0003</a:t>
            </a:r>
            <a:r>
              <a:rPr lang="pt-BR" sz="3200" dirty="0">
                <a:solidFill>
                  <a:prstClr val="white"/>
                </a:solidFill>
                <a:latin typeface="Century Gothic" panose="020B0502020202020204" pitchFamily="34" charset="0"/>
              </a:rPr>
              <a:t> – Alteração Cadastro </a:t>
            </a:r>
          </a:p>
        </p:txBody>
      </p:sp>
    </p:spTree>
    <p:extLst>
      <p:ext uri="{BB962C8B-B14F-4D97-AF65-F5344CB8AC3E}">
        <p14:creationId xmlns:p14="http://schemas.microsoft.com/office/powerpoint/2010/main" val="27455830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/>
          <a:srcRect l="44424" t="45200"/>
          <a:stretch/>
        </p:blipFill>
        <p:spPr>
          <a:xfrm>
            <a:off x="-46550" y="0"/>
            <a:ext cx="7002033" cy="7028567"/>
          </a:xfrm>
          <a:prstGeom prst="rect">
            <a:avLst/>
          </a:prstGeom>
        </p:spPr>
      </p:pic>
      <p:sp>
        <p:nvSpPr>
          <p:cNvPr id="3" name="Espaço Reservado para Texto 2"/>
          <p:cNvSpPr txBox="1">
            <a:spLocks/>
          </p:cNvSpPr>
          <p:nvPr/>
        </p:nvSpPr>
        <p:spPr>
          <a:xfrm>
            <a:off x="360216" y="1881422"/>
            <a:ext cx="5024862" cy="1331604"/>
          </a:xfrm>
          <a:prstGeom prst="rect">
            <a:avLst/>
          </a:prstGeom>
        </p:spPr>
        <p:txBody>
          <a:bodyPr anchor="b"/>
          <a:lstStyle>
            <a:lvl1pPr indent="0">
              <a:spcBef>
                <a:spcPct val="20000"/>
              </a:spcBef>
              <a:buFontTx/>
              <a:buNone/>
              <a:defRPr sz="4800" b="1">
                <a:solidFill>
                  <a:schemeClr val="bg1"/>
                </a:solidFill>
                <a:latin typeface="Century Gothic" pitchFamily="34" charset="0"/>
              </a:defRPr>
            </a:lvl1pPr>
            <a:lvl2pPr marL="884408" indent="-340157">
              <a:spcBef>
                <a:spcPct val="20000"/>
              </a:spcBef>
              <a:buFont typeface="Arial" pitchFamily="34" charset="0"/>
              <a:buChar char="–"/>
              <a:defRPr sz="3300"/>
            </a:lvl2pPr>
            <a:lvl3pPr marL="1360627" indent="-272125">
              <a:spcBef>
                <a:spcPct val="20000"/>
              </a:spcBef>
              <a:buFont typeface="Arial" pitchFamily="34" charset="0"/>
              <a:buChar char="•"/>
              <a:defRPr sz="2900"/>
            </a:lvl3pPr>
            <a:lvl4pPr marL="1904878" indent="-272125">
              <a:spcBef>
                <a:spcPct val="20000"/>
              </a:spcBef>
              <a:buFont typeface="Arial" pitchFamily="34" charset="0"/>
              <a:buChar char="–"/>
              <a:defRPr sz="2400"/>
            </a:lvl4pPr>
            <a:lvl5pPr marL="2449129" indent="-272125">
              <a:spcBef>
                <a:spcPct val="20000"/>
              </a:spcBef>
              <a:buFont typeface="Arial" pitchFamily="34" charset="0"/>
              <a:buChar char="»"/>
              <a:defRPr sz="2400"/>
            </a:lvl5pPr>
            <a:lvl6pPr marL="2993380" indent="-272125">
              <a:spcBef>
                <a:spcPct val="20000"/>
              </a:spcBef>
              <a:buFont typeface="Arial" pitchFamily="34" charset="0"/>
              <a:buChar char="•"/>
              <a:defRPr sz="2400"/>
            </a:lvl6pPr>
            <a:lvl7pPr marL="3537631" indent="-272125">
              <a:spcBef>
                <a:spcPct val="20000"/>
              </a:spcBef>
              <a:buFont typeface="Arial" pitchFamily="34" charset="0"/>
              <a:buChar char="•"/>
              <a:defRPr sz="2400"/>
            </a:lvl7pPr>
            <a:lvl8pPr marL="4081882" indent="-272125">
              <a:spcBef>
                <a:spcPct val="20000"/>
              </a:spcBef>
              <a:buFont typeface="Arial" pitchFamily="34" charset="0"/>
              <a:buChar char="•"/>
              <a:defRPr sz="2400"/>
            </a:lvl8pPr>
            <a:lvl9pPr marL="4626132" indent="-272125">
              <a:spcBef>
                <a:spcPct val="20000"/>
              </a:spcBef>
              <a:buFont typeface="Arial" pitchFamily="34" charset="0"/>
              <a:buChar char="•"/>
              <a:defRPr sz="2400"/>
            </a:lvl9pPr>
          </a:lstStyle>
          <a:p>
            <a:r>
              <a:rPr lang="pt-BR" sz="6599" dirty="0">
                <a:solidFill>
                  <a:srgbClr val="FFFFFF"/>
                </a:solidFill>
              </a:rPr>
              <a:t>Tá sabendo</a:t>
            </a:r>
          </a:p>
        </p:txBody>
      </p:sp>
      <p:sp>
        <p:nvSpPr>
          <p:cNvPr id="4" name="Espaço Reservado para Texto 2"/>
          <p:cNvSpPr txBox="1">
            <a:spLocks/>
          </p:cNvSpPr>
          <p:nvPr/>
        </p:nvSpPr>
        <p:spPr>
          <a:xfrm>
            <a:off x="3000373" y="2431241"/>
            <a:ext cx="5024862" cy="1331604"/>
          </a:xfrm>
          <a:prstGeom prst="rect">
            <a:avLst/>
          </a:prstGeom>
        </p:spPr>
        <p:txBody>
          <a:bodyPr anchor="b"/>
          <a:lstStyle>
            <a:lvl1pPr indent="0">
              <a:spcBef>
                <a:spcPct val="20000"/>
              </a:spcBef>
              <a:buFontTx/>
              <a:buNone/>
              <a:defRPr sz="4800" b="1">
                <a:solidFill>
                  <a:schemeClr val="bg1"/>
                </a:solidFill>
                <a:latin typeface="Century Gothic" pitchFamily="34" charset="0"/>
              </a:defRPr>
            </a:lvl1pPr>
            <a:lvl2pPr marL="884408" indent="-340157">
              <a:spcBef>
                <a:spcPct val="20000"/>
              </a:spcBef>
              <a:buFont typeface="Arial" pitchFamily="34" charset="0"/>
              <a:buChar char="–"/>
              <a:defRPr sz="3300"/>
            </a:lvl2pPr>
            <a:lvl3pPr marL="1360627" indent="-272125">
              <a:spcBef>
                <a:spcPct val="20000"/>
              </a:spcBef>
              <a:buFont typeface="Arial" pitchFamily="34" charset="0"/>
              <a:buChar char="•"/>
              <a:defRPr sz="2900"/>
            </a:lvl3pPr>
            <a:lvl4pPr marL="1904878" indent="-272125">
              <a:spcBef>
                <a:spcPct val="20000"/>
              </a:spcBef>
              <a:buFont typeface="Arial" pitchFamily="34" charset="0"/>
              <a:buChar char="–"/>
              <a:defRPr sz="2400"/>
            </a:lvl4pPr>
            <a:lvl5pPr marL="2449129" indent="-272125">
              <a:spcBef>
                <a:spcPct val="20000"/>
              </a:spcBef>
              <a:buFont typeface="Arial" pitchFamily="34" charset="0"/>
              <a:buChar char="»"/>
              <a:defRPr sz="2400"/>
            </a:lvl5pPr>
            <a:lvl6pPr marL="2993380" indent="-272125">
              <a:spcBef>
                <a:spcPct val="20000"/>
              </a:spcBef>
              <a:buFont typeface="Arial" pitchFamily="34" charset="0"/>
              <a:buChar char="•"/>
              <a:defRPr sz="2400"/>
            </a:lvl6pPr>
            <a:lvl7pPr marL="3537631" indent="-272125">
              <a:spcBef>
                <a:spcPct val="20000"/>
              </a:spcBef>
              <a:buFont typeface="Arial" pitchFamily="34" charset="0"/>
              <a:buChar char="•"/>
              <a:defRPr sz="2400"/>
            </a:lvl7pPr>
            <a:lvl8pPr marL="4081882" indent="-272125">
              <a:spcBef>
                <a:spcPct val="20000"/>
              </a:spcBef>
              <a:buFont typeface="Arial" pitchFamily="34" charset="0"/>
              <a:buChar char="•"/>
              <a:defRPr sz="2400"/>
            </a:lvl8pPr>
            <a:lvl9pPr marL="4626132" indent="-272125">
              <a:spcBef>
                <a:spcPct val="20000"/>
              </a:spcBef>
              <a:buFont typeface="Arial" pitchFamily="34" charset="0"/>
              <a:buChar char="•"/>
              <a:defRPr sz="2400"/>
            </a:lvl9pPr>
          </a:lstStyle>
          <a:p>
            <a:r>
              <a:rPr lang="pt-BR" sz="6599" dirty="0">
                <a:solidFill>
                  <a:srgbClr val="FFC000"/>
                </a:solidFill>
              </a:rPr>
              <a:t>TUDO?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5476500" y="4509120"/>
            <a:ext cx="63249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rgbClr val="000000"/>
                </a:solidFill>
                <a:latin typeface="Century Gothic" panose="020B0502020202020204" pitchFamily="34" charset="0"/>
              </a:rPr>
              <a:t>Para saber tudo esclareça as dúvidas com a </a:t>
            </a:r>
            <a:r>
              <a:rPr lang="pt-BR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INTRANET</a:t>
            </a:r>
            <a:r>
              <a:rPr lang="pt-BR" sz="3200" dirty="0">
                <a:solidFill>
                  <a:srgbClr val="000000"/>
                </a:solidFill>
                <a:latin typeface="Century Gothic" panose="020B0502020202020204" pitchFamily="34" charset="0"/>
              </a:rPr>
              <a:t> e seu </a:t>
            </a:r>
            <a:r>
              <a:rPr lang="pt-BR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INSTRUTOR.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7104672" y="773682"/>
            <a:ext cx="4118038" cy="1107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599" dirty="0">
                <a:solidFill>
                  <a:srgbClr val="C00000"/>
                </a:solidFill>
                <a:latin typeface="Century Gothic" panose="020B0502020202020204" pitchFamily="34" charset="0"/>
              </a:rPr>
              <a:t>Não?</a:t>
            </a:r>
          </a:p>
        </p:txBody>
      </p:sp>
    </p:spTree>
    <p:extLst>
      <p:ext uri="{BB962C8B-B14F-4D97-AF65-F5344CB8AC3E}">
        <p14:creationId xmlns:p14="http://schemas.microsoft.com/office/powerpoint/2010/main" val="40140079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sz="quarter" idx="11"/>
          </p:nvPr>
        </p:nvSpPr>
        <p:spPr>
          <a:xfrm>
            <a:off x="270529" y="3501008"/>
            <a:ext cx="5545375" cy="1331604"/>
          </a:xfrm>
        </p:spPr>
        <p:txBody>
          <a:bodyPr/>
          <a:lstStyle/>
          <a:p>
            <a:r>
              <a:rPr lang="pt-BR" sz="2800" dirty="0">
                <a:solidFill>
                  <a:srgbClr val="FFC000"/>
                </a:solidFill>
              </a:rPr>
              <a:t>HABILITAÇÃO E CADASTRO BL</a:t>
            </a:r>
          </a:p>
        </p:txBody>
      </p:sp>
      <p:sp>
        <p:nvSpPr>
          <p:cNvPr id="9" name="Espaço Reservado para Texto 3"/>
          <p:cNvSpPr>
            <a:spLocks noGrp="1"/>
          </p:cNvSpPr>
          <p:nvPr>
            <p:ph type="body" sz="quarter" idx="12"/>
          </p:nvPr>
        </p:nvSpPr>
        <p:spPr>
          <a:xfrm>
            <a:off x="262594" y="261381"/>
            <a:ext cx="1944468" cy="575931"/>
          </a:xfrm>
          <a:prstGeom prst="rect">
            <a:avLst/>
          </a:prstGeom>
        </p:spPr>
        <p:txBody>
          <a:bodyPr anchor="b"/>
          <a:lstStyle/>
          <a:p>
            <a:r>
              <a:rPr lang="pt-BR" b="1" dirty="0"/>
              <a:t>MÓVEL</a:t>
            </a:r>
          </a:p>
        </p:txBody>
      </p:sp>
      <p:sp>
        <p:nvSpPr>
          <p:cNvPr id="10" name="Espaço Reservado para Texto 1"/>
          <p:cNvSpPr>
            <a:spLocks noGrp="1"/>
          </p:cNvSpPr>
          <p:nvPr>
            <p:ph type="body" sz="quarter" idx="10"/>
          </p:nvPr>
        </p:nvSpPr>
        <p:spPr>
          <a:xfrm>
            <a:off x="262592" y="1898953"/>
            <a:ext cx="6625495" cy="1331604"/>
          </a:xfrm>
          <a:prstGeom prst="rect">
            <a:avLst/>
          </a:prstGeom>
        </p:spPr>
        <p:txBody>
          <a:bodyPr/>
          <a:lstStyle/>
          <a:p>
            <a:r>
              <a:rPr lang="pt-BR" sz="3600" dirty="0">
                <a:solidFill>
                  <a:srgbClr val="FFFFFF"/>
                </a:solidFill>
              </a:rPr>
              <a:t>Capacitação </a:t>
            </a:r>
            <a:r>
              <a:rPr lang="pt-BR" sz="3600">
                <a:solidFill>
                  <a:srgbClr val="FFFFFF"/>
                </a:solidFill>
              </a:rPr>
              <a:t>Generalista Pós venda PF</a:t>
            </a:r>
            <a:endParaRPr lang="pt-BR" sz="3600" dirty="0">
              <a:solidFill>
                <a:srgbClr val="FFFFFF"/>
              </a:solidFill>
            </a:endParaRPr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1" name="Espaço Reservado para Texto 4"/>
          <p:cNvSpPr>
            <a:spLocks noGrp="1"/>
          </p:cNvSpPr>
          <p:nvPr>
            <p:ph type="body" sz="quarter" idx="13"/>
          </p:nvPr>
        </p:nvSpPr>
        <p:spPr>
          <a:xfrm>
            <a:off x="262592" y="6164670"/>
            <a:ext cx="2449031" cy="359957"/>
          </a:xfrm>
          <a:prstGeom prst="rect">
            <a:avLst/>
          </a:prstGeom>
        </p:spPr>
        <p:txBody>
          <a:bodyPr/>
          <a:lstStyle/>
          <a:p>
            <a:r>
              <a:rPr lang="pt-BR" sz="1067" dirty="0">
                <a:solidFill>
                  <a:srgbClr val="FFFFFF"/>
                </a:solidFill>
              </a:rPr>
              <a:t>DAC - CAP.GEN. PF_v.2.0 SET.20</a:t>
            </a:r>
          </a:p>
        </p:txBody>
      </p:sp>
      <p:sp>
        <p:nvSpPr>
          <p:cNvPr id="2" name="Espaço Reservado para Texto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07553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CE6163F1-8A9E-4A1A-B1C9-50D24B5526E0}"/>
              </a:ext>
            </a:extLst>
          </p:cNvPr>
          <p:cNvSpPr txBox="1"/>
          <p:nvPr/>
        </p:nvSpPr>
        <p:spPr>
          <a:xfrm>
            <a:off x="1271464" y="2420888"/>
            <a:ext cx="443555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Habilitação </a:t>
            </a:r>
          </a:p>
        </p:txBody>
      </p:sp>
    </p:spTree>
    <p:extLst>
      <p:ext uri="{BB962C8B-B14F-4D97-AF65-F5344CB8AC3E}">
        <p14:creationId xmlns:p14="http://schemas.microsoft.com/office/powerpoint/2010/main" val="13847993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767408" y="2420888"/>
            <a:ext cx="981965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Os </a:t>
            </a:r>
            <a:r>
              <a:rPr lang="pt-BR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clientes Banda larga </a:t>
            </a:r>
            <a:r>
              <a:rPr lang="pt-BR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precisam </a:t>
            </a:r>
            <a:r>
              <a:rPr lang="pt-BR" sz="3600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realizar o cadastro de suas linhas,</a:t>
            </a:r>
            <a:r>
              <a:rPr lang="pt-BR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para utilizar dos serviços e benefícios de um cliente Claro.</a:t>
            </a:r>
            <a:endParaRPr lang="pt-BR" sz="36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8036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51384" y="1196752"/>
            <a:ext cx="82089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É permitido comercializar </a:t>
            </a:r>
            <a:r>
              <a:rPr lang="pt-BR" sz="4400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até 6 linhas a cada 180 dias, </a:t>
            </a:r>
            <a:r>
              <a:rPr lang="pt-BR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desde que a linha esteja adimplente.</a:t>
            </a:r>
          </a:p>
        </p:txBody>
      </p:sp>
    </p:spTree>
    <p:extLst>
      <p:ext uri="{BB962C8B-B14F-4D97-AF65-F5344CB8AC3E}">
        <p14:creationId xmlns:p14="http://schemas.microsoft.com/office/powerpoint/2010/main" val="39160256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623392" y="908720"/>
            <a:ext cx="86409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Todo o processo para </a:t>
            </a:r>
            <a:r>
              <a:rPr lang="pt-BR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habilitação</a:t>
            </a:r>
            <a:r>
              <a:rPr lang="pt-BR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do cliente, funciona da mesma forma que vimos para os clientes </a:t>
            </a:r>
            <a:r>
              <a:rPr lang="pt-BR" sz="3600" b="1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Pós Pago</a:t>
            </a:r>
            <a:r>
              <a:rPr lang="pt-BR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626174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9E8334F4-CBC9-4A1F-AE93-B177A27312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" y="-40345"/>
            <a:ext cx="12262109" cy="6899932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CE6163F1-8A9E-4A1A-B1C9-50D24B5526E0}"/>
              </a:ext>
            </a:extLst>
          </p:cNvPr>
          <p:cNvSpPr txBox="1"/>
          <p:nvPr/>
        </p:nvSpPr>
        <p:spPr>
          <a:xfrm>
            <a:off x="1588910" y="2783849"/>
            <a:ext cx="443555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Cadastro</a:t>
            </a:r>
          </a:p>
        </p:txBody>
      </p:sp>
    </p:spTree>
    <p:extLst>
      <p:ext uri="{BB962C8B-B14F-4D97-AF65-F5344CB8AC3E}">
        <p14:creationId xmlns:p14="http://schemas.microsoft.com/office/powerpoint/2010/main" val="27869566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7"/>
          <p:cNvSpPr>
            <a:spLocks noChangeArrowheads="1"/>
          </p:cNvSpPr>
          <p:nvPr/>
        </p:nvSpPr>
        <p:spPr bwMode="auto">
          <a:xfrm>
            <a:off x="1343472" y="2345116"/>
            <a:ext cx="1000911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pt-BR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Assim como a habilitação do cliente, quando falamos de alteração de cadastro, o processo é o mesmo do cliente </a:t>
            </a:r>
            <a:r>
              <a:rPr lang="pt-BR" sz="2800" b="1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Pós Pago.</a:t>
            </a:r>
            <a:endParaRPr lang="pt-BR" altLang="pt-BR" sz="3600" b="1" dirty="0">
              <a:solidFill>
                <a:srgbClr val="C00000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769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7"/>
          <p:cNvSpPr>
            <a:spLocks noChangeArrowheads="1"/>
          </p:cNvSpPr>
          <p:nvPr/>
        </p:nvSpPr>
        <p:spPr bwMode="auto">
          <a:xfrm>
            <a:off x="1343472" y="2345116"/>
            <a:ext cx="10009112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pt-BR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 transferência de titularidade também funciona da mesma forma, conforme você aprendeu nos módulos anteriores.</a:t>
            </a:r>
          </a:p>
          <a:p>
            <a:pPr>
              <a:defRPr/>
            </a:pPr>
            <a:endParaRPr lang="pt-BR" altLang="pt-BR" sz="28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endParaRPr lang="pt-BR" altLang="pt-BR" sz="3600" b="1" dirty="0">
              <a:solidFill>
                <a:srgbClr val="C00000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775783"/>
      </p:ext>
    </p:extLst>
  </p:cSld>
  <p:clrMapOvr>
    <a:masterClrMapping/>
  </p:clrMapOvr>
</p:sld>
</file>

<file path=ppt/theme/theme1.xml><?xml version="1.0" encoding="utf-8"?>
<a:theme xmlns:a="http://schemas.openxmlformats.org/drawingml/2006/main" name="Personalizar design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 Abertura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Atento">
    <a:dk1>
      <a:srgbClr val="FFFFFF"/>
    </a:dk1>
    <a:lt1>
      <a:srgbClr val="000000"/>
    </a:lt1>
    <a:dk2>
      <a:srgbClr val="FF7900"/>
    </a:dk2>
    <a:lt2>
      <a:srgbClr val="293E6B"/>
    </a:lt2>
    <a:accent1>
      <a:srgbClr val="293E6B"/>
    </a:accent1>
    <a:accent2>
      <a:srgbClr val="FF7900"/>
    </a:accent2>
    <a:accent3>
      <a:srgbClr val="92D400"/>
    </a:accent3>
    <a:accent4>
      <a:srgbClr val="CF0072"/>
    </a:accent4>
    <a:accent5>
      <a:srgbClr val="00A599"/>
    </a:accent5>
    <a:accent6>
      <a:srgbClr val="009FDA"/>
    </a:accent6>
    <a:hlink>
      <a:srgbClr val="CF0072"/>
    </a:hlink>
    <a:folHlink>
      <a:srgbClr val="92D40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07d6306-536e-483a-8113-89a1a4231b5d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93EEC5C2E446945B16B41CF32128251" ma:contentTypeVersion="11" ma:contentTypeDescription="Crie um novo documento." ma:contentTypeScope="" ma:versionID="3d941028e4be48e8c701044bb306e4ab">
  <xsd:schema xmlns:xsd="http://www.w3.org/2001/XMLSchema" xmlns:xs="http://www.w3.org/2001/XMLSchema" xmlns:p="http://schemas.microsoft.com/office/2006/metadata/properties" xmlns:ns2="507d6306-536e-483a-8113-89a1a4231b5d" targetNamespace="http://schemas.microsoft.com/office/2006/metadata/properties" ma:root="true" ma:fieldsID="20a3f59794f73a68d6e6d0d25c582b21" ns2:_="">
    <xsd:import namespace="507d6306-536e-483a-8113-89a1a4231b5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BillingMetadata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7d6306-536e-483a-8113-89a1a4231b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Marcações de imagem" ma:readOnly="false" ma:fieldId="{5cf76f15-5ced-4ddc-b409-7134ff3c332f}" ma:taxonomyMulti="true" ma:sspId="1c8a3b58-1317-4067-bbdf-e53778bd947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BillingMetadata" ma:index="17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22E566B-135C-47AE-B4E8-2B83CC8D6AEB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17D3DFF3-9A6D-481D-B397-4F95033B04A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E1CCF99-08B4-48ED-96CA-6F7A548C8623}"/>
</file>

<file path=docProps/app.xml><?xml version="1.0" encoding="utf-8"?>
<Properties xmlns="http://schemas.openxmlformats.org/officeDocument/2006/extended-properties" xmlns:vt="http://schemas.openxmlformats.org/officeDocument/2006/docPropsVTypes">
  <TotalTime>31286</TotalTime>
  <Words>156</Words>
  <Application>Microsoft Office PowerPoint</Application>
  <PresentationFormat>Widescreen</PresentationFormat>
  <Paragraphs>17</Paragraphs>
  <Slides>11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11</vt:i4>
      </vt:variant>
    </vt:vector>
  </HeadingPairs>
  <TitlesOfParts>
    <vt:vector size="22" baseType="lpstr">
      <vt:lpstr>Arial</vt:lpstr>
      <vt:lpstr>Calibri</vt:lpstr>
      <vt:lpstr>Calibri Light</vt:lpstr>
      <vt:lpstr>Century Gothic</vt:lpstr>
      <vt:lpstr>Montserrat Semi Bold</vt:lpstr>
      <vt:lpstr>Segoe UI</vt:lpstr>
      <vt:lpstr>Segoe UI Black</vt:lpstr>
      <vt:lpstr>Segoe UI Light</vt:lpstr>
      <vt:lpstr>Personalizar design</vt:lpstr>
      <vt:lpstr>2_Personalizar design</vt:lpstr>
      <vt:lpstr>1_ Abertura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Banco Bradesco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Administrador</dc:creator>
  <cp:lastModifiedBy>JANAINA DAVID DOS ANJOS</cp:lastModifiedBy>
  <cp:revision>1896</cp:revision>
  <cp:lastPrinted>2014-07-24T11:42:16Z</cp:lastPrinted>
  <dcterms:created xsi:type="dcterms:W3CDTF">2013-08-23T13:11:46Z</dcterms:created>
  <dcterms:modified xsi:type="dcterms:W3CDTF">2023-08-27T20:52:51Z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0x010100793EEC5C2E446945B16B41CF32128251</vt:lpwstr>
  </property>
</Properties>
</file>